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1.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2.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1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1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6.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8.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9.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20.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21.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22.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3.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24.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25.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26.xml" ContentType="application/vnd.openxmlformats-officedocument.presentationml.notesSlide+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27.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28.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29.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30.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31.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32.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33.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notesSlides/notesSlide34.xml" ContentType="application/vnd.openxmlformats-officedocument.presentationml.notesSlide+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35.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notesSlides/notesSlide36.xml" ContentType="application/vnd.openxmlformats-officedocument.presentationml.notesSlide+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37.xml" ContentType="application/vnd.openxmlformats-officedocument.presentationml.notesSlide+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40.xml" ContentType="application/vnd.openxmlformats-officedocument.presentationml.notesSlide+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notesSlides/notesSlide41.xml" ContentType="application/vnd.openxmlformats-officedocument.presentationml.notesSlide+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notesSlides/notesSlide42.xml" ContentType="application/vnd.openxmlformats-officedocument.presentationml.notesSlide+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notesSlides/notesSlide43.xml" ContentType="application/vnd.openxmlformats-officedocument.presentationml.notesSlide+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44.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notesSlides/notesSlide45.xml" ContentType="application/vnd.openxmlformats-officedocument.presentationml.notesSlide+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notesSlides/notesSlide46.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notesSlides/notesSlide47.xml" ContentType="application/vnd.openxmlformats-officedocument.presentationml.notesSlide+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notesSlides/notesSlide48.xml" ContentType="application/vnd.openxmlformats-officedocument.presentationml.notesSlide+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49.xml" ContentType="application/vnd.openxmlformats-officedocument.presentationml.notesSlide+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notesSlides/notesSlide50.xml" ContentType="application/vnd.openxmlformats-officedocument.presentationml.notesSlide+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6"/>
  </p:notesMasterIdLst>
  <p:handoutMasterIdLst>
    <p:handoutMasterId r:id="rId57"/>
  </p:handoutMasterIdLst>
  <p:sldIdLst>
    <p:sldId id="256" r:id="rId5"/>
    <p:sldId id="259" r:id="rId6"/>
    <p:sldId id="257" r:id="rId7"/>
    <p:sldId id="261" r:id="rId8"/>
    <p:sldId id="274" r:id="rId9"/>
    <p:sldId id="275" r:id="rId10"/>
    <p:sldId id="276" r:id="rId11"/>
    <p:sldId id="277" r:id="rId12"/>
    <p:sldId id="278" r:id="rId13"/>
    <p:sldId id="322" r:id="rId14"/>
    <p:sldId id="280" r:id="rId15"/>
    <p:sldId id="314" r:id="rId16"/>
    <p:sldId id="281" r:id="rId17"/>
    <p:sldId id="282" r:id="rId18"/>
    <p:sldId id="283" r:id="rId19"/>
    <p:sldId id="284" r:id="rId20"/>
    <p:sldId id="285" r:id="rId21"/>
    <p:sldId id="286" r:id="rId22"/>
    <p:sldId id="287" r:id="rId23"/>
    <p:sldId id="315" r:id="rId24"/>
    <p:sldId id="316" r:id="rId25"/>
    <p:sldId id="317" r:id="rId26"/>
    <p:sldId id="289" r:id="rId27"/>
    <p:sldId id="290" r:id="rId28"/>
    <p:sldId id="291" r:id="rId29"/>
    <p:sldId id="292" r:id="rId30"/>
    <p:sldId id="293" r:id="rId31"/>
    <p:sldId id="294" r:id="rId32"/>
    <p:sldId id="318" r:id="rId33"/>
    <p:sldId id="319" r:id="rId34"/>
    <p:sldId id="320"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9" r:id="rId48"/>
    <p:sldId id="308" r:id="rId49"/>
    <p:sldId id="307" r:id="rId50"/>
    <p:sldId id="310" r:id="rId51"/>
    <p:sldId id="311" r:id="rId52"/>
    <p:sldId id="312" r:id="rId53"/>
    <p:sldId id="313" r:id="rId54"/>
    <p:sldId id="32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5" autoAdjust="0"/>
    <p:restoredTop sz="78462" autoAdjust="0"/>
  </p:normalViewPr>
  <p:slideViewPr>
    <p:cSldViewPr>
      <p:cViewPr varScale="1">
        <p:scale>
          <a:sx n="88" d="100"/>
          <a:sy n="88" d="100"/>
        </p:scale>
        <p:origin x="2238" y="78"/>
      </p:cViewPr>
      <p:guideLst>
        <p:guide orient="horz" pos="2160"/>
        <p:guide pos="2880"/>
      </p:guideLst>
    </p:cSldViewPr>
  </p:slideViewPr>
  <p:outlineViewPr>
    <p:cViewPr>
      <p:scale>
        <a:sx n="33" d="100"/>
        <a:sy n="33" d="100"/>
      </p:scale>
      <p:origin x="0" y="894"/>
    </p:cViewPr>
  </p:outlineViewPr>
  <p:notesTextViewPr>
    <p:cViewPr>
      <p:scale>
        <a:sx n="1" d="1"/>
        <a:sy n="1" d="1"/>
      </p:scale>
      <p:origin x="0" y="0"/>
    </p:cViewPr>
  </p:notesTextViewPr>
  <p:notesViewPr>
    <p:cSldViewPr>
      <p:cViewPr varScale="1">
        <p:scale>
          <a:sx n="59" d="100"/>
          <a:sy n="59" d="100"/>
        </p:scale>
        <p:origin x="-25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CA" smtClean="0"/>
              <a:t>IPAC Core Competencies Routine Practices Chain of Transmission and Risk Assessment</a:t>
            </a:r>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0BDBB3-3CB8-43B4-9D69-E9648229CBDB}" type="datetimeFigureOut">
              <a:rPr lang="en-CA" smtClean="0"/>
              <a:t>2019-03-05</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CA" smtClean="0"/>
              <a:t>Public Health Ontario</a:t>
            </a:r>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777C03-0428-4C85-BA53-CFD4E8F353F4}" type="slidenum">
              <a:rPr lang="en-CA" smtClean="0"/>
              <a:t>‹#›</a:t>
            </a:fld>
            <a:endParaRPr lang="en-CA"/>
          </a:p>
        </p:txBody>
      </p:sp>
    </p:spTree>
    <p:extLst>
      <p:ext uri="{BB962C8B-B14F-4D97-AF65-F5344CB8AC3E}">
        <p14:creationId xmlns:p14="http://schemas.microsoft.com/office/powerpoint/2010/main" val="297752224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8000" cy="457200"/>
          </a:xfrm>
          <a:prstGeom prst="rect">
            <a:avLst/>
          </a:prstGeom>
        </p:spPr>
        <p:txBody>
          <a:bodyPr vert="horz" lIns="91440" tIns="45720" rIns="91440" bIns="45720" rtlCol="0"/>
          <a:lstStyle>
            <a:lvl1pPr algn="ctr">
              <a:defRPr sz="1200"/>
            </a:lvl1pPr>
          </a:lstStyle>
          <a:p>
            <a:r>
              <a:rPr lang="en-US" dirty="0" smtClean="0"/>
              <a:t>IPAC Core Competencies Routine Practices</a:t>
            </a:r>
          </a:p>
          <a:p>
            <a:r>
              <a:rPr lang="en-US" dirty="0" smtClean="0"/>
              <a:t>Chain of Transmission and Risk Assessment</a:t>
            </a:r>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Public Health Ontario</a:t>
            </a:r>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1801DF-F7E1-4566-9355-C2F4EDF88AD6}" type="slidenum">
              <a:rPr lang="en-CA" smtClean="0"/>
              <a:t>‹#›</a:t>
            </a:fld>
            <a:endParaRPr lang="en-CA"/>
          </a:p>
        </p:txBody>
      </p:sp>
    </p:spTree>
    <p:extLst>
      <p:ext uri="{BB962C8B-B14F-4D97-AF65-F5344CB8AC3E}">
        <p14:creationId xmlns:p14="http://schemas.microsoft.com/office/powerpoint/2010/main" val="74426079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smtClean="0"/>
              <a:t>IPAC Core</a:t>
            </a:r>
            <a:r>
              <a:rPr lang="en-US" i="1" baseline="0" smtClean="0"/>
              <a:t> </a:t>
            </a:r>
            <a:r>
              <a:rPr lang="en-US" i="1" baseline="0" dirty="0" smtClean="0"/>
              <a:t>Competencies  Routine Practices</a:t>
            </a:r>
          </a:p>
          <a:p>
            <a:r>
              <a:rPr lang="en-US" i="1" baseline="0" dirty="0" smtClean="0"/>
              <a:t>Chain of Transmission &amp; Risk Assessment</a:t>
            </a:r>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06079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fifth link in the Chain is the “Portal of Entry.”</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is how the Infectious Agent enters a new host.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Portals of Entry include the mucous membranes of your eyes, the respiratory tract, the gastrointestinal tract or broken skin.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you can eat an Infectious Agent like salmonella. You can get an Infectious Agent, like Staph </a:t>
            </a:r>
            <a:r>
              <a:rPr lang="en-US" sz="1200" i="1" kern="1200" dirty="0" err="1" smtClean="0">
                <a:solidFill>
                  <a:schemeClr val="tx1"/>
                </a:solidFill>
                <a:effectLst/>
                <a:latin typeface="+mn-lt"/>
                <a:ea typeface="+mn-ea"/>
                <a:cs typeface="+mn-cs"/>
              </a:rPr>
              <a:t>aureus</a:t>
            </a:r>
            <a:r>
              <a:rPr lang="en-US" sz="1200" i="1" kern="1200" dirty="0" smtClean="0">
                <a:solidFill>
                  <a:schemeClr val="tx1"/>
                </a:solidFill>
                <a:effectLst/>
                <a:latin typeface="+mn-lt"/>
                <a:ea typeface="+mn-ea"/>
                <a:cs typeface="+mn-cs"/>
              </a:rPr>
              <a:t>, in a cut. Your eyes, nose, mouth (mucous membranes) can be exposed to an Infectious Agent like Influenza!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61718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sixth link in the Chain is the “Susceptible Host.”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Anyone can be at risk of infection.  The most vulnerable are people who are very young or very old, who have a poorly functioning immune system or illnesses such as diabetes. Individuals with burns or who have had surgery are also at increased risk because their skin is no longer intact.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all these links are in place, infection will occur.</a:t>
            </a:r>
          </a:p>
          <a:p>
            <a:endParaRPr lang="en-US" sz="1200" i="1" kern="1200" dirty="0" smtClean="0">
              <a:solidFill>
                <a:schemeClr val="tx1"/>
              </a:solidFill>
              <a:effectLst/>
              <a:latin typeface="+mn-lt"/>
              <a:ea typeface="+mn-ea"/>
              <a:cs typeface="+mn-cs"/>
            </a:endParaRPr>
          </a:p>
          <a:p>
            <a:r>
              <a:rPr lang="en-CA" b="1" dirty="0" smtClean="0"/>
              <a:t>Notes to Trainers/Facilitators:  Consider having discussion 1 after presenting this slide.</a:t>
            </a:r>
          </a:p>
          <a:p>
            <a:endParaRPr lang="en-US" dirty="0" smtClean="0"/>
          </a:p>
          <a:p>
            <a:r>
              <a:rPr lang="en-CA" dirty="0" smtClean="0"/>
              <a:t>The discussion questions for this part are the same for Acute Care, Long-term Care and Community Care.  If you want to leave the questions to the end of the presentation, you can skip the following slide.</a:t>
            </a:r>
          </a:p>
          <a:p>
            <a:endParaRPr lang="en-US" dirty="0" smtClean="0"/>
          </a:p>
          <a:p>
            <a:endParaRPr lang="en-US" dirty="0" smtClean="0"/>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9419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“stop and think” about how Infectious</a:t>
            </a:r>
            <a:r>
              <a:rPr lang="en-US" i="1" baseline="0" dirty="0" smtClean="0"/>
              <a:t> Agents are spread.</a:t>
            </a:r>
          </a:p>
          <a:p>
            <a:endParaRPr lang="en-US" i="1" baseline="0" dirty="0" smtClean="0"/>
          </a:p>
          <a:p>
            <a:pPr marL="171450" lvl="0" indent="-171450">
              <a:buFont typeface="Arial" panose="020B0604020202020204" pitchFamily="34" charset="0"/>
              <a:buChar char="•"/>
            </a:pPr>
            <a:r>
              <a:rPr lang="en-US" i="1" dirty="0" smtClean="0"/>
              <a:t>What kind of infection has made you miss work?</a:t>
            </a:r>
            <a:endParaRPr lang="en-CA" i="1" dirty="0" smtClean="0"/>
          </a:p>
          <a:p>
            <a:pPr marL="171450" lvl="0" indent="-171450">
              <a:buFont typeface="Arial" panose="020B0604020202020204" pitchFamily="34" charset="0"/>
              <a:buChar char="•"/>
            </a:pPr>
            <a:r>
              <a:rPr lang="en-US" i="1" dirty="0" smtClean="0"/>
              <a:t>How do you get the common cold?</a:t>
            </a:r>
            <a:endParaRPr lang="en-CA" i="1" dirty="0" smtClean="0"/>
          </a:p>
          <a:p>
            <a:pPr marL="171450" lvl="0" indent="-171450">
              <a:buFont typeface="Arial" panose="020B0604020202020204" pitchFamily="34" charset="0"/>
              <a:buChar char="•"/>
            </a:pPr>
            <a:r>
              <a:rPr lang="en-US" i="1" dirty="0" smtClean="0"/>
              <a:t>Who are the people who seem to get infections easily?</a:t>
            </a:r>
            <a:endParaRPr lang="en-CA" i="1" dirty="0" smtClean="0"/>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56957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smtClean="0">
                <a:solidFill>
                  <a:schemeClr val="tx1"/>
                </a:solidFill>
                <a:effectLst/>
                <a:latin typeface="+mn-lt"/>
                <a:ea typeface="+mn-ea"/>
                <a:cs typeface="+mn-cs"/>
              </a:rPr>
              <a:t>You can stop the spread of infection by breaking any of the links in the Chain of Transmission.</a:t>
            </a:r>
            <a:endParaRPr lang="en-CA" sz="1200" kern="1200" dirty="0" smtClean="0">
              <a:solidFill>
                <a:schemeClr val="tx1"/>
              </a:solidFill>
              <a:effectLst/>
              <a:latin typeface="+mn-lt"/>
              <a:ea typeface="+mn-ea"/>
              <a:cs typeface="+mn-cs"/>
            </a:endParaRPr>
          </a:p>
          <a:p>
            <a:r>
              <a:rPr lang="en-US" sz="1200" i="1" u="none" strike="noStrike"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spread of Infectious Agents does not occur and infection does not develop if any of the links are eliminated or “broken”.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see what we can do to break the Chain.</a:t>
            </a:r>
            <a:r>
              <a:rPr lang="en-US" sz="1200" kern="1200" dirty="0" smtClean="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13853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look at Infectious Agents.  If there were no Infectious Agents, there would not be any infections.  Killing or removing the Infectious Agent at the source can break the Chain.  For example, antibiotics, disinfection or sterilization will kill Infectious Agents.  Another example is the action of cleaning which decreases the number of Infectious Agents by physically removing them.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By removing the Infectious Agent, the risk of infection is reduced or eliminated.</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18341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second link in the Chain is the Reservoir.  If we can eliminate a Reservoir, the Infectious Agent will not have anywhere to live and grow.</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can eliminate the Reservoir by using effective Controls of the Environment and by cleaning the environment.  For example, if we store food properly and treat water, Infectious Agents cannot grow there.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this way the Chain of Transmission is broken by eliminating the place where Infectious Agents live and grow.</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59493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Another way to break the Chain of Transmission is managing how Infectious Agents leave the body or other Reservoirs through the Portal of Exit.  We need to manage all blood and body fluids, excretions and secretions which exit from the body or onto contaminated surfaces, in a way that helps reduce the risk of infection.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when we sneeze, if we cover our mouth and nose we will prevent the droplets from travelling through the air and contaminating surfaces.   </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Another way to manage the Portal of Exit is by practicing good hand hygiene, safely disposing of waste and contaminated linen, and containing excretions and secretions.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link in this Chain is broken by managing the Infectious Agents as they exit the body and contaminate surfaces or other Reservoirs, such as equipment, linen and waste.</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58167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link that health care providers can control most easily is the Mode of Transmission.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Preventing Infectious Agents from travelling breaks the Chain of Transmission by keeping them from reaching the Susceptible Host.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single most important action you can take to prevent the transmission of infection is to perform hand hygiene.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Another way to prevent Infectious Agents from travelling is to maintain a spatial separation, such as keeping a 2 </a:t>
            </a:r>
            <a:r>
              <a:rPr lang="en-US" sz="1200" i="1" kern="1200" dirty="0" err="1" smtClean="0">
                <a:solidFill>
                  <a:schemeClr val="tx1"/>
                </a:solidFill>
                <a:effectLst/>
                <a:latin typeface="+mn-lt"/>
                <a:ea typeface="+mn-ea"/>
                <a:cs typeface="+mn-cs"/>
              </a:rPr>
              <a:t>metre</a:t>
            </a:r>
            <a:r>
              <a:rPr lang="en-US" sz="1200" i="1" kern="1200" dirty="0" smtClean="0">
                <a:solidFill>
                  <a:schemeClr val="tx1"/>
                </a:solidFill>
                <a:effectLst/>
                <a:latin typeface="+mn-lt"/>
                <a:ea typeface="+mn-ea"/>
                <a:cs typeface="+mn-cs"/>
              </a:rPr>
              <a:t> distance from someone who is coughing, or by using single rooms.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Proper air flow is an example of a Control of the Environment that improves air quality and stops Infectious Agents from travelling.</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Environmental sanitation, (or environmental cleaning) and equipment disinfection are important in controlling Infectious Agents that can be spread by touch (or contact).</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proper use of Personal Protective Equipment helps prevent Infectious Agents from travelling from person-to-person and to the environment.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17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522216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Controlling the Portal of Entry means keeping the Infectious Agent from entering a Susceptible Host.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we provide care with clean hands and use aseptic technique when caring for patients, we can stop Infectious Agents from entering a client, patient, or resident who might be at risk of infection.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Proper techniques when we perform procedures such as wound care and catheter care help prevent infections, too.</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Again, using Personal Protective Equipment correctly helps prevent client, patient, or resident infections related to the Portal of Entry.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33721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What about Susceptible Hosts?  If a person is not susceptible to an Infectious Agent, he or she cannot get an infection.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Immunity develops from receiving vaccines or may result from getting an infection, such as chickenpox.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a client, patient, or resident receives treatment such as pre-operative antibiotics, it reduces their risk of infection.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 healthy lifestyle with exercise, enough sleep and good nutrition helps clients, patients, or residents have a better immune system.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we are as healthy as we can be, we are less at risk of infection and are more likely to fight off infections. </a:t>
            </a: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Notes to Trainers/Facilitators:  Consider having discussion 2 after presenting this slide.</a:t>
            </a:r>
            <a:endParaRPr kumimoji="0" lang="en-CA" sz="1200" b="1"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rPr>
              <a:t>The discussion questions for this part are sector specific.  Please select the discussion questions that are closely related to the workplace setting of your learners.  If you want to leave the questions to the end of the presentation, you can skip the discussion slide.</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19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16841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Routine Practices are the infection prevention and control practices that must be used routinely during </a:t>
            </a:r>
            <a:r>
              <a:rPr lang="en-US" sz="1200" b="1" i="1" kern="1200" dirty="0" smtClean="0">
                <a:solidFill>
                  <a:schemeClr val="tx1"/>
                </a:solidFill>
                <a:effectLst/>
                <a:latin typeface="+mn-lt"/>
                <a:ea typeface="+mn-ea"/>
                <a:cs typeface="+mn-cs"/>
              </a:rPr>
              <a:t>all </a:t>
            </a:r>
            <a:r>
              <a:rPr lang="en-US" sz="1200" i="1" kern="1200" dirty="0" smtClean="0">
                <a:solidFill>
                  <a:schemeClr val="tx1"/>
                </a:solidFill>
                <a:effectLst/>
                <a:latin typeface="+mn-lt"/>
                <a:ea typeface="+mn-ea"/>
                <a:cs typeface="+mn-cs"/>
              </a:rPr>
              <a:t>activities with </a:t>
            </a:r>
            <a:r>
              <a:rPr lang="en-US" sz="1200" b="1" i="1" kern="1200" dirty="0" smtClean="0">
                <a:solidFill>
                  <a:schemeClr val="tx1"/>
                </a:solidFill>
                <a:effectLst/>
                <a:latin typeface="+mn-lt"/>
                <a:ea typeface="+mn-ea"/>
                <a:cs typeface="+mn-cs"/>
              </a:rPr>
              <a:t>all</a:t>
            </a:r>
            <a:r>
              <a:rPr lang="en-US" sz="1200" i="1" kern="1200" dirty="0" smtClean="0">
                <a:solidFill>
                  <a:schemeClr val="tx1"/>
                </a:solidFill>
                <a:effectLst/>
                <a:latin typeface="+mn-lt"/>
                <a:ea typeface="+mn-ea"/>
                <a:cs typeface="+mn-cs"/>
              </a:rPr>
              <a:t> clients, patients or residents, to help prevent and control the spread of infectious agents in </a:t>
            </a:r>
            <a:r>
              <a:rPr lang="en-US" sz="1200" b="1" i="1" kern="1200" dirty="0" smtClean="0">
                <a:solidFill>
                  <a:schemeClr val="tx1"/>
                </a:solidFill>
                <a:effectLst/>
                <a:latin typeface="+mn-lt"/>
                <a:ea typeface="+mn-ea"/>
                <a:cs typeface="+mn-cs"/>
              </a:rPr>
              <a:t>all</a:t>
            </a:r>
            <a:r>
              <a:rPr lang="en-US" sz="1200" i="1" kern="1200" dirty="0" smtClean="0">
                <a:solidFill>
                  <a:schemeClr val="tx1"/>
                </a:solidFill>
                <a:effectLst/>
                <a:latin typeface="+mn-lt"/>
                <a:ea typeface="+mn-ea"/>
                <a:cs typeface="+mn-cs"/>
              </a:rPr>
              <a:t> health care settings.</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No matter what health care setting you work in, routine practices </a:t>
            </a:r>
            <a:r>
              <a:rPr lang="en-US" sz="1200" b="1" i="1" kern="1200" dirty="0" smtClean="0">
                <a:solidFill>
                  <a:schemeClr val="tx1"/>
                </a:solidFill>
                <a:effectLst/>
                <a:latin typeface="+mn-lt"/>
                <a:ea typeface="+mn-ea"/>
                <a:cs typeface="+mn-cs"/>
              </a:rPr>
              <a:t>always</a:t>
            </a:r>
            <a:r>
              <a:rPr lang="en-US" sz="1200" i="1" kern="1200" dirty="0" smtClean="0">
                <a:solidFill>
                  <a:schemeClr val="tx1"/>
                </a:solidFill>
                <a:effectLst/>
                <a:latin typeface="+mn-lt"/>
                <a:ea typeface="+mn-ea"/>
                <a:cs typeface="+mn-cs"/>
              </a:rPr>
              <a:t> apply.</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806039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“stop and think” about how we can break the Chain of Transmission.</a:t>
            </a:r>
            <a:r>
              <a:rPr lang="en-US" i="1" baseline="0" dirty="0" smtClean="0"/>
              <a:t>  </a:t>
            </a:r>
          </a:p>
          <a:p>
            <a:endParaRPr lang="en-US" i="1" baseline="0" dirty="0" smtClean="0"/>
          </a:p>
          <a:p>
            <a:r>
              <a:rPr lang="en-US" i="1" baseline="0" dirty="0" smtClean="0"/>
              <a:t>Consider the following questions:</a:t>
            </a:r>
          </a:p>
          <a:p>
            <a:pPr marL="171450" lvl="0" indent="-171450">
              <a:buFont typeface="Arial" panose="020B0604020202020204" pitchFamily="34" charset="0"/>
              <a:buChar char="•"/>
            </a:pPr>
            <a:r>
              <a:rPr lang="en-US" i="1" dirty="0" smtClean="0"/>
              <a:t>How does hand hygiene prevent the spread of infection?</a:t>
            </a:r>
            <a:endParaRPr lang="en-CA" i="1" dirty="0" smtClean="0"/>
          </a:p>
          <a:p>
            <a:pPr marL="171450" lvl="0" indent="-171450">
              <a:buFont typeface="Arial" panose="020B0604020202020204" pitchFamily="34" charset="0"/>
              <a:buChar char="•"/>
            </a:pPr>
            <a:r>
              <a:rPr lang="en-US" i="1" dirty="0" smtClean="0"/>
              <a:t>What actions do I take to minimize the growth and spread of infectious agents to protect my patients?</a:t>
            </a:r>
            <a:endParaRPr lang="en-CA" i="1" dirty="0" smtClean="0"/>
          </a:p>
          <a:p>
            <a:pPr marL="171450" lvl="0" indent="-171450">
              <a:buFont typeface="Arial" panose="020B0604020202020204" pitchFamily="34" charset="0"/>
              <a:buChar char="•"/>
            </a:pPr>
            <a:r>
              <a:rPr lang="en-US" i="1" dirty="0" smtClean="0"/>
              <a:t>Why is cleaning and disinfection in health care important?</a:t>
            </a:r>
            <a:endParaRPr lang="en-CA" i="1" dirty="0" smtClean="0"/>
          </a:p>
          <a:p>
            <a:pPr marL="171450" lvl="0" indent="-171450">
              <a:buFont typeface="Arial" panose="020B0604020202020204" pitchFamily="34" charset="0"/>
              <a:buChar char="•"/>
            </a:pPr>
            <a:r>
              <a:rPr lang="en-US" i="1" dirty="0" smtClean="0"/>
              <a:t>Infection is a hazard for patients as well as healthcare providers.  What steps do I need to take to stay healthy and reduce my risk of getting an infection so I can protect myself and my patients? </a:t>
            </a:r>
            <a:endParaRPr lang="en-CA" i="1" dirty="0" smtClean="0"/>
          </a:p>
          <a:p>
            <a:endParaRPr lang="en-US" baseline="0" dirty="0" smtClean="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20</a:t>
            </a:fld>
            <a:endParaRPr lang="en-CA"/>
          </a:p>
        </p:txBody>
      </p:sp>
    </p:spTree>
    <p:extLst>
      <p:ext uri="{BB962C8B-B14F-4D97-AF65-F5344CB8AC3E}">
        <p14:creationId xmlns:p14="http://schemas.microsoft.com/office/powerpoint/2010/main" val="933912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“stop and think” about how we can break the Chain of Transmission.</a:t>
            </a:r>
            <a:r>
              <a:rPr lang="en-US" i="1" baseline="0" dirty="0" smtClean="0"/>
              <a:t>  </a:t>
            </a:r>
          </a:p>
          <a:p>
            <a:endParaRPr lang="en-US" i="1" baseline="0" dirty="0" smtClean="0"/>
          </a:p>
          <a:p>
            <a:r>
              <a:rPr lang="en-US" i="1" baseline="0" dirty="0" smtClean="0"/>
              <a:t>Consider the following questions:</a:t>
            </a:r>
          </a:p>
          <a:p>
            <a:pPr marL="171450" lvl="0" indent="-171450">
              <a:buFont typeface="Arial" panose="020B0604020202020204" pitchFamily="34" charset="0"/>
              <a:buChar char="•"/>
            </a:pPr>
            <a:r>
              <a:rPr lang="en-US" i="1" dirty="0" smtClean="0"/>
              <a:t>How does hand hygiene prevent the spread of infection?</a:t>
            </a:r>
            <a:endParaRPr lang="en-CA" i="1" dirty="0" smtClean="0"/>
          </a:p>
          <a:p>
            <a:pPr marL="171450" lvl="0" indent="-171450">
              <a:buFont typeface="Arial" panose="020B0604020202020204" pitchFamily="34" charset="0"/>
              <a:buChar char="•"/>
            </a:pPr>
            <a:r>
              <a:rPr lang="en-US" i="1" dirty="0" smtClean="0"/>
              <a:t>What actions do I take to minimize the growth and spread of infectious agents to protect my residents?</a:t>
            </a:r>
            <a:endParaRPr lang="en-CA" i="1" dirty="0" smtClean="0"/>
          </a:p>
          <a:p>
            <a:pPr marL="171450" lvl="0" indent="-171450">
              <a:buFont typeface="Arial" panose="020B0604020202020204" pitchFamily="34" charset="0"/>
              <a:buChar char="•"/>
            </a:pPr>
            <a:r>
              <a:rPr lang="en-US" i="1" dirty="0" smtClean="0"/>
              <a:t>Why is cleaning and disinfection in health care important?</a:t>
            </a:r>
            <a:endParaRPr lang="en-CA" i="1" dirty="0" smtClean="0"/>
          </a:p>
          <a:p>
            <a:pPr marL="171450" lvl="0" indent="-171450">
              <a:buFont typeface="Arial" panose="020B0604020202020204" pitchFamily="34" charset="0"/>
              <a:buChar char="•"/>
            </a:pPr>
            <a:r>
              <a:rPr lang="en-US" i="1" dirty="0" smtClean="0"/>
              <a:t>Infection is a hazard for residents as well as healthcare providers.  What steps do I need to take to stay healthy and reduce my risk of getting an infection so I can protect myself and my residents? </a:t>
            </a:r>
            <a:endParaRPr lang="en-CA" i="1" dirty="0" smtClean="0"/>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873215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“stop and think” about how we can break the Chain of Transmission.</a:t>
            </a:r>
            <a:r>
              <a:rPr lang="en-US" i="1" baseline="0" dirty="0" smtClean="0"/>
              <a:t>  </a:t>
            </a:r>
          </a:p>
          <a:p>
            <a:endParaRPr lang="en-US" i="1" baseline="0" dirty="0" smtClean="0"/>
          </a:p>
          <a:p>
            <a:r>
              <a:rPr lang="en-US" i="1" baseline="0" dirty="0" smtClean="0"/>
              <a:t>Consider the following questions:</a:t>
            </a:r>
          </a:p>
          <a:p>
            <a:pPr marL="171450" lvl="0" indent="-171450">
              <a:buFont typeface="Arial" panose="020B0604020202020204" pitchFamily="34" charset="0"/>
              <a:buChar char="•"/>
            </a:pPr>
            <a:r>
              <a:rPr lang="en-US" i="1" dirty="0" smtClean="0"/>
              <a:t>How does hand hygiene prevent the spread of infection?</a:t>
            </a:r>
            <a:endParaRPr lang="en-CA" i="1" dirty="0" smtClean="0"/>
          </a:p>
          <a:p>
            <a:pPr marL="171450" lvl="0" indent="-171450">
              <a:buFont typeface="Arial" panose="020B0604020202020204" pitchFamily="34" charset="0"/>
              <a:buChar char="•"/>
            </a:pPr>
            <a:r>
              <a:rPr lang="en-US" i="1" dirty="0" smtClean="0"/>
              <a:t>What actions do I take to minimize the growth and spread of infectious agents to protect my clients?</a:t>
            </a:r>
            <a:endParaRPr lang="en-CA" i="1" dirty="0" smtClean="0"/>
          </a:p>
          <a:p>
            <a:pPr marL="171450" lvl="0" indent="-171450">
              <a:buFont typeface="Arial" panose="020B0604020202020204" pitchFamily="34" charset="0"/>
              <a:buChar char="•"/>
            </a:pPr>
            <a:r>
              <a:rPr lang="en-US" i="1" dirty="0" smtClean="0"/>
              <a:t>Why is cleaning and disinfection in health care important?</a:t>
            </a:r>
            <a:endParaRPr lang="en-CA" i="1" dirty="0" smtClean="0"/>
          </a:p>
          <a:p>
            <a:pPr marL="171450" lvl="0" indent="-171450">
              <a:buFont typeface="Arial" panose="020B0604020202020204" pitchFamily="34" charset="0"/>
              <a:buChar char="•"/>
            </a:pPr>
            <a:r>
              <a:rPr lang="en-US" i="1" dirty="0" smtClean="0"/>
              <a:t>Infection is a hazard for clients as well as healthcare providers.  What steps do I need to take to stay healthy and reduce my risk of getting an infection so I can protect myself and my clients? </a:t>
            </a:r>
            <a:endParaRPr lang="en-CA" i="1" dirty="0"/>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22</a:t>
            </a:fld>
            <a:endParaRPr lang="en-CA"/>
          </a:p>
        </p:txBody>
      </p:sp>
    </p:spTree>
    <p:extLst>
      <p:ext uri="{BB962C8B-B14F-4D97-AF65-F5344CB8AC3E}">
        <p14:creationId xmlns:p14="http://schemas.microsoft.com/office/powerpoint/2010/main" val="131192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Breaking the links in the Chain of Transmission helps prevent the development of infection.  But, how do you</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protect yourself from infection? And what can your health care setting do to help protect you and the health care environment in which you work?   The answer is to perform a Risk Assessment.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purpose of a Risk Assessment is to identify risks and reduce potential exposure to infectious diseases and other health and safety hazards.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53545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There are two types of Risk Assessments.  One is done by the employer and one is done by the health care provider. Both are necessary to create a safe work environment.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25981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 </a:t>
            </a:r>
            <a:r>
              <a:rPr lang="en-US" sz="1200" i="1" kern="1200" baseline="0" dirty="0" smtClean="0">
                <a:solidFill>
                  <a:schemeClr val="tx1"/>
                </a:solidFill>
                <a:effectLst/>
                <a:latin typeface="+mn-lt"/>
                <a:ea typeface="+mn-ea"/>
                <a:cs typeface="+mn-cs"/>
              </a:rPr>
              <a:t>O</a:t>
            </a:r>
            <a:r>
              <a:rPr lang="en-US" sz="1200" i="1" kern="1200" dirty="0" smtClean="0">
                <a:solidFill>
                  <a:schemeClr val="tx1"/>
                </a:solidFill>
                <a:effectLst/>
                <a:latin typeface="+mn-lt"/>
                <a:ea typeface="+mn-ea"/>
                <a:cs typeface="+mn-cs"/>
              </a:rPr>
              <a:t>rganizational Risk Assessment is done by your employer to assess the need for certain controls or safeguards.  For example: </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Engineering controls include safeguards built into the health care setting structure itself, such as special ventilation or dedicated hand washing sinks. In addition, cleaning processes for the environment and equipment as well as physical barriers and linen, waste and dish or utensil management are included in this. An </a:t>
            </a:r>
            <a:r>
              <a:rPr lang="en-US" sz="1200" i="1" kern="1200" dirty="0" err="1" smtClean="0">
                <a:solidFill>
                  <a:schemeClr val="tx1"/>
                </a:solidFill>
                <a:effectLst/>
                <a:latin typeface="+mn-lt"/>
                <a:ea typeface="+mn-ea"/>
                <a:cs typeface="+mn-cs"/>
              </a:rPr>
              <a:t>additonal</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Risk Assessment needs to be done by the employer in each health care setting.  </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Administrative Controls are safeguards introduced by the management of each health care setting to continue to make the workplace safe, such as having clear and current policies for cleaning and health care provider education and training.</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Provision of the necessary Personal Protective Equipment, or PPE, such as gloves,. gowns, masks and eye protection, is another important safety measure that must be provided by your employer.</a:t>
            </a:r>
          </a:p>
          <a:p>
            <a:endParaRPr lang="en-US"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Once your employer identifies areas of risk related to infection prevention and control, interventions may be put into place to minimize those risks in order to protect you, your coworkers and clients, patients, or residents from getting an infection.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Health care providers do not have control over organizational Risk Assessments but may have input through their Joint Health and Safety Committee or Health and Safety representative.  Health care providers DO have control over their personal Risk Assessment.</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71776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 Personal</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Risk Assessment is a thought process that each health care provider must engage in before </a:t>
            </a:r>
            <a:r>
              <a:rPr lang="en-US" sz="1200" i="1" u="sng" kern="1200" dirty="0" smtClean="0">
                <a:solidFill>
                  <a:schemeClr val="tx1"/>
                </a:solidFill>
                <a:effectLst/>
                <a:latin typeface="+mn-lt"/>
                <a:ea typeface="+mn-ea"/>
                <a:cs typeface="+mn-cs"/>
              </a:rPr>
              <a:t>each and every</a:t>
            </a:r>
            <a:r>
              <a:rPr lang="en-US" sz="1200" i="1" kern="1200" dirty="0" smtClean="0">
                <a:solidFill>
                  <a:schemeClr val="tx1"/>
                </a:solidFill>
                <a:effectLst/>
                <a:latin typeface="+mn-lt"/>
                <a:ea typeface="+mn-ea"/>
                <a:cs typeface="+mn-cs"/>
              </a:rPr>
              <a:t> interaction with a client, patient, or resident or their environment.  This is necessary to help prevent the spread of infection.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 Risk Assessment helps health care providers in choosing interventions which help prevent the spread of Infectious Agents.</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The Risk Assessment is necessary because other controls may be absent or do not completely eliminate the risk.</a:t>
            </a:r>
          </a:p>
          <a:p>
            <a:endParaRPr lang="en-US"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To help learn about Risk Assessment in the workplace, let’s consider how Risk Assessments are done by each of us every day.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For example, consider the decisions you make before crossing the street.  Your “mental checklist” might include these questions:</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Is there a car coming?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Is there a crosswalk?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CA" sz="1200" i="1" kern="1200" dirty="0" smtClean="0">
                <a:solidFill>
                  <a:schemeClr val="tx1"/>
                </a:solidFill>
                <a:effectLst/>
                <a:latin typeface="+mn-lt"/>
                <a:ea typeface="+mn-ea"/>
                <a:cs typeface="+mn-cs"/>
              </a:rPr>
              <a:t>Do I have time to get across safely?</a:t>
            </a:r>
            <a:endParaRPr lang="en-CA" sz="1200" kern="1200" dirty="0" smtClean="0">
              <a:solidFill>
                <a:schemeClr val="tx1"/>
              </a:solidFill>
              <a:effectLst/>
              <a:latin typeface="+mn-lt"/>
              <a:ea typeface="+mn-ea"/>
              <a:cs typeface="+mn-cs"/>
            </a:endParaRPr>
          </a:p>
          <a:p>
            <a:endParaRPr lang="en-CA" sz="1200" i="1"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In health care you need to use Risk Assessment questions in the same way to help guide your actions as you work.</a:t>
            </a: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42330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Risk Assessment is ongoing throughout your work day.  As you become more comfortable with asking these questions, they will form an automatic “checklist” that you will do and re-do with each health care interaction you have with the client, patient, or resident and his or her environment. </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27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5585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Every time you perform a personal Risk Assessment, ask yourself about the task, about the status of your client, patient, or resident and about the Controls of the Environment and Administrative Controls that are in place. This will help you identify whether you may be exposed to blood, body fluids, secretions, excretions or non-intact skin. This way you can choose controls or interventions that protect clients, patients, or residents as well as yourself.</a:t>
            </a: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Notes to Trainers/Facilitators:  Consider having discussion 3 after presenting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smtClean="0">
                <a:ln>
                  <a:noFill/>
                </a:ln>
                <a:solidFill>
                  <a:prstClr val="black"/>
                </a:solidFill>
                <a:effectLst/>
                <a:uLnTx/>
                <a:uFillTx/>
                <a:latin typeface="+mn-lt"/>
              </a:rPr>
              <a:t>The discussion questions for this part are sector specific.  Please select the discussion questions that are closely related to the workplace setting of your learners.  If you want to leave the questions to the end of the presentation, you can skip the discussion slide.</a:t>
            </a:r>
          </a:p>
          <a:p>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algn="l"/>
            <a:endParaRPr lang="en-CA" sz="1400" b="0" i="0" u="none" strike="noStrike" baseline="0" dirty="0" smtClean="0">
              <a:solidFill>
                <a:srgbClr val="000000"/>
              </a:solidFill>
              <a:latin typeface="+mn-lt"/>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28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750963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29</a:t>
            </a:fld>
            <a:endParaRPr lang="en-CA"/>
          </a:p>
        </p:txBody>
      </p:sp>
    </p:spTree>
    <p:extLst>
      <p:ext uri="{BB962C8B-B14F-4D97-AF65-F5344CB8AC3E}">
        <p14:creationId xmlns:p14="http://schemas.microsoft.com/office/powerpoint/2010/main" val="14004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An important element of Routine Practices is the Chain of Transmission and Risk Assessment.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learning component deals with the Chain of Transmission, breaking the links in the Chain to prevent infections and organizational and personal Risk Assessments.  You will learn about the six links in the Chain of Transmission and how to break the links in the Chain to prevent infection.  To help protect yourself and others, you will also learn about infection control measures and the steps you need to take when performing a Risk Assessment.</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684566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r>
              <a:rPr lang="en-US" smtClean="0"/>
              <a:t>IPAC Core Competencies Routine Practices</a:t>
            </a:r>
          </a:p>
          <a:p>
            <a:r>
              <a:rPr lang="en-US" smtClean="0"/>
              <a:t>Chain of Transmission and Risk Assessment</a:t>
            </a:r>
            <a:endParaRPr lang="en-CA" dirty="0"/>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Slide Number Placeholder 5"/>
          <p:cNvSpPr>
            <a:spLocks noGrp="1"/>
          </p:cNvSpPr>
          <p:nvPr>
            <p:ph type="sldNum" sz="quarter" idx="12"/>
          </p:nvPr>
        </p:nvSpPr>
        <p:spPr/>
        <p:txBody>
          <a:bodyPr/>
          <a:lstStyle/>
          <a:p>
            <a:fld id="{EA1801DF-F7E1-4566-9355-C2F4EDF88AD6}" type="slidenum">
              <a:rPr lang="en-CA" smtClean="0"/>
              <a:t>30</a:t>
            </a:fld>
            <a:endParaRPr lang="en-CA"/>
          </a:p>
        </p:txBody>
      </p:sp>
    </p:spTree>
    <p:extLst>
      <p:ext uri="{BB962C8B-B14F-4D97-AF65-F5344CB8AC3E}">
        <p14:creationId xmlns:p14="http://schemas.microsoft.com/office/powerpoint/2010/main" val="395206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solidFill>
                  <a:prstClr val="black"/>
                </a:solidFill>
              </a:rPr>
              <a:pPr/>
              <a:t>31</a:t>
            </a:fld>
            <a:endParaRPr lang="en-CA">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Public Health Ontario</a:t>
            </a:r>
            <a:endParaRPr lang="en-CA"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IPAC Core Competencies Routine Practices</a:t>
            </a:r>
          </a:p>
          <a:p>
            <a:r>
              <a:rPr lang="en-US" smtClean="0">
                <a:solidFill>
                  <a:prstClr val="black"/>
                </a:solidFill>
              </a:rPr>
              <a:t>Chain of Transmission and Risk Assessment</a:t>
            </a:r>
            <a:endParaRPr lang="en-CA" dirty="0">
              <a:solidFill>
                <a:prstClr val="black"/>
              </a:solidFill>
            </a:endParaRPr>
          </a:p>
        </p:txBody>
      </p:sp>
    </p:spTree>
    <p:extLst>
      <p:ext uri="{BB962C8B-B14F-4D97-AF65-F5344CB8AC3E}">
        <p14:creationId xmlns:p14="http://schemas.microsoft.com/office/powerpoint/2010/main" val="1917837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do you perform a personal Risk Assessment?  Consider the tasks you are about to perform.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Do I have the equipment I need to do this task? </a:t>
            </a:r>
            <a:endParaRPr lang="en-US" sz="1200" i="1" kern="1200" dirty="0" smtClean="0">
              <a:solidFill>
                <a:schemeClr val="tx1"/>
              </a:solidFill>
              <a:effectLst/>
              <a:latin typeface="+mn-lt"/>
              <a:ea typeface="+mn-ea"/>
              <a:cs typeface="+mn-cs"/>
              <a:sym typeface="Wingdings"/>
            </a:endParaRPr>
          </a:p>
          <a:p>
            <a:r>
              <a:rPr lang="en-US" sz="1200" i="1" kern="1200" dirty="0" smtClean="0">
                <a:solidFill>
                  <a:schemeClr val="tx1"/>
                </a:solidFill>
                <a:effectLst/>
                <a:latin typeface="+mn-lt"/>
                <a:ea typeface="+mn-ea"/>
                <a:cs typeface="+mn-cs"/>
              </a:rPr>
              <a:t>If the answer is no; Gather the equipment and supplies needed before starting the task.</a:t>
            </a:r>
          </a:p>
          <a:p>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32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04940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Will I be touching blood, body fluids, secretions, excretions or other potentially infectious material? </a:t>
            </a:r>
          </a:p>
          <a:p>
            <a:r>
              <a:rPr lang="en-US" sz="1200" i="1" u="none" kern="1200" dirty="0" smtClean="0">
                <a:solidFill>
                  <a:schemeClr val="tx1"/>
                </a:solidFill>
                <a:effectLst/>
                <a:latin typeface="+mn-lt"/>
                <a:ea typeface="+mn-ea"/>
                <a:cs typeface="+mn-cs"/>
              </a:rPr>
              <a:t>If you answer yes - </a:t>
            </a:r>
            <a:r>
              <a:rPr lang="en-US" sz="1200" i="1" kern="1200" dirty="0" smtClean="0">
                <a:solidFill>
                  <a:schemeClr val="tx1"/>
                </a:solidFill>
                <a:effectLst/>
                <a:latin typeface="+mn-lt"/>
                <a:ea typeface="+mn-ea"/>
                <a:cs typeface="+mn-cs"/>
              </a:rPr>
              <a:t>Wear gloves if the task involves contact with blood, body fluids, secretions or excretions and clean your hands.</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125500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Will my face potentially be exposed to a cough or spray of saliva or blood? </a:t>
            </a:r>
            <a:endParaRPr lang="en-US" sz="1200" i="1" kern="1200" dirty="0" smtClean="0">
              <a:solidFill>
                <a:schemeClr val="tx1"/>
              </a:solidFill>
              <a:effectLst/>
              <a:latin typeface="+mn-lt"/>
              <a:ea typeface="+mn-ea"/>
              <a:cs typeface="+mn-cs"/>
              <a:sym typeface="Wingdings"/>
            </a:endParaRPr>
          </a:p>
          <a:p>
            <a:r>
              <a:rPr lang="en-US" sz="1200" i="1" kern="1200" dirty="0" smtClean="0">
                <a:solidFill>
                  <a:schemeClr val="tx1"/>
                </a:solidFill>
                <a:effectLst/>
                <a:latin typeface="+mn-lt"/>
                <a:ea typeface="+mn-ea"/>
                <a:cs typeface="+mn-cs"/>
                <a:sym typeface="Wingdings"/>
              </a:rPr>
              <a:t>W</a:t>
            </a:r>
            <a:r>
              <a:rPr lang="en-CA" sz="1200" i="1" kern="1200" dirty="0" smtClean="0">
                <a:solidFill>
                  <a:schemeClr val="tx1"/>
                </a:solidFill>
                <a:effectLst/>
                <a:latin typeface="+mn-lt"/>
                <a:ea typeface="+mn-ea"/>
                <a:cs typeface="+mn-cs"/>
              </a:rPr>
              <a:t>ear facial protection if the task exposes your face to saliva, blood or other body fluids.</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448883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Will my clothing or skin potentially be exposed to splashes or sprays? </a:t>
            </a:r>
            <a:endParaRPr lang="en-US" sz="1200" i="1" kern="1200" dirty="0" smtClean="0">
              <a:solidFill>
                <a:schemeClr val="tx1"/>
              </a:solidFill>
              <a:effectLst/>
              <a:latin typeface="+mn-lt"/>
              <a:ea typeface="+mn-ea"/>
              <a:cs typeface="+mn-cs"/>
              <a:sym typeface="Wingdings"/>
            </a:endParaRPr>
          </a:p>
          <a:p>
            <a:r>
              <a:rPr lang="en-CA" sz="1200" i="1" kern="1200" dirty="0" smtClean="0">
                <a:solidFill>
                  <a:schemeClr val="tx1"/>
                </a:solidFill>
                <a:effectLst/>
                <a:latin typeface="+mn-lt"/>
                <a:ea typeface="+mn-ea"/>
                <a:cs typeface="+mn-cs"/>
              </a:rPr>
              <a:t>Wear a gown if the task exposes your clothing or skin to blood or body fluids.</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42186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How skilled am I at this task? Can I safely perform this task myself or do I need assistance?</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sym typeface="Wingdings"/>
            </a:endParaRPr>
          </a:p>
          <a:p>
            <a:r>
              <a:rPr lang="en-CA" sz="1200" i="1" kern="1200" dirty="0" smtClean="0">
                <a:solidFill>
                  <a:schemeClr val="tx1"/>
                </a:solidFill>
                <a:effectLst/>
                <a:latin typeface="+mn-lt"/>
                <a:ea typeface="+mn-ea"/>
                <a:cs typeface="+mn-cs"/>
              </a:rPr>
              <a:t>Ask someone to assist you if necessary. </a:t>
            </a:r>
            <a:endParaRPr lang="en-CA" dirty="0" smtClean="0"/>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3369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next step in your personal Risk Assessment is to ask yourself questions about the status of your client, patient, or resident.</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First, assess his or her cognitive or mental status: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Will he/she be able to follow directions? </a:t>
            </a:r>
            <a:endParaRPr lang="en-US" sz="1200" i="1" kern="1200" dirty="0" smtClean="0">
              <a:solidFill>
                <a:schemeClr val="tx1"/>
              </a:solidFill>
              <a:effectLst/>
              <a:latin typeface="+mn-lt"/>
              <a:ea typeface="+mn-ea"/>
              <a:cs typeface="+mn-cs"/>
              <a:sym typeface="Wingdings"/>
            </a:endParaRPr>
          </a:p>
          <a:p>
            <a:r>
              <a:rPr lang="en-US" sz="1200" i="1" kern="1200" dirty="0" smtClean="0">
                <a:solidFill>
                  <a:schemeClr val="tx1"/>
                </a:solidFill>
                <a:effectLst/>
                <a:latin typeface="+mn-lt"/>
                <a:ea typeface="+mn-ea"/>
                <a:cs typeface="+mn-cs"/>
              </a:rPr>
              <a:t>You may need to change how you are going to provide the care for this client, patient, or resident.</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085224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Is he/she cooperative? </a:t>
            </a:r>
            <a:endParaRPr lang="en-US" sz="1200" i="1" kern="1200" dirty="0" smtClean="0">
              <a:solidFill>
                <a:schemeClr val="tx1"/>
              </a:solidFill>
              <a:effectLst/>
              <a:latin typeface="+mn-lt"/>
              <a:ea typeface="+mn-ea"/>
              <a:cs typeface="+mn-cs"/>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smtClean="0">
                <a:solidFill>
                  <a:schemeClr val="tx1"/>
                </a:solidFill>
                <a:effectLst/>
                <a:latin typeface="+mn-lt"/>
                <a:ea typeface="+mn-ea"/>
                <a:cs typeface="+mn-cs"/>
              </a:rPr>
              <a:t>Remember </a:t>
            </a:r>
            <a:r>
              <a:rPr lang="en-US" sz="1200" i="1" kern="1200" dirty="0" smtClean="0">
                <a:solidFill>
                  <a:schemeClr val="tx1"/>
                </a:solidFill>
                <a:effectLst/>
                <a:latin typeface="+mn-lt"/>
                <a:ea typeface="+mn-ea"/>
                <a:cs typeface="+mn-cs"/>
              </a:rPr>
              <a:t>to consider the extremes of age in your Risk Assessment because they may not be able to understand what you are trying to do.    </a:t>
            </a:r>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201423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Is he/she agitated or resistant?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may need to change how you are going to provide the care for this client, patient, or resident.</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39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98009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objectives of this component are to:</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Describe the six links in the Chain of Transmission and how they relate to the development of infections</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Use infection prevention and control strategies to “break the links” in the Chain of Transmission </a:t>
            </a:r>
            <a:endParaRPr lang="en-CA" sz="1200" kern="1200" dirty="0" smtClean="0">
              <a:solidFill>
                <a:schemeClr val="tx1"/>
              </a:solidFill>
              <a:effectLst/>
              <a:latin typeface="+mn-lt"/>
              <a:ea typeface="+mn-ea"/>
              <a:cs typeface="+mn-cs"/>
            </a:endParaRPr>
          </a:p>
          <a:p>
            <a:pPr marL="171450" lvl="0" indent="-171450">
              <a:buFont typeface="Arial" pitchFamily="34" charset="0"/>
              <a:buChar char="•"/>
            </a:pPr>
            <a:r>
              <a:rPr lang="en-US" sz="1200" i="1" kern="1200" dirty="0" smtClean="0">
                <a:solidFill>
                  <a:schemeClr val="tx1"/>
                </a:solidFill>
                <a:effectLst/>
                <a:latin typeface="+mn-lt"/>
                <a:ea typeface="+mn-ea"/>
                <a:cs typeface="+mn-cs"/>
              </a:rPr>
              <a:t>Perform a Risk Assessment to evaluate the potential risk of getting an infection</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In </a:t>
            </a:r>
            <a:r>
              <a:rPr lang="en-US" sz="1200" b="1" i="1" kern="1200" dirty="0" smtClean="0">
                <a:solidFill>
                  <a:schemeClr val="tx1"/>
                </a:solidFill>
                <a:effectLst/>
                <a:latin typeface="+mn-lt"/>
                <a:ea typeface="+mn-ea"/>
                <a:cs typeface="+mn-cs"/>
              </a:rPr>
              <a:t>your</a:t>
            </a:r>
            <a:r>
              <a:rPr lang="en-US" sz="1200" i="1" kern="1200" dirty="0" smtClean="0">
                <a:solidFill>
                  <a:schemeClr val="tx1"/>
                </a:solidFill>
                <a:effectLst/>
                <a:latin typeface="+mn-lt"/>
                <a:ea typeface="+mn-ea"/>
                <a:cs typeface="+mn-cs"/>
              </a:rPr>
              <a:t> workplace, </a:t>
            </a:r>
            <a:r>
              <a:rPr lang="en-US" sz="1200" b="1" i="1" kern="1200" dirty="0" smtClean="0">
                <a:solidFill>
                  <a:schemeClr val="tx1"/>
                </a:solidFill>
                <a:effectLst/>
                <a:latin typeface="+mn-lt"/>
                <a:ea typeface="+mn-ea"/>
                <a:cs typeface="+mn-cs"/>
              </a:rPr>
              <a:t>you</a:t>
            </a:r>
            <a:r>
              <a:rPr lang="en-US" sz="1200" i="1" kern="1200" dirty="0" smtClean="0">
                <a:solidFill>
                  <a:schemeClr val="tx1"/>
                </a:solidFill>
                <a:effectLst/>
                <a:latin typeface="+mn-lt"/>
                <a:ea typeface="+mn-ea"/>
                <a:cs typeface="+mn-cs"/>
              </a:rPr>
              <a:t> may be called “staff” or “health care provider” or “health care worker”.  </a:t>
            </a:r>
            <a:r>
              <a:rPr lang="en-CA" sz="1200" i="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 this component, we’ll use the term “health care provider”. </a:t>
            </a:r>
          </a:p>
          <a:p>
            <a:endParaRPr lang="en-US" sz="1200" i="1"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Notes to Trainers/Facilitators:  You</a:t>
            </a:r>
            <a:r>
              <a:rPr lang="en-US" sz="1200" b="1" i="0" kern="1200" baseline="0" dirty="0" smtClean="0">
                <a:solidFill>
                  <a:schemeClr val="tx1"/>
                </a:solidFill>
                <a:effectLst/>
                <a:latin typeface="+mn-lt"/>
                <a:ea typeface="+mn-ea"/>
                <a:cs typeface="+mn-cs"/>
              </a:rPr>
              <a:t> can use the warm up activity before discussing the Chain of Transmission.</a:t>
            </a:r>
            <a:endParaRPr lang="en-US" sz="1200" b="1" i="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59127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think about your client, patient, or resident’s </a:t>
            </a:r>
            <a:r>
              <a:rPr lang="en-US" sz="1200" b="1" i="1" kern="1200" dirty="0" smtClean="0">
                <a:solidFill>
                  <a:schemeClr val="tx1"/>
                </a:solidFill>
                <a:effectLst/>
                <a:latin typeface="+mn-lt"/>
                <a:ea typeface="+mn-ea"/>
                <a:cs typeface="+mn-cs"/>
              </a:rPr>
              <a:t>physical</a:t>
            </a:r>
            <a:r>
              <a:rPr lang="en-US" sz="1200" i="1" kern="1200" dirty="0" smtClean="0">
                <a:solidFill>
                  <a:schemeClr val="tx1"/>
                </a:solidFill>
                <a:effectLst/>
                <a:latin typeface="+mn-lt"/>
                <a:ea typeface="+mn-ea"/>
                <a:cs typeface="+mn-cs"/>
              </a:rPr>
              <a:t> status: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Is he/she coughing, sneezing, vomiting or having diarrhea?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Wear gloves and a gown if you may be touching body fluids or excretions such as vomit or </a:t>
            </a:r>
            <a:r>
              <a:rPr lang="en-US" sz="1200" i="1" kern="1200" dirty="0" err="1" smtClean="0">
                <a:solidFill>
                  <a:schemeClr val="tx1"/>
                </a:solidFill>
                <a:effectLst/>
                <a:latin typeface="+mn-lt"/>
                <a:ea typeface="+mn-ea"/>
                <a:cs typeface="+mn-cs"/>
              </a:rPr>
              <a:t>faeces</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Wear a gown if your clothing or arms may be soiled with body fluids or excretions.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Wear facial protection if your face may be exposed to a cough or sneeze.</a:t>
            </a:r>
            <a:endParaRPr lang="en-CA" sz="1200" kern="1200" dirty="0" smtClean="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971599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Has he/she got a rash or fever?</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Wear gloves if you may be touching a client, patient, or resident with a rash.</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41</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50644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Is he/she incontinent or does he/she have uncontrolled drainage? </a:t>
            </a:r>
            <a:endParaRPr lang="en-US" sz="1200" i="0" kern="1200" dirty="0" smtClean="0">
              <a:solidFill>
                <a:schemeClr val="tx1"/>
              </a:solidFill>
              <a:effectLst/>
              <a:latin typeface="+mn-lt"/>
              <a:ea typeface="+mn-ea"/>
              <a:cs typeface="+mn-cs"/>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Wear gloves and a gown to clean the contaminated environment, and then clean your hands.</a:t>
            </a:r>
            <a:endParaRPr lang="en-CA"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Every client, patient, or resident interaction is different.  That’s why it is so important to consider all these factors in your Risk Assessment</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42</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702582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Lastly, think about the controls that have already been put in place by your employer.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yourself questions about the Administrative Controls and Controls of the Environment that are in place in your health care setting:</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Are there facilities for cleaning my hands?</a:t>
            </a:r>
            <a:endParaRPr lang="en-CA"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K</a:t>
            </a:r>
            <a:r>
              <a:rPr lang="en-CA" sz="1200" i="1" kern="1200" dirty="0" smtClean="0">
                <a:solidFill>
                  <a:schemeClr val="tx1"/>
                </a:solidFill>
                <a:effectLst/>
                <a:latin typeface="+mn-lt"/>
                <a:ea typeface="+mn-ea"/>
                <a:cs typeface="+mn-cs"/>
              </a:rPr>
              <a:t>now where your facility’s alcohol-based hand rub stations and hand washing sinks are located.</a:t>
            </a:r>
          </a:p>
          <a:p>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43</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416791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Are there any policies and procedures for me to follow? </a:t>
            </a:r>
            <a:endParaRPr lang="en-US" sz="1200" i="1" kern="1200" dirty="0" smtClean="0">
              <a:solidFill>
                <a:schemeClr val="tx1"/>
              </a:solidFill>
              <a:effectLst/>
              <a:latin typeface="+mn-lt"/>
              <a:ea typeface="+mn-ea"/>
              <a:cs typeface="+mn-cs"/>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Know the infection prevention and control policies and procedures in your health care setting.</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44</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6687888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Is a special environment necessary for this client, patient, or resident to contain transmission?</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Assess the need and availability for the client, patient, or resident to be in a single room, to be segregated from others or to have single toileting facilities.</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31016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Will I be using a sharp item or potentially be exposed to a sharp? </a:t>
            </a:r>
            <a:endParaRPr lang="en-US" sz="1200" i="1" kern="1200" dirty="0" smtClean="0">
              <a:solidFill>
                <a:schemeClr val="tx1"/>
              </a:solidFill>
              <a:effectLst/>
              <a:latin typeface="+mn-lt"/>
              <a:ea typeface="+mn-ea"/>
              <a:cs typeface="+mn-cs"/>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i="1" kern="1200" dirty="0" smtClean="0">
                <a:solidFill>
                  <a:schemeClr val="tx1"/>
                </a:solidFill>
                <a:effectLst/>
                <a:latin typeface="+mn-lt"/>
                <a:ea typeface="+mn-ea"/>
                <a:cs typeface="+mn-cs"/>
              </a:rPr>
              <a:t>Be sure there is a sharps container within reach. Use safety-engineered needles and medical sharps. Be aware of your health care setting’s protocol for exposure management.</a:t>
            </a:r>
          </a:p>
          <a:p>
            <a:endParaRPr lang="en-US" dirty="0" smtClean="0"/>
          </a:p>
          <a:p>
            <a:r>
              <a:rPr lang="en-CA" sz="1200" i="1" kern="1200" dirty="0" smtClean="0">
                <a:solidFill>
                  <a:schemeClr val="tx1"/>
                </a:solidFill>
                <a:effectLst/>
                <a:latin typeface="+mn-lt"/>
                <a:ea typeface="+mn-ea"/>
                <a:cs typeface="+mn-cs"/>
              </a:rPr>
              <a:t>In this way, you will determine what you need to do to protect yourself and the client, patient, or resident. All of these questions and answers are part of your personal Risk Assessment.</a:t>
            </a: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46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3898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look again at hazards in the workplace.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 occupational health and safety model for this concept is the Hierarchy of Controls.  These controls range from the most effective to the least effective.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Eliminating or Substituting the hazard is the most effective control.</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Controls of the Environment and Administrative Controls are next, because these have already been put in place by your employer. You do not have to take action to use these.</a:t>
            </a:r>
            <a:endParaRPr lang="en-CA"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pPr>
              <a:lnSpc>
                <a:spcPct val="115000"/>
              </a:lnSpc>
              <a:spcAft>
                <a:spcPts val="1000"/>
              </a:spcAft>
            </a:pPr>
            <a:r>
              <a:rPr lang="en-US" sz="1200" i="1" kern="1200" dirty="0" smtClean="0">
                <a:solidFill>
                  <a:schemeClr val="tx1"/>
                </a:solidFill>
                <a:effectLst/>
                <a:latin typeface="+mn-lt"/>
                <a:ea typeface="+mn-ea"/>
                <a:cs typeface="+mn-cs"/>
              </a:rPr>
              <a:t>Wearing Personal Protective Equipment is the least effective in the Hierarchy of Controls, because it relies on your own judgment and knowledge about how and when to use it.  </a:t>
            </a:r>
            <a:r>
              <a:rPr lang="en-US" sz="1200" i="1" dirty="0" smtClean="0">
                <a:effectLst/>
                <a:latin typeface="+mn-lt"/>
                <a:ea typeface="Calibri"/>
                <a:cs typeface="Times New Roman"/>
              </a:rPr>
              <a:t>Use of Personal Protective Equipment is your last defense in the Hierarchy of Controls when other controls may be absent or do not completely eliminate the risk.</a:t>
            </a:r>
            <a:endParaRPr lang="en-CA" sz="1200" i="1" dirty="0" smtClean="0">
              <a:effectLst/>
              <a:latin typeface="+mn-lt"/>
              <a:ea typeface="Calibri"/>
              <a:cs typeface="Times New Roman"/>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discuss each one of these different controls in turn.  More information about controls will be discussed in the Controls of the Environment or Administrative Controls components of the Routine Practices Module.</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03288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It would be ideal if a hazard could just be Eliminated or Substituted. Then the risk would no longer exist.</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 example of the Elimination of a hazard is when medical equipment is sterilized.  The Infectious Agents (the hazard) have been destroyed.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An example of controlling a hazard through substitution would be using a needleless intravenous system or using a medication patch instead of giving an injection. </a:t>
            </a:r>
          </a:p>
          <a:p>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Notes to Trainers/Facilitators:  Please  introduce the case study/practice activity after presenting this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If you have skipped the discussions, it’s time to arrange the discussions.</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057312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Let’s summarize some of the key concepts. </a:t>
            </a:r>
          </a:p>
          <a:p>
            <a:r>
              <a:rPr lang="en-CA" i="1" dirty="0" smtClean="0"/>
              <a:t>First of all, it is important to recognize that there are two important elements of Routine Practices. </a:t>
            </a:r>
          </a:p>
          <a:p>
            <a:r>
              <a:rPr lang="en-CA" i="1" dirty="0" smtClean="0"/>
              <a:t>#1. You need a good understanding of the Chain of Transmission and how transmission can be stopped through breaking the links in the Chain.</a:t>
            </a:r>
          </a:p>
          <a:p>
            <a:r>
              <a:rPr lang="en-CA" i="1" dirty="0" smtClean="0"/>
              <a:t>#2. You need to know how to perform a Risk Assessment and incorporate Risk Assessment into your everyday activities.</a:t>
            </a:r>
          </a:p>
          <a:p>
            <a:endParaRPr lang="en-CA" i="1" dirty="0" smtClean="0"/>
          </a:p>
          <a:p>
            <a:r>
              <a:rPr lang="en-CA" i="1" dirty="0" smtClean="0"/>
              <a:t>The Chain of Transmission explains how:</a:t>
            </a:r>
          </a:p>
          <a:p>
            <a:pPr marL="171450" indent="-171450">
              <a:buFont typeface="Arial" panose="020B0604020202020204" pitchFamily="34" charset="0"/>
              <a:buChar char="•"/>
            </a:pPr>
            <a:r>
              <a:rPr lang="en-CA" i="1" dirty="0" smtClean="0"/>
              <a:t>Infectious Agents are spread </a:t>
            </a:r>
          </a:p>
          <a:p>
            <a:pPr marL="171450" indent="-171450">
              <a:buFont typeface="Arial" panose="020B0604020202020204" pitchFamily="34" charset="0"/>
              <a:buChar char="•"/>
            </a:pPr>
            <a:r>
              <a:rPr lang="en-CA" i="1" dirty="0" smtClean="0"/>
              <a:t>Infections can be prevented</a:t>
            </a:r>
          </a:p>
          <a:p>
            <a:endParaRPr lang="en-CA" dirty="0" smtClean="0"/>
          </a:p>
          <a:p>
            <a:r>
              <a:rPr lang="en-CA" i="1" dirty="0" smtClean="0"/>
              <a:t>The six links in the Chain are:</a:t>
            </a:r>
          </a:p>
          <a:p>
            <a:pPr marL="171450" indent="-171450">
              <a:buFont typeface="Arial" panose="020B0604020202020204" pitchFamily="34" charset="0"/>
              <a:buChar char="•"/>
            </a:pPr>
            <a:r>
              <a:rPr lang="en-CA" i="1" dirty="0" smtClean="0"/>
              <a:t>Infectious Agents</a:t>
            </a:r>
          </a:p>
          <a:p>
            <a:pPr marL="171450" indent="-171450">
              <a:buFont typeface="Arial" panose="020B0604020202020204" pitchFamily="34" charset="0"/>
              <a:buChar char="•"/>
            </a:pPr>
            <a:r>
              <a:rPr lang="en-CA" i="1" dirty="0" smtClean="0"/>
              <a:t>Reservoir</a:t>
            </a:r>
          </a:p>
          <a:p>
            <a:pPr marL="171450" indent="-171450">
              <a:buFont typeface="Arial" panose="020B0604020202020204" pitchFamily="34" charset="0"/>
              <a:buChar char="•"/>
            </a:pPr>
            <a:r>
              <a:rPr lang="en-CA" i="1" dirty="0" smtClean="0"/>
              <a:t>Portal of Exit</a:t>
            </a:r>
          </a:p>
          <a:p>
            <a:pPr marL="171450" indent="-171450">
              <a:buFont typeface="Arial" panose="020B0604020202020204" pitchFamily="34" charset="0"/>
              <a:buChar char="•"/>
            </a:pPr>
            <a:r>
              <a:rPr lang="en-CA" i="1" dirty="0" smtClean="0"/>
              <a:t>Mode of Transmission</a:t>
            </a:r>
          </a:p>
          <a:p>
            <a:pPr marL="171450" indent="-171450">
              <a:buFont typeface="Arial" panose="020B0604020202020204" pitchFamily="34" charset="0"/>
              <a:buChar char="•"/>
            </a:pPr>
            <a:r>
              <a:rPr lang="en-CA" i="1" dirty="0" smtClean="0"/>
              <a:t>Portal of Entry</a:t>
            </a:r>
          </a:p>
          <a:p>
            <a:pPr marL="171450" indent="-171450">
              <a:buFont typeface="Arial" panose="020B0604020202020204" pitchFamily="34" charset="0"/>
              <a:buChar char="•"/>
            </a:pPr>
            <a:r>
              <a:rPr lang="en-CA" i="1" dirty="0" smtClean="0"/>
              <a:t>Susceptible Host</a:t>
            </a:r>
          </a:p>
          <a:p>
            <a:endParaRPr lang="en-US" dirty="0" smtClean="0"/>
          </a:p>
          <a:p>
            <a:r>
              <a:rPr lang="en-CA" i="1" dirty="0" smtClean="0"/>
              <a:t>When all six of the links in the Chain are present and connected, infections will develop.</a:t>
            </a:r>
          </a:p>
          <a:p>
            <a:r>
              <a:rPr lang="en-CA" i="1" dirty="0" smtClean="0"/>
              <a:t>Breaking the links in the Chain helps prevent infections. </a:t>
            </a:r>
          </a:p>
          <a:p>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49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69972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Sometimes we call microorganisms “germs.” This is when the microorganism can cause an infection.  The microorganism is then known as an “Infectious Agent.” Microorganisms can be found in every health care setting.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goal of infection prevention and control is to stop or reduce the transmission or spread of Infectious Agents.</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To help us understand how Infectious Agents are spread, you need to understand the Chain of Transmission model.  It is</a:t>
            </a:r>
            <a:r>
              <a:rPr lang="en-CA" sz="1200" i="1" kern="1200" dirty="0" smtClean="0">
                <a:solidFill>
                  <a:schemeClr val="tx1"/>
                </a:solidFill>
                <a:effectLst/>
                <a:latin typeface="+mn-lt"/>
                <a:ea typeface="+mn-ea"/>
                <a:cs typeface="+mn-cs"/>
              </a:rPr>
              <a:t> used to help understand how infections are spread and how they can be prevented.  </a:t>
            </a:r>
            <a:endParaRPr lang="en-CA" sz="1200" kern="1200" dirty="0" smtClean="0">
              <a:solidFill>
                <a:schemeClr val="tx1"/>
              </a:solidFill>
              <a:effectLst/>
              <a:latin typeface="+mn-lt"/>
              <a:ea typeface="+mn-ea"/>
              <a:cs typeface="+mn-cs"/>
            </a:endParaRPr>
          </a:p>
          <a:p>
            <a:r>
              <a:rPr lang="en-CA"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Each link in the Chain represents a part of the process that can lead to an infection.  </a:t>
            </a:r>
            <a:endParaRPr lang="en-CA" sz="1200" kern="1200" dirty="0" smtClean="0">
              <a:solidFill>
                <a:schemeClr val="tx1"/>
              </a:solidFill>
              <a:effectLst/>
              <a:latin typeface="+mn-lt"/>
              <a:ea typeface="+mn-ea"/>
              <a:cs typeface="+mn-cs"/>
            </a:endParaRPr>
          </a:p>
          <a:p>
            <a:r>
              <a:rPr lang="en-US" sz="1200" i="1" u="none" strike="noStrike"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a:t>
            </a:r>
            <a:r>
              <a:rPr lang="en-CA" sz="1200" i="1" kern="1200" dirty="0" smtClean="0">
                <a:solidFill>
                  <a:schemeClr val="tx1"/>
                </a:solidFill>
                <a:effectLst/>
                <a:latin typeface="+mn-lt"/>
                <a:ea typeface="+mn-ea"/>
                <a:cs typeface="+mn-cs"/>
              </a:rPr>
              <a:t>n infection cannot develop unless all six of the links in the Chain are present and connected.  The links in the Chain can be broken to help prevent the transmission of infections. We will come back to this later.</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1801DF-F7E1-4566-9355-C2F4EDF88AD6}" type="slidenum">
              <a:rPr lang="en-CA" smtClean="0"/>
              <a:t>5</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50619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t>There are organizational Risk Assessments and personal Risk Assessments.</a:t>
            </a:r>
          </a:p>
          <a:p>
            <a:endParaRPr lang="en-CA" i="1" dirty="0" smtClean="0"/>
          </a:p>
          <a:p>
            <a:r>
              <a:rPr lang="en-CA" i="1" dirty="0" smtClean="0"/>
              <a:t>Organizational Risk Assessments are done by the employer and risks that are identified are reduced by putting appropriate Controls of the Environment and Administrative Controls in place. Employers must also assure that Personal Protective Equipment is available for use by health care providers to help minimize exposure risks at work.</a:t>
            </a:r>
          </a:p>
          <a:p>
            <a:endParaRPr lang="en-CA" i="1" dirty="0" smtClean="0"/>
          </a:p>
          <a:p>
            <a:r>
              <a:rPr lang="en-CA" i="1" dirty="0" smtClean="0"/>
              <a:t>Each health care provider also has a responsibility to conduct personal Risk Assessments in the workplace. These must be done to identify control measures that are in place and so that you can put additional measures in place if needed (such as wearing Personal Protective Equipment). </a:t>
            </a:r>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rPr>
              <a:t>Notes to Trainers/Facilitators: You can administer the test after presenting the summary.</a:t>
            </a:r>
            <a:endParaRPr kumimoji="0" lang="en-CA" sz="1200" b="0" i="0" u="none" strike="noStrike" kern="1200" cap="none" spc="0" normalizeH="0" baseline="0" noProof="0" dirty="0" smtClean="0">
              <a:ln>
                <a:noFill/>
              </a:ln>
              <a:solidFill>
                <a:prstClr val="black"/>
              </a:solidFill>
              <a:effectLst/>
              <a:uLnTx/>
              <a:uFillTx/>
              <a:latin typeface="+mn-lt"/>
            </a:endParaRPr>
          </a:p>
          <a:p>
            <a:endParaRPr lang="en-CA" i="1" dirty="0"/>
          </a:p>
        </p:txBody>
      </p:sp>
      <p:sp>
        <p:nvSpPr>
          <p:cNvPr id="4" name="Slide Number Placeholder 3"/>
          <p:cNvSpPr>
            <a:spLocks noGrp="1"/>
          </p:cNvSpPr>
          <p:nvPr>
            <p:ph type="sldNum" sz="quarter" idx="10"/>
          </p:nvPr>
        </p:nvSpPr>
        <p:spPr/>
        <p:txBody>
          <a:bodyPr/>
          <a:lstStyle/>
          <a:p>
            <a:fld id="{EA1801DF-F7E1-4566-9355-C2F4EDF88AD6}" type="slidenum">
              <a:rPr lang="en-CA" smtClean="0"/>
              <a:t>50</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44752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talk about the first link in the Chain of Transmission:  Infectious Agents.</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need to begin this discussion by talking again about microorganisms.  Microorganisms are everywhere and many are harmless and necessary for health.  Most do not lead to infections.  They are very small and the majority can only be seen under a microscope.  If they were visible, people would clean their hands more often and environmental cleaning would be much easier, too!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Sometimes we call microorganisms “germs.” This is when the microorganism can cause an infection.  The microorganism is then known as an “Infectious Agent.”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order for any infection to occur, there needs to be an Infectious Agent.  The Infectious Agent is the first link in the Chain of Transmission.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health care, the Infectious Agents we deal with on a regular basis are bacteria, viruses and fungi.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Bacteria are the most common Infectious Agents we see in health care.  An example is the bacterium that causes an infection known as “strep throat”.  This bacterium is called “Streptococcus”.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you ever had food poisoning?  This might have been caused by Salmonella bacteria, which is a common cause of food poisoning.</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Viruses are also Infectious Agents.    Serious illnesses and death can be caused by viruses like hepatitis and influenza (commonly known as “the flu”).</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Another type of Infectious Agent is fungi.  A common fungus that most of us have heard about is the one that causes “athlete’s foot”.  You may also have seen “thrush mouth” in a baby.</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6</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95839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second link in the chain is the “Reservoir”.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is where microorganisms live and grow.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Examples of Reservoirs are people, animals, insects, water or food.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Everyone has had some sort of infection in their lives. This means that you have been the Reservoir where an Infectious Agent has lived and grown.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a water supply became contaminated this would be an example of how water can be a Reservoir.</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Anyone who has ever had food poisoning has first-hand knowledge of how food can be a Reservoir for infection.</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7</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21455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third link in the Chain is how Infectious Agents (or microorganisms) leave the Reservoir – or the “Portal of Exit”.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There are many Portals of Exit from the human body.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someone has a blood infection the Portal of Exit may be a cut in the skin.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If someone has a respiratory infection, a cough or sneeze can spread infection.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Uncontained drainage from a wound can be a Portal of Exit and spread infection.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Touching the skin of someone with a skin infection has the potential to spread germs.</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8</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13136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The fourth link in the chain is the “Mode of Transmission.”</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Most Infectious Agents can’t travel by themselves.  They need a way to move from one place to another.  This is called the Mode of Transmission.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health care we focus on 3 main Modes of Transmission:  contact, droplet and airborne.</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Infectious Agent travels from one host to another through contact, droplet or airborne routes. You will learn more about Mode of Transmission in the Additional Precautions Module.</a:t>
            </a:r>
            <a:endParaRPr lang="en-CA" dirty="0"/>
          </a:p>
        </p:txBody>
      </p:sp>
      <p:sp>
        <p:nvSpPr>
          <p:cNvPr id="4" name="Slide Number Placeholder 3"/>
          <p:cNvSpPr>
            <a:spLocks noGrp="1"/>
          </p:cNvSpPr>
          <p:nvPr>
            <p:ph type="sldNum" sz="quarter" idx="10"/>
          </p:nvPr>
        </p:nvSpPr>
        <p:spPr/>
        <p:txBody>
          <a:bodyPr/>
          <a:lstStyle/>
          <a:p>
            <a:fld id="{EA1801DF-F7E1-4566-9355-C2F4EDF88AD6}" type="slidenum">
              <a:rPr lang="en-CA" smtClean="0"/>
              <a:t>9</a:t>
            </a:fld>
            <a:endParaRPr lang="en-CA"/>
          </a:p>
        </p:txBody>
      </p:sp>
      <p:sp>
        <p:nvSpPr>
          <p:cNvPr id="5" name="Footer Placeholder 4"/>
          <p:cNvSpPr>
            <a:spLocks noGrp="1"/>
          </p:cNvSpPr>
          <p:nvPr>
            <p:ph type="ftr" sz="quarter" idx="11"/>
          </p:nvPr>
        </p:nvSpPr>
        <p:spPr/>
        <p:txBody>
          <a:bodyPr/>
          <a:lstStyle/>
          <a:p>
            <a:r>
              <a:rPr lang="en-US" smtClean="0"/>
              <a:t>Public Health Ontario</a:t>
            </a:r>
            <a:endParaRPr lang="en-CA" dirty="0"/>
          </a:p>
        </p:txBody>
      </p:sp>
      <p:sp>
        <p:nvSpPr>
          <p:cNvPr id="6" name="Header Placeholder 5"/>
          <p:cNvSpPr>
            <a:spLocks noGrp="1"/>
          </p:cNvSpPr>
          <p:nvPr>
            <p:ph type="hdr" sz="quarter" idx="12"/>
          </p:nvPr>
        </p:nvSpPr>
        <p:spPr/>
        <p:txBody>
          <a:bodyPr/>
          <a:lstStyle/>
          <a:p>
            <a:r>
              <a:rPr lang="en-US" smtClean="0"/>
              <a:t>IPAC Core Competencies Routine Practices</a:t>
            </a:r>
          </a:p>
          <a:p>
            <a:r>
              <a:rPr lang="en-US" smtClean="0"/>
              <a:t>Chain of Transmission and Risk Assessment</a:t>
            </a:r>
            <a:endParaRPr lang="en-CA" dirty="0"/>
          </a:p>
        </p:txBody>
      </p:sp>
    </p:spTree>
    <p:extLst>
      <p:ext uri="{BB962C8B-B14F-4D97-AF65-F5344CB8AC3E}">
        <p14:creationId xmlns:p14="http://schemas.microsoft.com/office/powerpoint/2010/main" val="339966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5606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3192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311035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29250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1214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0470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9091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089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0448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5989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433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FCE39C-86EF-44A0-9390-F8075506A94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63019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39245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1648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644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0268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7340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2719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45744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Top Right">
    <p:spTree>
      <p:nvGrpSpPr>
        <p:cNvPr id="1" name=""/>
        <p:cNvGrpSpPr/>
        <p:nvPr/>
      </p:nvGrpSpPr>
      <p:grpSpPr>
        <a:xfrm>
          <a:off x="0" y="0"/>
          <a:ext cx="0" cy="0"/>
          <a:chOff x="0" y="0"/>
          <a:chExt cx="0" cy="0"/>
        </a:xfrm>
      </p:grpSpPr>
      <p:sp>
        <p:nvSpPr>
          <p:cNvPr id="2" name="Title 1"/>
          <p:cNvSpPr>
            <a:spLocks noGrp="1"/>
          </p:cNvSpPr>
          <p:nvPr>
            <p:ph type="title"/>
          </p:nvPr>
        </p:nvSpPr>
        <p:spPr>
          <a:xfrm>
            <a:off x="3352800" y="152400"/>
            <a:ext cx="5334000" cy="838200"/>
          </a:xfrm>
        </p:spPr>
        <p:txBody>
          <a:bodyPr>
            <a:normAutofit/>
          </a:bodyPr>
          <a:lstStyle>
            <a:lvl1pPr algn="r">
              <a:defRPr sz="3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3B5FCC5-C63F-401A-BD9D-B669F3A82322}" type="datetime1">
              <a:rPr lang="en-US">
                <a:solidFill>
                  <a:prstClr val="black"/>
                </a:solidFill>
              </a:rPr>
              <a:pPr>
                <a:defRPr/>
              </a:pPr>
              <a:t>3/5/2019</a:t>
            </a:fld>
            <a:endParaRPr lang="en-US">
              <a:solidFill>
                <a:prstClr val="black"/>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836A125E-DC6A-4D0B-A2B9-C176AF270F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8718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with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70104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1676400" y="1752600"/>
            <a:ext cx="70104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hart Placeholder 7"/>
          <p:cNvSpPr>
            <a:spLocks noGrp="1"/>
          </p:cNvSpPr>
          <p:nvPr>
            <p:ph type="chart" sz="quarter" idx="13"/>
          </p:nvPr>
        </p:nvSpPr>
        <p:spPr>
          <a:xfrm>
            <a:off x="1676400" y="2971800"/>
            <a:ext cx="7010400" cy="3352800"/>
          </a:xfrm>
        </p:spPr>
        <p:txBody>
          <a:bodyPr rtlCol="0">
            <a:normAutofit/>
          </a:bodyPr>
          <a:lstStyle/>
          <a:p>
            <a:pPr lvl="0"/>
            <a:endParaRPr lang="en-US" noProof="0" dirty="0"/>
          </a:p>
        </p:txBody>
      </p:sp>
      <p:sp>
        <p:nvSpPr>
          <p:cNvPr id="10" name="Text Placeholder 9"/>
          <p:cNvSpPr>
            <a:spLocks noGrp="1"/>
          </p:cNvSpPr>
          <p:nvPr>
            <p:ph type="body" sz="quarter" idx="14"/>
          </p:nvPr>
        </p:nvSpPr>
        <p:spPr>
          <a:xfrm>
            <a:off x="228600" y="1143000"/>
            <a:ext cx="1338944" cy="533400"/>
          </a:xfrm>
        </p:spPr>
        <p:txBody>
          <a:bodyPr lIns="0" tIns="0" rIns="0" bIns="0" anchor="ctr">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lvl1pPr>
          </a:lstStyle>
          <a:p>
            <a:pPr>
              <a:defRPr/>
            </a:pPr>
            <a:fld id="{7C255E17-6C73-416A-AAA7-4CDAA9B80ED6}"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7"/>
          </p:nvPr>
        </p:nvSpPr>
        <p:spPr/>
        <p:txBody>
          <a:bodyPr/>
          <a:lstStyle>
            <a:lvl1pPr>
              <a:defRPr/>
            </a:lvl1pPr>
          </a:lstStyle>
          <a:p>
            <a:pPr>
              <a:defRPr/>
            </a:pPr>
            <a:fld id="{65EFC78A-7E0F-4A9D-A5A1-DD7CBDA8470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68246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with Chart_Al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8" name="Chart Placeholder 7"/>
          <p:cNvSpPr>
            <a:spLocks noGrp="1"/>
          </p:cNvSpPr>
          <p:nvPr>
            <p:ph type="chart" sz="quarter" idx="16"/>
          </p:nvPr>
        </p:nvSpPr>
        <p:spPr>
          <a:xfrm>
            <a:off x="3048000" y="1752600"/>
            <a:ext cx="5638800" cy="4572000"/>
          </a:xfrm>
        </p:spPr>
        <p:txBody>
          <a:bodyPr rtlCol="0">
            <a:normAutofit/>
          </a:bodyPr>
          <a:lstStyle/>
          <a:p>
            <a:pPr lvl="0"/>
            <a:endParaRPr lang="en-US" noProof="0"/>
          </a:p>
        </p:txBody>
      </p:sp>
      <p:sp>
        <p:nvSpPr>
          <p:cNvPr id="6" name="Date Placeholder 3"/>
          <p:cNvSpPr>
            <a:spLocks noGrp="1"/>
          </p:cNvSpPr>
          <p:nvPr>
            <p:ph type="dt" sz="half" idx="17"/>
          </p:nvPr>
        </p:nvSpPr>
        <p:spPr/>
        <p:txBody>
          <a:bodyPr/>
          <a:lstStyle>
            <a:lvl1pPr>
              <a:defRPr/>
            </a:lvl1pPr>
          </a:lstStyle>
          <a:p>
            <a:pPr>
              <a:defRPr/>
            </a:pPr>
            <a:fld id="{5E858BF2-EE98-43C2-88D6-AC89113486E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8"/>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9"/>
          </p:nvPr>
        </p:nvSpPr>
        <p:spPr/>
        <p:txBody>
          <a:bodyPr/>
          <a:lstStyle>
            <a:lvl1pPr>
              <a:defRPr/>
            </a:lvl1pPr>
          </a:lstStyle>
          <a:p>
            <a:pPr>
              <a:defRPr/>
            </a:pPr>
            <a:fld id="{DC051997-E69C-4D5E-8478-425EBCD578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3524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CE39C-86EF-44A0-9390-F8075506A94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7989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with Tabl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1752600" y="2971800"/>
            <a:ext cx="6934200" cy="3352800"/>
          </a:xfrm>
        </p:spPr>
        <p:txBody>
          <a:bodyPr rtlCol="0">
            <a:normAutofit/>
          </a:bodyPr>
          <a:lstStyle/>
          <a:p>
            <a:pPr lvl="0"/>
            <a:endParaRPr lang="en-US" noProof="0" dirty="0"/>
          </a:p>
        </p:txBody>
      </p:sp>
      <p:sp>
        <p:nvSpPr>
          <p:cNvPr id="2" name="Title 1"/>
          <p:cNvSpPr>
            <a:spLocks noGrp="1"/>
          </p:cNvSpPr>
          <p:nvPr>
            <p:ph type="title"/>
          </p:nvPr>
        </p:nvSpPr>
        <p:spPr>
          <a:xfrm>
            <a:off x="457200" y="1143000"/>
            <a:ext cx="82296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8229600" cy="1143000"/>
          </a:xfrm>
        </p:spPr>
        <p:txBody>
          <a:bodyPr>
            <a:normAutofit/>
          </a:bodyPr>
          <a:lstStyle>
            <a:lvl1pPr>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457200" y="2971800"/>
            <a:ext cx="1219200" cy="533400"/>
          </a:xfrm>
        </p:spPr>
        <p:txBody>
          <a:bodyPr lIns="0" tIns="0" rIns="0" bIns="0">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F50ED0D0-5734-46DB-9F89-9D424544FA55}"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DC0129B2-7041-4B8B-BD6F-19FA7A82528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64661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with Table_Alt">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3048000" y="1752600"/>
            <a:ext cx="5638800" cy="4572000"/>
          </a:xfrm>
        </p:spPr>
        <p:txBody>
          <a:bodyPr rtlCol="0">
            <a:normAutofit/>
          </a:bodyPr>
          <a:lstStyle/>
          <a:p>
            <a:pPr lvl="0"/>
            <a:endParaRPr lang="en-US" noProof="0" dirty="0"/>
          </a:p>
        </p:txBody>
      </p:sp>
      <p:sp>
        <p:nvSpPr>
          <p:cNvPr id="2" name="Title 1"/>
          <p:cNvSpPr>
            <a:spLocks noGrp="1"/>
          </p:cNvSpPr>
          <p:nvPr>
            <p:ph type="title"/>
          </p:nvPr>
        </p:nvSpPr>
        <p:spPr>
          <a:xfrm>
            <a:off x="457200" y="1143000"/>
            <a:ext cx="6781800" cy="533400"/>
          </a:xfrm>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752600"/>
            <a:ext cx="2514600" cy="4572000"/>
          </a:xfrm>
        </p:spPr>
        <p:txBody>
          <a:bodyPr>
            <a:normAutofit/>
          </a:bodyPr>
          <a:lstStyle>
            <a:lvl1pPr marL="228600" indent="-228600">
              <a:spcBef>
                <a:spcPts val="600"/>
              </a:spcBef>
              <a:defRPr sz="2000">
                <a:solidFill>
                  <a:schemeClr val="tx1"/>
                </a:solidFill>
              </a:defRPr>
            </a:lvl1pPr>
            <a:lvl2pPr>
              <a:defRPr sz="1800">
                <a:solidFill>
                  <a:schemeClr val="tx1"/>
                </a:solidFill>
              </a:defRPr>
            </a:lvl2pPr>
            <a:lvl3pPr>
              <a:defRPr sz="1600">
                <a:solidFill>
                  <a:schemeClr val="tx1"/>
                </a:solidFill>
              </a:defRPr>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Text Placeholder 9"/>
          <p:cNvSpPr>
            <a:spLocks noGrp="1"/>
          </p:cNvSpPr>
          <p:nvPr>
            <p:ph type="body" sz="quarter" idx="14"/>
          </p:nvPr>
        </p:nvSpPr>
        <p:spPr>
          <a:xfrm>
            <a:off x="7315200" y="1143000"/>
            <a:ext cx="1371600" cy="533400"/>
          </a:xfrm>
        </p:spPr>
        <p:txBody>
          <a:bodyPr lIns="0" tIns="0" rIns="0" bIns="0" anchor="b">
            <a:noAutofit/>
          </a:bodyPr>
          <a:lstStyle>
            <a:lvl1pPr marL="0" indent="0" algn="r">
              <a:buNone/>
              <a:defRPr sz="1200" cap="all" baseline="0">
                <a:solidFill>
                  <a:schemeClr val="tx1">
                    <a:lumMod val="50000"/>
                    <a:lumOff val="50000"/>
                  </a:schemeClr>
                </a:solidFill>
              </a:defRPr>
            </a:lvl1pPr>
            <a:lvl2pPr marL="349250" indent="0">
              <a:buNone/>
              <a:defRPr sz="900" cap="all" baseline="0"/>
            </a:lvl2pPr>
            <a:lvl3pPr marL="804863" indent="0">
              <a:buNone/>
              <a:defRPr sz="800" cap="all" baseline="0"/>
            </a:lvl3pPr>
            <a:lvl4pPr marL="1262063" indent="0">
              <a:buNone/>
              <a:defRPr sz="700" cap="all" baseline="0"/>
            </a:lvl4pPr>
            <a:lvl5pPr marL="1719263" indent="0">
              <a:buNone/>
              <a:defRPr sz="700" cap="all" baseline="0"/>
            </a:lvl5pPr>
          </a:lstStyle>
          <a:p>
            <a:pPr lvl="0"/>
            <a:r>
              <a:rPr lang="en-US" smtClean="0"/>
              <a:t>Click to edit Master text styles</a:t>
            </a:r>
          </a:p>
        </p:txBody>
      </p:sp>
      <p:sp>
        <p:nvSpPr>
          <p:cNvPr id="6" name="Date Placeholder 3"/>
          <p:cNvSpPr>
            <a:spLocks noGrp="1"/>
          </p:cNvSpPr>
          <p:nvPr>
            <p:ph type="dt" sz="half" idx="16"/>
          </p:nvPr>
        </p:nvSpPr>
        <p:spPr/>
        <p:txBody>
          <a:bodyPr/>
          <a:lstStyle>
            <a:lvl1pPr>
              <a:defRPr/>
            </a:lvl1pPr>
          </a:lstStyle>
          <a:p>
            <a:pPr>
              <a:defRPr/>
            </a:pPr>
            <a:fld id="{9913DAEC-5A71-43CC-8443-531928FD547D}" type="datetime1">
              <a:rPr lang="en-US">
                <a:solidFill>
                  <a:prstClr val="black"/>
                </a:solidFill>
              </a:rPr>
              <a:pPr>
                <a:defRPr/>
              </a:pPr>
              <a:t>3/5/2019</a:t>
            </a:fld>
            <a:endParaRPr lang="en-US">
              <a:solidFill>
                <a:prstClr val="black"/>
              </a:solidFill>
            </a:endParaRPr>
          </a:p>
        </p:txBody>
      </p:sp>
      <p:sp>
        <p:nvSpPr>
          <p:cNvPr id="7" name="Footer Placeholder 4"/>
          <p:cNvSpPr>
            <a:spLocks noGrp="1"/>
          </p:cNvSpPr>
          <p:nvPr>
            <p:ph type="ftr" sz="quarter" idx="17"/>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8"/>
          </p:nvPr>
        </p:nvSpPr>
        <p:spPr/>
        <p:txBody>
          <a:bodyPr/>
          <a:lstStyle>
            <a:lvl1pPr>
              <a:defRPr/>
            </a:lvl1pPr>
          </a:lstStyle>
          <a:p>
            <a:pPr>
              <a:defRPr/>
            </a:pPr>
            <a:fld id="{0DBB3296-763B-40EC-83A6-F7C8445402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3675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FCE39C-86EF-44A0-9390-F8075506A94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20772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FCE39C-86EF-44A0-9390-F8075506A949}"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59252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FCE39C-86EF-44A0-9390-F8075506A949}"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241415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CE39C-86EF-44A0-9390-F8075506A949}"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706161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E39C-86EF-44A0-9390-F8075506A94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83611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CE39C-86EF-44A0-9390-F8075506A94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729EFC-03C9-41E6-9415-CCB26363A0EB}" type="slidenum">
              <a:rPr lang="en-US" smtClean="0"/>
              <a:t>‹#›</a:t>
            </a:fld>
            <a:endParaRPr lang="en-US"/>
          </a:p>
        </p:txBody>
      </p:sp>
    </p:spTree>
    <p:extLst>
      <p:ext uri="{BB962C8B-B14F-4D97-AF65-F5344CB8AC3E}">
        <p14:creationId xmlns:p14="http://schemas.microsoft.com/office/powerpoint/2010/main" val="189717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CE39C-86EF-44A0-9390-F8075506A949}" type="datetimeFigureOut">
              <a:rPr lang="en-US" smtClean="0"/>
              <a:t>3/5/2019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29EFC-03C9-41E6-9415-CCB26363A0EB}" type="slidenum">
              <a:rPr lang="en-US" smtClean="0"/>
              <a:t>‹#›</a:t>
            </a:fld>
            <a:endParaRPr lang="en-US"/>
          </a:p>
        </p:txBody>
      </p:sp>
    </p:spTree>
    <p:extLst>
      <p:ext uri="{BB962C8B-B14F-4D97-AF65-F5344CB8AC3E}">
        <p14:creationId xmlns:p14="http://schemas.microsoft.com/office/powerpoint/2010/main" val="554798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70" r:id="rId13"/>
    <p:sldLayoutId id="2147483671" r:id="rId14"/>
    <p:sldLayoutId id="2147483672" r:id="rId15"/>
    <p:sldLayoutId id="2147483673" r:id="rId16"/>
    <p:sldLayoutId id="2147483716" r:id="rId17"/>
    <p:sldLayoutId id="2147483718" r:id="rId18"/>
    <p:sldLayoutId id="2147483719" r:id="rId19"/>
    <p:sldLayoutId id="2147483720" r:id="rId20"/>
    <p:sldLayoutId id="2147483721" r:id="rId21"/>
    <p:sldLayoutId id="2147483700" r:id="rId22"/>
    <p:sldLayoutId id="2147483702" r:id="rId23"/>
    <p:sldLayoutId id="2147483703" r:id="rId24"/>
    <p:sldLayoutId id="2147483704" r:id="rId25"/>
    <p:sldLayoutId id="2147483705" r:id="rId26"/>
    <p:sldLayoutId id="2147483684" r:id="rId27"/>
    <p:sldLayoutId id="2147483686" r:id="rId28"/>
    <p:sldLayoutId id="2147483687" r:id="rId29"/>
    <p:sldLayoutId id="2147483688" r:id="rId30"/>
    <p:sldLayoutId id="2147483689" r:id="rId3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tags" Target="../tags/tag132.xml"/><Relationship Id="rId26" Type="http://schemas.openxmlformats.org/officeDocument/2006/relationships/image" Target="../media/image18.png"/><Relationship Id="rId3" Type="http://schemas.openxmlformats.org/officeDocument/2006/relationships/tags" Target="../tags/tag117.xml"/><Relationship Id="rId21" Type="http://schemas.openxmlformats.org/officeDocument/2006/relationships/image" Target="../media/image11.png"/><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5" Type="http://schemas.openxmlformats.org/officeDocument/2006/relationships/image" Target="../media/image26.png"/><Relationship Id="rId2" Type="http://schemas.openxmlformats.org/officeDocument/2006/relationships/tags" Target="../tags/tag116.xml"/><Relationship Id="rId16" Type="http://schemas.openxmlformats.org/officeDocument/2006/relationships/tags" Target="../tags/tag130.xml"/><Relationship Id="rId20" Type="http://schemas.openxmlformats.org/officeDocument/2006/relationships/notesSlide" Target="../notesSlides/notesSlide10.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24" Type="http://schemas.openxmlformats.org/officeDocument/2006/relationships/image" Target="../media/image25.png"/><Relationship Id="rId5" Type="http://schemas.openxmlformats.org/officeDocument/2006/relationships/tags" Target="../tags/tag119.xml"/><Relationship Id="rId15" Type="http://schemas.openxmlformats.org/officeDocument/2006/relationships/tags" Target="../tags/tag129.xml"/><Relationship Id="rId23" Type="http://schemas.openxmlformats.org/officeDocument/2006/relationships/image" Target="../media/image7.png"/><Relationship Id="rId10" Type="http://schemas.openxmlformats.org/officeDocument/2006/relationships/tags" Target="../tags/tag124.xml"/><Relationship Id="rId19" Type="http://schemas.openxmlformats.org/officeDocument/2006/relationships/slideLayout" Target="../slideLayouts/slideLayout1.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image" Target="../media/image6.png"/><Relationship Id="rId27"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18" Type="http://schemas.openxmlformats.org/officeDocument/2006/relationships/tags" Target="../tags/tag150.xml"/><Relationship Id="rId26" Type="http://schemas.openxmlformats.org/officeDocument/2006/relationships/image" Target="../media/image28.png"/><Relationship Id="rId3" Type="http://schemas.openxmlformats.org/officeDocument/2006/relationships/tags" Target="../tags/tag135.xml"/><Relationship Id="rId21" Type="http://schemas.openxmlformats.org/officeDocument/2006/relationships/notesSlide" Target="../notesSlides/notesSlide11.xml"/><Relationship Id="rId7" Type="http://schemas.openxmlformats.org/officeDocument/2006/relationships/tags" Target="../tags/tag139.xml"/><Relationship Id="rId12" Type="http://schemas.openxmlformats.org/officeDocument/2006/relationships/tags" Target="../tags/tag144.xml"/><Relationship Id="rId17" Type="http://schemas.openxmlformats.org/officeDocument/2006/relationships/tags" Target="../tags/tag149.xml"/><Relationship Id="rId25" Type="http://schemas.openxmlformats.org/officeDocument/2006/relationships/image" Target="../media/image27.png"/><Relationship Id="rId2" Type="http://schemas.openxmlformats.org/officeDocument/2006/relationships/tags" Target="../tags/tag134.xml"/><Relationship Id="rId16" Type="http://schemas.openxmlformats.org/officeDocument/2006/relationships/tags" Target="../tags/tag148.xml"/><Relationship Id="rId20" Type="http://schemas.openxmlformats.org/officeDocument/2006/relationships/slideLayout" Target="../slideLayouts/slideLayout1.xml"/><Relationship Id="rId29" Type="http://schemas.openxmlformats.org/officeDocument/2006/relationships/image" Target="../media/image30.pn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24" Type="http://schemas.openxmlformats.org/officeDocument/2006/relationships/image" Target="../media/image7.png"/><Relationship Id="rId5" Type="http://schemas.openxmlformats.org/officeDocument/2006/relationships/tags" Target="../tags/tag137.xml"/><Relationship Id="rId15" Type="http://schemas.openxmlformats.org/officeDocument/2006/relationships/tags" Target="../tags/tag147.xml"/><Relationship Id="rId23" Type="http://schemas.openxmlformats.org/officeDocument/2006/relationships/image" Target="../media/image6.png"/><Relationship Id="rId28" Type="http://schemas.openxmlformats.org/officeDocument/2006/relationships/image" Target="../media/image21.png"/><Relationship Id="rId10" Type="http://schemas.openxmlformats.org/officeDocument/2006/relationships/tags" Target="../tags/tag142.xml"/><Relationship Id="rId19" Type="http://schemas.openxmlformats.org/officeDocument/2006/relationships/tags" Target="../tags/tag151.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tags" Target="../tags/tag146.xml"/><Relationship Id="rId22" Type="http://schemas.openxmlformats.org/officeDocument/2006/relationships/image" Target="../media/image11.png"/><Relationship Id="rId27" Type="http://schemas.openxmlformats.org/officeDocument/2006/relationships/image" Target="../media/image29.png"/><Relationship Id="rId30"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2.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55.xml"/></Relationships>
</file>

<file path=ppt/slides/_rels/slide13.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image" Target="../media/image6.png"/><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image" Target="../media/image11.png"/><Relationship Id="rId2" Type="http://schemas.openxmlformats.org/officeDocument/2006/relationships/tags" Target="../tags/tag157.xml"/><Relationship Id="rId16" Type="http://schemas.openxmlformats.org/officeDocument/2006/relationships/notesSlide" Target="../notesSlides/notesSlide13.xml"/><Relationship Id="rId20" Type="http://schemas.openxmlformats.org/officeDocument/2006/relationships/image" Target="../media/image2.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5" Type="http://schemas.openxmlformats.org/officeDocument/2006/relationships/slideLayout" Target="../slideLayouts/slideLayout1.xml"/><Relationship Id="rId10" Type="http://schemas.openxmlformats.org/officeDocument/2006/relationships/tags" Target="../tags/tag165.xml"/><Relationship Id="rId19" Type="http://schemas.openxmlformats.org/officeDocument/2006/relationships/image" Target="../media/image7.pn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s>
</file>

<file path=ppt/slides/_rels/slide14.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18" Type="http://schemas.openxmlformats.org/officeDocument/2006/relationships/tags" Target="../tags/tag187.xml"/><Relationship Id="rId26" Type="http://schemas.openxmlformats.org/officeDocument/2006/relationships/image" Target="../media/image34.png"/><Relationship Id="rId3" Type="http://schemas.openxmlformats.org/officeDocument/2006/relationships/tags" Target="../tags/tag172.xml"/><Relationship Id="rId21" Type="http://schemas.openxmlformats.org/officeDocument/2006/relationships/image" Target="../media/image11.png"/><Relationship Id="rId7" Type="http://schemas.openxmlformats.org/officeDocument/2006/relationships/tags" Target="../tags/tag176.xml"/><Relationship Id="rId12" Type="http://schemas.openxmlformats.org/officeDocument/2006/relationships/tags" Target="../tags/tag181.xml"/><Relationship Id="rId17" Type="http://schemas.openxmlformats.org/officeDocument/2006/relationships/tags" Target="../tags/tag186.xml"/><Relationship Id="rId25" Type="http://schemas.openxmlformats.org/officeDocument/2006/relationships/image" Target="../media/image33.png"/><Relationship Id="rId2" Type="http://schemas.openxmlformats.org/officeDocument/2006/relationships/tags" Target="../tags/tag171.xml"/><Relationship Id="rId16" Type="http://schemas.openxmlformats.org/officeDocument/2006/relationships/tags" Target="../tags/tag185.xml"/><Relationship Id="rId20" Type="http://schemas.openxmlformats.org/officeDocument/2006/relationships/notesSlide" Target="../notesSlides/notesSlide14.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24" Type="http://schemas.openxmlformats.org/officeDocument/2006/relationships/image" Target="../media/image32.png"/><Relationship Id="rId5" Type="http://schemas.openxmlformats.org/officeDocument/2006/relationships/tags" Target="../tags/tag174.xml"/><Relationship Id="rId15" Type="http://schemas.openxmlformats.org/officeDocument/2006/relationships/tags" Target="../tags/tag184.xml"/><Relationship Id="rId23" Type="http://schemas.openxmlformats.org/officeDocument/2006/relationships/image" Target="../media/image31.png"/><Relationship Id="rId10" Type="http://schemas.openxmlformats.org/officeDocument/2006/relationships/tags" Target="../tags/tag179.xml"/><Relationship Id="rId19" Type="http://schemas.openxmlformats.org/officeDocument/2006/relationships/slideLayout" Target="../slideLayouts/slideLayout1.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tags" Target="../tags/tag183.xml"/><Relationship Id="rId22" Type="http://schemas.openxmlformats.org/officeDocument/2006/relationships/image" Target="../media/image6.png"/><Relationship Id="rId27"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37.png"/><Relationship Id="rId3" Type="http://schemas.openxmlformats.org/officeDocument/2006/relationships/tags" Target="../tags/tag190.xml"/><Relationship Id="rId21" Type="http://schemas.openxmlformats.org/officeDocument/2006/relationships/notesSlide" Target="../notesSlides/notesSlide15.xm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36.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35.pn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image" Target="../media/image6.png"/><Relationship Id="rId28" Type="http://schemas.openxmlformats.org/officeDocument/2006/relationships/image" Target="../media/image39.png"/><Relationship Id="rId10" Type="http://schemas.openxmlformats.org/officeDocument/2006/relationships/tags" Target="../tags/tag197.xml"/><Relationship Id="rId19" Type="http://schemas.openxmlformats.org/officeDocument/2006/relationships/tags" Target="../tags/tag206.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11.png"/><Relationship Id="rId27"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tags" Target="../tags/tag224.xml"/><Relationship Id="rId26" Type="http://schemas.openxmlformats.org/officeDocument/2006/relationships/image" Target="../media/image43.png"/><Relationship Id="rId3" Type="http://schemas.openxmlformats.org/officeDocument/2006/relationships/tags" Target="../tags/tag209.xml"/><Relationship Id="rId21" Type="http://schemas.openxmlformats.org/officeDocument/2006/relationships/image" Target="../media/image11.png"/><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5" Type="http://schemas.openxmlformats.org/officeDocument/2006/relationships/image" Target="../media/image42.png"/><Relationship Id="rId2" Type="http://schemas.openxmlformats.org/officeDocument/2006/relationships/tags" Target="../tags/tag208.xml"/><Relationship Id="rId16" Type="http://schemas.openxmlformats.org/officeDocument/2006/relationships/tags" Target="../tags/tag222.xml"/><Relationship Id="rId20" Type="http://schemas.openxmlformats.org/officeDocument/2006/relationships/notesSlide" Target="../notesSlides/notesSlide16.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24" Type="http://schemas.openxmlformats.org/officeDocument/2006/relationships/image" Target="../media/image41.png"/><Relationship Id="rId5" Type="http://schemas.openxmlformats.org/officeDocument/2006/relationships/tags" Target="../tags/tag211.xml"/><Relationship Id="rId15" Type="http://schemas.openxmlformats.org/officeDocument/2006/relationships/tags" Target="../tags/tag221.xml"/><Relationship Id="rId23" Type="http://schemas.openxmlformats.org/officeDocument/2006/relationships/image" Target="../media/image40.png"/><Relationship Id="rId10" Type="http://schemas.openxmlformats.org/officeDocument/2006/relationships/tags" Target="../tags/tag216.xml"/><Relationship Id="rId19" Type="http://schemas.openxmlformats.org/officeDocument/2006/relationships/slideLayout" Target="../slideLayouts/slideLayout1.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 Id="rId22" Type="http://schemas.openxmlformats.org/officeDocument/2006/relationships/image" Target="../media/image6.png"/><Relationship Id="rId27"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image" Target="../media/image44.png"/><Relationship Id="rId3" Type="http://schemas.openxmlformats.org/officeDocument/2006/relationships/tags" Target="../tags/tag227.xml"/><Relationship Id="rId21" Type="http://schemas.openxmlformats.org/officeDocument/2006/relationships/tags" Target="../tags/tag245.xml"/><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image" Target="../media/image6.png"/><Relationship Id="rId33" Type="http://schemas.openxmlformats.org/officeDocument/2006/relationships/image" Target="../media/image2.png"/><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tags" Target="../tags/tag244.xml"/><Relationship Id="rId29" Type="http://schemas.openxmlformats.org/officeDocument/2006/relationships/image" Target="../media/image47.png"/><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11.png"/><Relationship Id="rId32" Type="http://schemas.openxmlformats.org/officeDocument/2006/relationships/image" Target="../media/image50.png"/><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notesSlide" Target="../notesSlides/notesSlide17.xml"/><Relationship Id="rId28" Type="http://schemas.openxmlformats.org/officeDocument/2006/relationships/image" Target="../media/image46.png"/><Relationship Id="rId10" Type="http://schemas.openxmlformats.org/officeDocument/2006/relationships/tags" Target="../tags/tag234.xml"/><Relationship Id="rId19" Type="http://schemas.openxmlformats.org/officeDocument/2006/relationships/tags" Target="../tags/tag243.xml"/><Relationship Id="rId31" Type="http://schemas.openxmlformats.org/officeDocument/2006/relationships/image" Target="../media/image49.png"/><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slideLayout" Target="../slideLayouts/slideLayout1.xml"/><Relationship Id="rId27" Type="http://schemas.openxmlformats.org/officeDocument/2006/relationships/image" Target="../media/image45.png"/><Relationship Id="rId30"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26" Type="http://schemas.openxmlformats.org/officeDocument/2006/relationships/image" Target="../media/image53.png"/><Relationship Id="rId3" Type="http://schemas.openxmlformats.org/officeDocument/2006/relationships/tags" Target="../tags/tag248.xml"/><Relationship Id="rId21" Type="http://schemas.openxmlformats.org/officeDocument/2006/relationships/notesSlide" Target="../notesSlides/notesSlide18.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5" Type="http://schemas.openxmlformats.org/officeDocument/2006/relationships/image" Target="../media/image52.png"/><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24" Type="http://schemas.openxmlformats.org/officeDocument/2006/relationships/image" Target="../media/image51.png"/><Relationship Id="rId5" Type="http://schemas.openxmlformats.org/officeDocument/2006/relationships/tags" Target="../tags/tag250.xml"/><Relationship Id="rId15" Type="http://schemas.openxmlformats.org/officeDocument/2006/relationships/tags" Target="../tags/tag260.xml"/><Relationship Id="rId23" Type="http://schemas.openxmlformats.org/officeDocument/2006/relationships/image" Target="../media/image6.png"/><Relationship Id="rId28" Type="http://schemas.openxmlformats.org/officeDocument/2006/relationships/image" Target="../media/image55.png"/><Relationship Id="rId10" Type="http://schemas.openxmlformats.org/officeDocument/2006/relationships/tags" Target="../tags/tag255.xml"/><Relationship Id="rId19" Type="http://schemas.openxmlformats.org/officeDocument/2006/relationships/tags" Target="../tags/tag264.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image" Target="../media/image11.png"/><Relationship Id="rId27"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tags" Target="../tags/tag277.xml"/><Relationship Id="rId18" Type="http://schemas.openxmlformats.org/officeDocument/2006/relationships/tags" Target="../tags/tag282.xml"/><Relationship Id="rId26" Type="http://schemas.openxmlformats.org/officeDocument/2006/relationships/image" Target="../media/image58.png"/><Relationship Id="rId3" Type="http://schemas.openxmlformats.org/officeDocument/2006/relationships/tags" Target="../tags/tag267.xml"/><Relationship Id="rId21" Type="http://schemas.openxmlformats.org/officeDocument/2006/relationships/notesSlide" Target="../notesSlides/notesSlide19.xml"/><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image" Target="../media/image57.png"/><Relationship Id="rId2" Type="http://schemas.openxmlformats.org/officeDocument/2006/relationships/tags" Target="../tags/tag266.xml"/><Relationship Id="rId16" Type="http://schemas.openxmlformats.org/officeDocument/2006/relationships/tags" Target="../tags/tag280.xml"/><Relationship Id="rId20" Type="http://schemas.openxmlformats.org/officeDocument/2006/relationships/slideLayout" Target="../slideLayouts/slideLayout1.xml"/><Relationship Id="rId29" Type="http://schemas.openxmlformats.org/officeDocument/2006/relationships/image" Target="../media/image2.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image" Target="../media/image56.png"/><Relationship Id="rId5" Type="http://schemas.openxmlformats.org/officeDocument/2006/relationships/tags" Target="../tags/tag269.xml"/><Relationship Id="rId15" Type="http://schemas.openxmlformats.org/officeDocument/2006/relationships/tags" Target="../tags/tag279.xml"/><Relationship Id="rId23" Type="http://schemas.openxmlformats.org/officeDocument/2006/relationships/image" Target="../media/image6.png"/><Relationship Id="rId28" Type="http://schemas.openxmlformats.org/officeDocument/2006/relationships/image" Target="../media/image60.png"/><Relationship Id="rId10" Type="http://schemas.openxmlformats.org/officeDocument/2006/relationships/tags" Target="../tags/tag274.xml"/><Relationship Id="rId19" Type="http://schemas.openxmlformats.org/officeDocument/2006/relationships/tags" Target="../tags/tag283.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 Id="rId22" Type="http://schemas.openxmlformats.org/officeDocument/2006/relationships/image" Target="../media/image11.png"/><Relationship Id="rId27"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image" Target="../media/image2.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287.xml"/></Relationships>
</file>

<file path=ppt/slides/_rels/slide21.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image" Target="../media/image2.png"/><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291.xml"/></Relationships>
</file>

<file path=ppt/slides/_rels/slide22.xml.rels><?xml version="1.0" encoding="UTF-8" standalone="yes"?>
<Relationships xmlns="http://schemas.openxmlformats.org/package/2006/relationships"><Relationship Id="rId3" Type="http://schemas.openxmlformats.org/officeDocument/2006/relationships/tags" Target="../tags/tag294.xml"/><Relationship Id="rId7" Type="http://schemas.openxmlformats.org/officeDocument/2006/relationships/image" Target="../media/image2.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295.xml"/></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298.xml"/><Relationship Id="rId7" Type="http://schemas.openxmlformats.org/officeDocument/2006/relationships/notesSlide" Target="../notesSlides/notesSlide23.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slideLayout" Target="../slideLayouts/slideLayout1.xml"/><Relationship Id="rId5" Type="http://schemas.openxmlformats.org/officeDocument/2006/relationships/tags" Target="../tags/tag300.xml"/><Relationship Id="rId10" Type="http://schemas.openxmlformats.org/officeDocument/2006/relationships/image" Target="../media/image2.png"/><Relationship Id="rId4" Type="http://schemas.openxmlformats.org/officeDocument/2006/relationships/tags" Target="../tags/tag299.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tags" Target="../tags/tag308.xml"/><Relationship Id="rId13" Type="http://schemas.openxmlformats.org/officeDocument/2006/relationships/image" Target="../media/image11.png"/><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notesSlide" Target="../notesSlides/notesSlide24.xml"/><Relationship Id="rId17" Type="http://schemas.openxmlformats.org/officeDocument/2006/relationships/image" Target="../media/image2.png"/><Relationship Id="rId2" Type="http://schemas.openxmlformats.org/officeDocument/2006/relationships/tags" Target="../tags/tag302.xml"/><Relationship Id="rId16" Type="http://schemas.openxmlformats.org/officeDocument/2006/relationships/image" Target="../media/image63.jpg"/><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slideLayout" Target="../slideLayouts/slideLayout1.xml"/><Relationship Id="rId5" Type="http://schemas.openxmlformats.org/officeDocument/2006/relationships/tags" Target="../tags/tag305.xml"/><Relationship Id="rId15" Type="http://schemas.openxmlformats.org/officeDocument/2006/relationships/image" Target="../media/image62.jpg"/><Relationship Id="rId10" Type="http://schemas.openxmlformats.org/officeDocument/2006/relationships/tags" Target="../tags/tag310.xml"/><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tags" Target="../tags/tag323.xml"/><Relationship Id="rId18" Type="http://schemas.openxmlformats.org/officeDocument/2006/relationships/image" Target="../media/image11.png"/><Relationship Id="rId3" Type="http://schemas.openxmlformats.org/officeDocument/2006/relationships/tags" Target="../tags/tag313.xml"/><Relationship Id="rId21" Type="http://schemas.openxmlformats.org/officeDocument/2006/relationships/image" Target="../media/image65.png"/><Relationship Id="rId7" Type="http://schemas.openxmlformats.org/officeDocument/2006/relationships/tags" Target="../tags/tag317.xml"/><Relationship Id="rId12" Type="http://schemas.openxmlformats.org/officeDocument/2006/relationships/tags" Target="../tags/tag322.xml"/><Relationship Id="rId17" Type="http://schemas.openxmlformats.org/officeDocument/2006/relationships/notesSlide" Target="../notesSlides/notesSlide25.xml"/><Relationship Id="rId2" Type="http://schemas.openxmlformats.org/officeDocument/2006/relationships/tags" Target="../tags/tag312.xml"/><Relationship Id="rId16" Type="http://schemas.openxmlformats.org/officeDocument/2006/relationships/slideLayout" Target="../slideLayouts/slideLayout1.xml"/><Relationship Id="rId20" Type="http://schemas.openxmlformats.org/officeDocument/2006/relationships/image" Target="../media/image64.png"/><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5" Type="http://schemas.openxmlformats.org/officeDocument/2006/relationships/tags" Target="../tags/tag315.xml"/><Relationship Id="rId15" Type="http://schemas.openxmlformats.org/officeDocument/2006/relationships/tags" Target="../tags/tag325.xml"/><Relationship Id="rId23" Type="http://schemas.openxmlformats.org/officeDocument/2006/relationships/image" Target="../media/image2.png"/><Relationship Id="rId10" Type="http://schemas.openxmlformats.org/officeDocument/2006/relationships/tags" Target="../tags/tag320.xml"/><Relationship Id="rId19" Type="http://schemas.openxmlformats.org/officeDocument/2006/relationships/image" Target="../media/image6.png"/><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tags" Target="../tags/tag324.xml"/><Relationship Id="rId22"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tags" Target="../tags/tag333.xml"/><Relationship Id="rId13" Type="http://schemas.openxmlformats.org/officeDocument/2006/relationships/slideLayout" Target="../slideLayouts/slideLayout1.xml"/><Relationship Id="rId18" Type="http://schemas.openxmlformats.org/officeDocument/2006/relationships/image" Target="../media/image68.png"/><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tags" Target="../tags/tag337.xml"/><Relationship Id="rId17" Type="http://schemas.openxmlformats.org/officeDocument/2006/relationships/image" Target="../media/image67.png"/><Relationship Id="rId2" Type="http://schemas.openxmlformats.org/officeDocument/2006/relationships/tags" Target="../tags/tag327.xml"/><Relationship Id="rId16" Type="http://schemas.openxmlformats.org/officeDocument/2006/relationships/image" Target="../media/image6.png"/><Relationship Id="rId20" Type="http://schemas.openxmlformats.org/officeDocument/2006/relationships/image" Target="../media/image2.png"/><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tags" Target="../tags/tag336.xml"/><Relationship Id="rId5" Type="http://schemas.openxmlformats.org/officeDocument/2006/relationships/tags" Target="../tags/tag330.xml"/><Relationship Id="rId15" Type="http://schemas.openxmlformats.org/officeDocument/2006/relationships/image" Target="../media/image11.png"/><Relationship Id="rId10" Type="http://schemas.openxmlformats.org/officeDocument/2006/relationships/tags" Target="../tags/tag335.xml"/><Relationship Id="rId19" Type="http://schemas.openxmlformats.org/officeDocument/2006/relationships/image" Target="../media/image69.png"/><Relationship Id="rId4" Type="http://schemas.openxmlformats.org/officeDocument/2006/relationships/tags" Target="../tags/tag329.xml"/><Relationship Id="rId9" Type="http://schemas.openxmlformats.org/officeDocument/2006/relationships/tags" Target="../tags/tag334.xml"/><Relationship Id="rId1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image" Target="../media/image11.png"/><Relationship Id="rId3" Type="http://schemas.openxmlformats.org/officeDocument/2006/relationships/tags" Target="../tags/tag340.xml"/><Relationship Id="rId7" Type="http://schemas.openxmlformats.org/officeDocument/2006/relationships/tags" Target="../tags/tag344.xml"/><Relationship Id="rId12" Type="http://schemas.openxmlformats.org/officeDocument/2006/relationships/notesSlide" Target="../notesSlides/notesSlide27.xml"/><Relationship Id="rId17" Type="http://schemas.openxmlformats.org/officeDocument/2006/relationships/image" Target="../media/image2.png"/><Relationship Id="rId2" Type="http://schemas.openxmlformats.org/officeDocument/2006/relationships/tags" Target="../tags/tag339.xml"/><Relationship Id="rId16" Type="http://schemas.openxmlformats.org/officeDocument/2006/relationships/image" Target="../media/image71.jpg"/><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slideLayout" Target="../slideLayouts/slideLayout1.xml"/><Relationship Id="rId5" Type="http://schemas.openxmlformats.org/officeDocument/2006/relationships/tags" Target="../tags/tag342.xml"/><Relationship Id="rId15" Type="http://schemas.openxmlformats.org/officeDocument/2006/relationships/image" Target="../media/image70.jpg"/><Relationship Id="rId10" Type="http://schemas.openxmlformats.org/officeDocument/2006/relationships/tags" Target="../tags/tag347.xml"/><Relationship Id="rId4" Type="http://schemas.openxmlformats.org/officeDocument/2006/relationships/tags" Target="../tags/tag341.xml"/><Relationship Id="rId9" Type="http://schemas.openxmlformats.org/officeDocument/2006/relationships/tags" Target="../tags/tag346.xml"/><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image" Target="../media/image2.png"/><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image" Target="../media/image6.png"/><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image" Target="../media/image11.png"/><Relationship Id="rId5" Type="http://schemas.openxmlformats.org/officeDocument/2006/relationships/tags" Target="../tags/tag352.xml"/><Relationship Id="rId10" Type="http://schemas.openxmlformats.org/officeDocument/2006/relationships/notesSlide" Target="../notesSlides/notesSlide28.xml"/><Relationship Id="rId4" Type="http://schemas.openxmlformats.org/officeDocument/2006/relationships/tags" Target="../tags/tag351.xml"/><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tags" Target="../tags/tag358.xml"/><Relationship Id="rId7" Type="http://schemas.openxmlformats.org/officeDocument/2006/relationships/image" Target="../media/image2.png"/><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359.xml"/></Relationships>
</file>

<file path=ppt/slides/_rels/slide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image" Target="../media/image6.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image" Target="../media/image5.jpeg"/><Relationship Id="rId2" Type="http://schemas.openxmlformats.org/officeDocument/2006/relationships/tags" Target="../tags/tag13.xml"/><Relationship Id="rId16" Type="http://schemas.openxmlformats.org/officeDocument/2006/relationships/notesSlide" Target="../notesSlides/notesSlide3.xml"/><Relationship Id="rId20" Type="http://schemas.openxmlformats.org/officeDocument/2006/relationships/image" Target="../media/image2.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slideLayout" Target="../slideLayouts/slideLayout1.xml"/><Relationship Id="rId10" Type="http://schemas.openxmlformats.org/officeDocument/2006/relationships/tags" Target="../tags/tag21.xml"/><Relationship Id="rId19" Type="http://schemas.openxmlformats.org/officeDocument/2006/relationships/image" Target="../media/image7.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s>
</file>

<file path=ppt/slides/_rels/slide30.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image" Target="../media/image2.png"/><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363.xml"/></Relationships>
</file>

<file path=ppt/slides/_rels/slide31.xml.rels><?xml version="1.0" encoding="UTF-8" standalone="yes"?>
<Relationships xmlns="http://schemas.openxmlformats.org/package/2006/relationships"><Relationship Id="rId3" Type="http://schemas.openxmlformats.org/officeDocument/2006/relationships/tags" Target="../tags/tag366.xml"/><Relationship Id="rId7" Type="http://schemas.openxmlformats.org/officeDocument/2006/relationships/image" Target="../media/image2.png"/><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367.xml"/></Relationships>
</file>

<file path=ppt/slides/_rels/slide32.xml.rels><?xml version="1.0" encoding="UTF-8" standalone="yes"?>
<Relationships xmlns="http://schemas.openxmlformats.org/package/2006/relationships"><Relationship Id="rId8" Type="http://schemas.openxmlformats.org/officeDocument/2006/relationships/tags" Target="../tags/tag375.xml"/><Relationship Id="rId13" Type="http://schemas.openxmlformats.org/officeDocument/2006/relationships/tags" Target="../tags/tag380.xml"/><Relationship Id="rId18" Type="http://schemas.openxmlformats.org/officeDocument/2006/relationships/tags" Target="../tags/tag385.xml"/><Relationship Id="rId26" Type="http://schemas.openxmlformats.org/officeDocument/2006/relationships/image" Target="../media/image75.png"/><Relationship Id="rId3" Type="http://schemas.openxmlformats.org/officeDocument/2006/relationships/tags" Target="../tags/tag370.xml"/><Relationship Id="rId21" Type="http://schemas.openxmlformats.org/officeDocument/2006/relationships/image" Target="../media/image11.png"/><Relationship Id="rId7" Type="http://schemas.openxmlformats.org/officeDocument/2006/relationships/tags" Target="../tags/tag374.xml"/><Relationship Id="rId12" Type="http://schemas.openxmlformats.org/officeDocument/2006/relationships/tags" Target="../tags/tag379.xml"/><Relationship Id="rId17" Type="http://schemas.openxmlformats.org/officeDocument/2006/relationships/tags" Target="../tags/tag384.xml"/><Relationship Id="rId25" Type="http://schemas.openxmlformats.org/officeDocument/2006/relationships/image" Target="../media/image74.png"/><Relationship Id="rId2" Type="http://schemas.openxmlformats.org/officeDocument/2006/relationships/tags" Target="../tags/tag369.xml"/><Relationship Id="rId16" Type="http://schemas.openxmlformats.org/officeDocument/2006/relationships/tags" Target="../tags/tag383.xml"/><Relationship Id="rId20" Type="http://schemas.openxmlformats.org/officeDocument/2006/relationships/notesSlide" Target="../notesSlides/notesSlide32.xml"/><Relationship Id="rId29" Type="http://schemas.openxmlformats.org/officeDocument/2006/relationships/image" Target="../media/image78.png"/><Relationship Id="rId1" Type="http://schemas.openxmlformats.org/officeDocument/2006/relationships/tags" Target="../tags/tag368.xml"/><Relationship Id="rId6" Type="http://schemas.openxmlformats.org/officeDocument/2006/relationships/tags" Target="../tags/tag373.xml"/><Relationship Id="rId11" Type="http://schemas.openxmlformats.org/officeDocument/2006/relationships/tags" Target="../tags/tag378.xml"/><Relationship Id="rId24" Type="http://schemas.openxmlformats.org/officeDocument/2006/relationships/image" Target="../media/image73.png"/><Relationship Id="rId5" Type="http://schemas.openxmlformats.org/officeDocument/2006/relationships/tags" Target="../tags/tag372.xml"/><Relationship Id="rId15" Type="http://schemas.openxmlformats.org/officeDocument/2006/relationships/tags" Target="../tags/tag382.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377.xml"/><Relationship Id="rId19" Type="http://schemas.openxmlformats.org/officeDocument/2006/relationships/slideLayout" Target="../slideLayouts/slideLayout1.xml"/><Relationship Id="rId31" Type="http://schemas.openxmlformats.org/officeDocument/2006/relationships/image" Target="../media/image2.png"/><Relationship Id="rId4" Type="http://schemas.openxmlformats.org/officeDocument/2006/relationships/tags" Target="../tags/tag371.xml"/><Relationship Id="rId9" Type="http://schemas.openxmlformats.org/officeDocument/2006/relationships/tags" Target="../tags/tag376.xml"/><Relationship Id="rId14" Type="http://schemas.openxmlformats.org/officeDocument/2006/relationships/tags" Target="../tags/tag381.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tags" Target="../tags/tag393.xml"/><Relationship Id="rId13" Type="http://schemas.openxmlformats.org/officeDocument/2006/relationships/tags" Target="../tags/tag398.xml"/><Relationship Id="rId18" Type="http://schemas.openxmlformats.org/officeDocument/2006/relationships/tags" Target="../tags/tag403.xml"/><Relationship Id="rId26" Type="http://schemas.openxmlformats.org/officeDocument/2006/relationships/image" Target="../media/image75.png"/><Relationship Id="rId3" Type="http://schemas.openxmlformats.org/officeDocument/2006/relationships/tags" Target="../tags/tag388.xml"/><Relationship Id="rId21" Type="http://schemas.openxmlformats.org/officeDocument/2006/relationships/image" Target="../media/image11.png"/><Relationship Id="rId7" Type="http://schemas.openxmlformats.org/officeDocument/2006/relationships/tags" Target="../tags/tag392.xml"/><Relationship Id="rId12" Type="http://schemas.openxmlformats.org/officeDocument/2006/relationships/tags" Target="../tags/tag397.xml"/><Relationship Id="rId17" Type="http://schemas.openxmlformats.org/officeDocument/2006/relationships/tags" Target="../tags/tag402.xml"/><Relationship Id="rId25" Type="http://schemas.openxmlformats.org/officeDocument/2006/relationships/image" Target="../media/image74.png"/><Relationship Id="rId2" Type="http://schemas.openxmlformats.org/officeDocument/2006/relationships/tags" Target="../tags/tag387.xml"/><Relationship Id="rId16" Type="http://schemas.openxmlformats.org/officeDocument/2006/relationships/tags" Target="../tags/tag401.xml"/><Relationship Id="rId20" Type="http://schemas.openxmlformats.org/officeDocument/2006/relationships/notesSlide" Target="../notesSlides/notesSlide33.xml"/><Relationship Id="rId29" Type="http://schemas.openxmlformats.org/officeDocument/2006/relationships/image" Target="../media/image78.png"/><Relationship Id="rId1" Type="http://schemas.openxmlformats.org/officeDocument/2006/relationships/tags" Target="../tags/tag386.xml"/><Relationship Id="rId6" Type="http://schemas.openxmlformats.org/officeDocument/2006/relationships/tags" Target="../tags/tag391.xml"/><Relationship Id="rId11" Type="http://schemas.openxmlformats.org/officeDocument/2006/relationships/tags" Target="../tags/tag396.xml"/><Relationship Id="rId24" Type="http://schemas.openxmlformats.org/officeDocument/2006/relationships/image" Target="../media/image73.png"/><Relationship Id="rId5" Type="http://schemas.openxmlformats.org/officeDocument/2006/relationships/tags" Target="../tags/tag390.xml"/><Relationship Id="rId15" Type="http://schemas.openxmlformats.org/officeDocument/2006/relationships/tags" Target="../tags/tag400.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395.xml"/><Relationship Id="rId19" Type="http://schemas.openxmlformats.org/officeDocument/2006/relationships/slideLayout" Target="../slideLayouts/slideLayout1.xml"/><Relationship Id="rId31" Type="http://schemas.openxmlformats.org/officeDocument/2006/relationships/image" Target="../media/image2.png"/><Relationship Id="rId4" Type="http://schemas.openxmlformats.org/officeDocument/2006/relationships/tags" Target="../tags/tag389.xml"/><Relationship Id="rId9" Type="http://schemas.openxmlformats.org/officeDocument/2006/relationships/tags" Target="../tags/tag394.xml"/><Relationship Id="rId14" Type="http://schemas.openxmlformats.org/officeDocument/2006/relationships/tags" Target="../tags/tag399.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tags" Target="../tags/tag411.xml"/><Relationship Id="rId13" Type="http://schemas.openxmlformats.org/officeDocument/2006/relationships/tags" Target="../tags/tag416.xml"/><Relationship Id="rId18" Type="http://schemas.openxmlformats.org/officeDocument/2006/relationships/tags" Target="../tags/tag421.xml"/><Relationship Id="rId26" Type="http://schemas.openxmlformats.org/officeDocument/2006/relationships/image" Target="../media/image75.png"/><Relationship Id="rId3" Type="http://schemas.openxmlformats.org/officeDocument/2006/relationships/tags" Target="../tags/tag406.xml"/><Relationship Id="rId21" Type="http://schemas.openxmlformats.org/officeDocument/2006/relationships/image" Target="../media/image11.png"/><Relationship Id="rId7" Type="http://schemas.openxmlformats.org/officeDocument/2006/relationships/tags" Target="../tags/tag410.xml"/><Relationship Id="rId12" Type="http://schemas.openxmlformats.org/officeDocument/2006/relationships/tags" Target="../tags/tag415.xml"/><Relationship Id="rId17" Type="http://schemas.openxmlformats.org/officeDocument/2006/relationships/tags" Target="../tags/tag420.xml"/><Relationship Id="rId25" Type="http://schemas.openxmlformats.org/officeDocument/2006/relationships/image" Target="../media/image74.png"/><Relationship Id="rId2" Type="http://schemas.openxmlformats.org/officeDocument/2006/relationships/tags" Target="../tags/tag405.xml"/><Relationship Id="rId16" Type="http://schemas.openxmlformats.org/officeDocument/2006/relationships/tags" Target="../tags/tag419.xml"/><Relationship Id="rId20" Type="http://schemas.openxmlformats.org/officeDocument/2006/relationships/notesSlide" Target="../notesSlides/notesSlide34.xml"/><Relationship Id="rId29" Type="http://schemas.openxmlformats.org/officeDocument/2006/relationships/image" Target="../media/image78.png"/><Relationship Id="rId1" Type="http://schemas.openxmlformats.org/officeDocument/2006/relationships/tags" Target="../tags/tag404.xml"/><Relationship Id="rId6" Type="http://schemas.openxmlformats.org/officeDocument/2006/relationships/tags" Target="../tags/tag409.xml"/><Relationship Id="rId11" Type="http://schemas.openxmlformats.org/officeDocument/2006/relationships/tags" Target="../tags/tag414.xml"/><Relationship Id="rId24" Type="http://schemas.openxmlformats.org/officeDocument/2006/relationships/image" Target="../media/image73.png"/><Relationship Id="rId5" Type="http://schemas.openxmlformats.org/officeDocument/2006/relationships/tags" Target="../tags/tag408.xml"/><Relationship Id="rId15" Type="http://schemas.openxmlformats.org/officeDocument/2006/relationships/tags" Target="../tags/tag418.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413.xml"/><Relationship Id="rId19" Type="http://schemas.openxmlformats.org/officeDocument/2006/relationships/slideLayout" Target="../slideLayouts/slideLayout1.xml"/><Relationship Id="rId31" Type="http://schemas.openxmlformats.org/officeDocument/2006/relationships/image" Target="../media/image2.png"/><Relationship Id="rId4" Type="http://schemas.openxmlformats.org/officeDocument/2006/relationships/tags" Target="../tags/tag407.xml"/><Relationship Id="rId9" Type="http://schemas.openxmlformats.org/officeDocument/2006/relationships/tags" Target="../tags/tag412.xml"/><Relationship Id="rId14" Type="http://schemas.openxmlformats.org/officeDocument/2006/relationships/tags" Target="../tags/tag417.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tags" Target="../tags/tag429.xml"/><Relationship Id="rId13" Type="http://schemas.openxmlformats.org/officeDocument/2006/relationships/tags" Target="../tags/tag434.xml"/><Relationship Id="rId18" Type="http://schemas.openxmlformats.org/officeDocument/2006/relationships/tags" Target="../tags/tag439.xml"/><Relationship Id="rId26" Type="http://schemas.openxmlformats.org/officeDocument/2006/relationships/image" Target="../media/image76.png"/><Relationship Id="rId3" Type="http://schemas.openxmlformats.org/officeDocument/2006/relationships/tags" Target="../tags/tag424.xml"/><Relationship Id="rId21" Type="http://schemas.openxmlformats.org/officeDocument/2006/relationships/image" Target="../media/image11.png"/><Relationship Id="rId7" Type="http://schemas.openxmlformats.org/officeDocument/2006/relationships/tags" Target="../tags/tag428.xml"/><Relationship Id="rId12" Type="http://schemas.openxmlformats.org/officeDocument/2006/relationships/tags" Target="../tags/tag433.xml"/><Relationship Id="rId17" Type="http://schemas.openxmlformats.org/officeDocument/2006/relationships/tags" Target="../tags/tag438.xml"/><Relationship Id="rId25" Type="http://schemas.openxmlformats.org/officeDocument/2006/relationships/image" Target="../media/image75.png"/><Relationship Id="rId2" Type="http://schemas.openxmlformats.org/officeDocument/2006/relationships/tags" Target="../tags/tag423.xml"/><Relationship Id="rId16" Type="http://schemas.openxmlformats.org/officeDocument/2006/relationships/tags" Target="../tags/tag437.xml"/><Relationship Id="rId20" Type="http://schemas.openxmlformats.org/officeDocument/2006/relationships/notesSlide" Target="../notesSlides/notesSlide35.xml"/><Relationship Id="rId29" Type="http://schemas.openxmlformats.org/officeDocument/2006/relationships/image" Target="../media/image82.png"/><Relationship Id="rId1" Type="http://schemas.openxmlformats.org/officeDocument/2006/relationships/tags" Target="../tags/tag422.xml"/><Relationship Id="rId6" Type="http://schemas.openxmlformats.org/officeDocument/2006/relationships/tags" Target="../tags/tag427.xml"/><Relationship Id="rId11" Type="http://schemas.openxmlformats.org/officeDocument/2006/relationships/tags" Target="../tags/tag432.xml"/><Relationship Id="rId24" Type="http://schemas.openxmlformats.org/officeDocument/2006/relationships/image" Target="../media/image74.png"/><Relationship Id="rId5" Type="http://schemas.openxmlformats.org/officeDocument/2006/relationships/tags" Target="../tags/tag426.xml"/><Relationship Id="rId15" Type="http://schemas.openxmlformats.org/officeDocument/2006/relationships/tags" Target="../tags/tag436.xml"/><Relationship Id="rId23" Type="http://schemas.openxmlformats.org/officeDocument/2006/relationships/image" Target="../media/image72.png"/><Relationship Id="rId28" Type="http://schemas.openxmlformats.org/officeDocument/2006/relationships/image" Target="../media/image78.png"/><Relationship Id="rId10" Type="http://schemas.openxmlformats.org/officeDocument/2006/relationships/tags" Target="../tags/tag431.xml"/><Relationship Id="rId19" Type="http://schemas.openxmlformats.org/officeDocument/2006/relationships/slideLayout" Target="../slideLayouts/slideLayout1.xml"/><Relationship Id="rId31" Type="http://schemas.openxmlformats.org/officeDocument/2006/relationships/image" Target="../media/image2.png"/><Relationship Id="rId4" Type="http://schemas.openxmlformats.org/officeDocument/2006/relationships/tags" Target="../tags/tag425.xml"/><Relationship Id="rId9" Type="http://schemas.openxmlformats.org/officeDocument/2006/relationships/tags" Target="../tags/tag430.xml"/><Relationship Id="rId14" Type="http://schemas.openxmlformats.org/officeDocument/2006/relationships/tags" Target="../tags/tag435.xml"/><Relationship Id="rId22" Type="http://schemas.openxmlformats.org/officeDocument/2006/relationships/image" Target="../media/image6.png"/><Relationship Id="rId27" Type="http://schemas.openxmlformats.org/officeDocument/2006/relationships/image" Target="../media/image77.png"/><Relationship Id="rId30"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tags" Target="../tags/tag447.xml"/><Relationship Id="rId13" Type="http://schemas.openxmlformats.org/officeDocument/2006/relationships/tags" Target="../tags/tag452.xml"/><Relationship Id="rId18" Type="http://schemas.openxmlformats.org/officeDocument/2006/relationships/tags" Target="../tags/tag457.xml"/><Relationship Id="rId26" Type="http://schemas.openxmlformats.org/officeDocument/2006/relationships/image" Target="../media/image75.png"/><Relationship Id="rId3" Type="http://schemas.openxmlformats.org/officeDocument/2006/relationships/tags" Target="../tags/tag442.xml"/><Relationship Id="rId21" Type="http://schemas.openxmlformats.org/officeDocument/2006/relationships/image" Target="../media/image11.png"/><Relationship Id="rId7" Type="http://schemas.openxmlformats.org/officeDocument/2006/relationships/tags" Target="../tags/tag446.xml"/><Relationship Id="rId12" Type="http://schemas.openxmlformats.org/officeDocument/2006/relationships/tags" Target="../tags/tag451.xml"/><Relationship Id="rId17" Type="http://schemas.openxmlformats.org/officeDocument/2006/relationships/tags" Target="../tags/tag456.xml"/><Relationship Id="rId25" Type="http://schemas.openxmlformats.org/officeDocument/2006/relationships/image" Target="../media/image74.png"/><Relationship Id="rId2" Type="http://schemas.openxmlformats.org/officeDocument/2006/relationships/tags" Target="../tags/tag441.xml"/><Relationship Id="rId16" Type="http://schemas.openxmlformats.org/officeDocument/2006/relationships/tags" Target="../tags/tag455.xml"/><Relationship Id="rId20" Type="http://schemas.openxmlformats.org/officeDocument/2006/relationships/notesSlide" Target="../notesSlides/notesSlide36.xml"/><Relationship Id="rId29" Type="http://schemas.openxmlformats.org/officeDocument/2006/relationships/image" Target="../media/image78.png"/><Relationship Id="rId1" Type="http://schemas.openxmlformats.org/officeDocument/2006/relationships/tags" Target="../tags/tag440.xml"/><Relationship Id="rId6" Type="http://schemas.openxmlformats.org/officeDocument/2006/relationships/tags" Target="../tags/tag445.xml"/><Relationship Id="rId11" Type="http://schemas.openxmlformats.org/officeDocument/2006/relationships/tags" Target="../tags/tag450.xml"/><Relationship Id="rId24" Type="http://schemas.openxmlformats.org/officeDocument/2006/relationships/image" Target="../media/image73.png"/><Relationship Id="rId5" Type="http://schemas.openxmlformats.org/officeDocument/2006/relationships/tags" Target="../tags/tag444.xml"/><Relationship Id="rId15" Type="http://schemas.openxmlformats.org/officeDocument/2006/relationships/tags" Target="../tags/tag454.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449.xml"/><Relationship Id="rId19" Type="http://schemas.openxmlformats.org/officeDocument/2006/relationships/slideLayout" Target="../slideLayouts/slideLayout1.xml"/><Relationship Id="rId31" Type="http://schemas.openxmlformats.org/officeDocument/2006/relationships/image" Target="../media/image2.png"/><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tags" Target="../tags/tag465.xml"/><Relationship Id="rId13" Type="http://schemas.openxmlformats.org/officeDocument/2006/relationships/tags" Target="../tags/tag470.xml"/><Relationship Id="rId18" Type="http://schemas.openxmlformats.org/officeDocument/2006/relationships/tags" Target="../tags/tag475.xml"/><Relationship Id="rId26" Type="http://schemas.openxmlformats.org/officeDocument/2006/relationships/image" Target="../media/image74.png"/><Relationship Id="rId3" Type="http://schemas.openxmlformats.org/officeDocument/2006/relationships/tags" Target="../tags/tag460.xml"/><Relationship Id="rId21" Type="http://schemas.openxmlformats.org/officeDocument/2006/relationships/notesSlide" Target="../notesSlides/notesSlide37.xml"/><Relationship Id="rId7" Type="http://schemas.openxmlformats.org/officeDocument/2006/relationships/tags" Target="../tags/tag464.xml"/><Relationship Id="rId12" Type="http://schemas.openxmlformats.org/officeDocument/2006/relationships/tags" Target="../tags/tag469.xml"/><Relationship Id="rId17" Type="http://schemas.openxmlformats.org/officeDocument/2006/relationships/tags" Target="../tags/tag474.xml"/><Relationship Id="rId25" Type="http://schemas.openxmlformats.org/officeDocument/2006/relationships/image" Target="../media/image73.png"/><Relationship Id="rId33" Type="http://schemas.openxmlformats.org/officeDocument/2006/relationships/image" Target="../media/image2.png"/><Relationship Id="rId2" Type="http://schemas.openxmlformats.org/officeDocument/2006/relationships/tags" Target="../tags/tag459.xml"/><Relationship Id="rId16" Type="http://schemas.openxmlformats.org/officeDocument/2006/relationships/tags" Target="../tags/tag473.xml"/><Relationship Id="rId20" Type="http://schemas.openxmlformats.org/officeDocument/2006/relationships/slideLayout" Target="../slideLayouts/slideLayout1.xml"/><Relationship Id="rId29" Type="http://schemas.openxmlformats.org/officeDocument/2006/relationships/image" Target="../media/image77.png"/><Relationship Id="rId1" Type="http://schemas.openxmlformats.org/officeDocument/2006/relationships/tags" Target="../tags/tag458.xml"/><Relationship Id="rId6" Type="http://schemas.openxmlformats.org/officeDocument/2006/relationships/tags" Target="../tags/tag463.xml"/><Relationship Id="rId11" Type="http://schemas.openxmlformats.org/officeDocument/2006/relationships/tags" Target="../tags/tag468.xml"/><Relationship Id="rId24" Type="http://schemas.openxmlformats.org/officeDocument/2006/relationships/image" Target="../media/image72.png"/><Relationship Id="rId32" Type="http://schemas.openxmlformats.org/officeDocument/2006/relationships/image" Target="../media/image83.png"/><Relationship Id="rId5" Type="http://schemas.openxmlformats.org/officeDocument/2006/relationships/tags" Target="../tags/tag462.xml"/><Relationship Id="rId15" Type="http://schemas.openxmlformats.org/officeDocument/2006/relationships/tags" Target="../tags/tag472.xml"/><Relationship Id="rId23" Type="http://schemas.openxmlformats.org/officeDocument/2006/relationships/image" Target="../media/image6.png"/><Relationship Id="rId28" Type="http://schemas.openxmlformats.org/officeDocument/2006/relationships/image" Target="../media/image76.png"/><Relationship Id="rId10" Type="http://schemas.openxmlformats.org/officeDocument/2006/relationships/tags" Target="../tags/tag467.xml"/><Relationship Id="rId19" Type="http://schemas.openxmlformats.org/officeDocument/2006/relationships/tags" Target="../tags/tag476.xml"/><Relationship Id="rId31" Type="http://schemas.openxmlformats.org/officeDocument/2006/relationships/image" Target="../media/image79.png"/><Relationship Id="rId4" Type="http://schemas.openxmlformats.org/officeDocument/2006/relationships/tags" Target="../tags/tag461.xml"/><Relationship Id="rId9" Type="http://schemas.openxmlformats.org/officeDocument/2006/relationships/tags" Target="../tags/tag466.xml"/><Relationship Id="rId14" Type="http://schemas.openxmlformats.org/officeDocument/2006/relationships/tags" Target="../tags/tag471.xml"/><Relationship Id="rId22" Type="http://schemas.openxmlformats.org/officeDocument/2006/relationships/image" Target="../media/image11.png"/><Relationship Id="rId27" Type="http://schemas.openxmlformats.org/officeDocument/2006/relationships/image" Target="../media/image75.png"/><Relationship Id="rId30" Type="http://schemas.openxmlformats.org/officeDocument/2006/relationships/image" Target="../media/image78.png"/></Relationships>
</file>

<file path=ppt/slides/_rels/slide38.xml.rels><?xml version="1.0" encoding="UTF-8" standalone="yes"?>
<Relationships xmlns="http://schemas.openxmlformats.org/package/2006/relationships"><Relationship Id="rId8" Type="http://schemas.openxmlformats.org/officeDocument/2006/relationships/tags" Target="../tags/tag484.xml"/><Relationship Id="rId13" Type="http://schemas.openxmlformats.org/officeDocument/2006/relationships/tags" Target="../tags/tag489.xml"/><Relationship Id="rId18" Type="http://schemas.openxmlformats.org/officeDocument/2006/relationships/tags" Target="../tags/tag494.xml"/><Relationship Id="rId26" Type="http://schemas.openxmlformats.org/officeDocument/2006/relationships/image" Target="../media/image74.png"/><Relationship Id="rId3" Type="http://schemas.openxmlformats.org/officeDocument/2006/relationships/tags" Target="../tags/tag479.xml"/><Relationship Id="rId21" Type="http://schemas.openxmlformats.org/officeDocument/2006/relationships/notesSlide" Target="../notesSlides/notesSlide38.xml"/><Relationship Id="rId7" Type="http://schemas.openxmlformats.org/officeDocument/2006/relationships/tags" Target="../tags/tag483.xml"/><Relationship Id="rId12" Type="http://schemas.openxmlformats.org/officeDocument/2006/relationships/tags" Target="../tags/tag488.xml"/><Relationship Id="rId17" Type="http://schemas.openxmlformats.org/officeDocument/2006/relationships/tags" Target="../tags/tag493.xml"/><Relationship Id="rId25" Type="http://schemas.openxmlformats.org/officeDocument/2006/relationships/image" Target="../media/image73.png"/><Relationship Id="rId33" Type="http://schemas.openxmlformats.org/officeDocument/2006/relationships/image" Target="../media/image2.png"/><Relationship Id="rId2" Type="http://schemas.openxmlformats.org/officeDocument/2006/relationships/tags" Target="../tags/tag478.xml"/><Relationship Id="rId16" Type="http://schemas.openxmlformats.org/officeDocument/2006/relationships/tags" Target="../tags/tag492.xml"/><Relationship Id="rId20" Type="http://schemas.openxmlformats.org/officeDocument/2006/relationships/slideLayout" Target="../slideLayouts/slideLayout1.xml"/><Relationship Id="rId29" Type="http://schemas.openxmlformats.org/officeDocument/2006/relationships/image" Target="../media/image77.png"/><Relationship Id="rId1" Type="http://schemas.openxmlformats.org/officeDocument/2006/relationships/tags" Target="../tags/tag477.xml"/><Relationship Id="rId6" Type="http://schemas.openxmlformats.org/officeDocument/2006/relationships/tags" Target="../tags/tag482.xml"/><Relationship Id="rId11" Type="http://schemas.openxmlformats.org/officeDocument/2006/relationships/tags" Target="../tags/tag487.xml"/><Relationship Id="rId24" Type="http://schemas.openxmlformats.org/officeDocument/2006/relationships/image" Target="../media/image72.png"/><Relationship Id="rId32" Type="http://schemas.openxmlformats.org/officeDocument/2006/relationships/image" Target="../media/image80.png"/><Relationship Id="rId5" Type="http://schemas.openxmlformats.org/officeDocument/2006/relationships/tags" Target="../tags/tag481.xml"/><Relationship Id="rId15" Type="http://schemas.openxmlformats.org/officeDocument/2006/relationships/tags" Target="../tags/tag491.xml"/><Relationship Id="rId23" Type="http://schemas.openxmlformats.org/officeDocument/2006/relationships/image" Target="../media/image6.png"/><Relationship Id="rId28" Type="http://schemas.openxmlformats.org/officeDocument/2006/relationships/image" Target="../media/image76.png"/><Relationship Id="rId10" Type="http://schemas.openxmlformats.org/officeDocument/2006/relationships/tags" Target="../tags/tag486.xml"/><Relationship Id="rId19" Type="http://schemas.openxmlformats.org/officeDocument/2006/relationships/tags" Target="../tags/tag495.xml"/><Relationship Id="rId31" Type="http://schemas.openxmlformats.org/officeDocument/2006/relationships/image" Target="../media/image83.png"/><Relationship Id="rId4" Type="http://schemas.openxmlformats.org/officeDocument/2006/relationships/tags" Target="../tags/tag480.xml"/><Relationship Id="rId9" Type="http://schemas.openxmlformats.org/officeDocument/2006/relationships/tags" Target="../tags/tag485.xml"/><Relationship Id="rId14" Type="http://schemas.openxmlformats.org/officeDocument/2006/relationships/tags" Target="../tags/tag490.xml"/><Relationship Id="rId22" Type="http://schemas.openxmlformats.org/officeDocument/2006/relationships/image" Target="../media/image11.png"/><Relationship Id="rId27" Type="http://schemas.openxmlformats.org/officeDocument/2006/relationships/image" Target="../media/image75.png"/><Relationship Id="rId30"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1.png"/><Relationship Id="rId3" Type="http://schemas.openxmlformats.org/officeDocument/2006/relationships/image" Target="../media/image11.png"/><Relationship Id="rId7" Type="http://schemas.openxmlformats.org/officeDocument/2006/relationships/image" Target="../media/image74.png"/><Relationship Id="rId12"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2.png"/><Relationship Id="rId10" Type="http://schemas.openxmlformats.org/officeDocument/2006/relationships/image" Target="../media/image77.png"/><Relationship Id="rId4" Type="http://schemas.openxmlformats.org/officeDocument/2006/relationships/image" Target="../media/image6.png"/><Relationship Id="rId9" Type="http://schemas.openxmlformats.org/officeDocument/2006/relationships/image" Target="../media/image76.png"/><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notesSlide" Target="../notesSlides/notesSlide4.xml"/><Relationship Id="rId18" Type="http://schemas.openxmlformats.org/officeDocument/2006/relationships/image" Target="../media/image10.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slideLayout" Target="../slideLayouts/slideLayout1.xml"/><Relationship Id="rId17" Type="http://schemas.openxmlformats.org/officeDocument/2006/relationships/image" Target="../media/image9.png"/><Relationship Id="rId2" Type="http://schemas.openxmlformats.org/officeDocument/2006/relationships/tags" Target="../tags/tag27.xml"/><Relationship Id="rId16" Type="http://schemas.openxmlformats.org/officeDocument/2006/relationships/image" Target="../media/image8.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5" Type="http://schemas.openxmlformats.org/officeDocument/2006/relationships/tags" Target="../tags/tag30.xml"/><Relationship Id="rId15" Type="http://schemas.openxmlformats.org/officeDocument/2006/relationships/image" Target="../media/image6.png"/><Relationship Id="rId10" Type="http://schemas.openxmlformats.org/officeDocument/2006/relationships/tags" Target="../tags/tag35.xml"/><Relationship Id="rId19" Type="http://schemas.openxmlformats.org/officeDocument/2006/relationships/image" Target="../media/image2.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tags" Target="../tags/tag503.xml"/><Relationship Id="rId13" Type="http://schemas.openxmlformats.org/officeDocument/2006/relationships/tags" Target="../tags/tag508.xml"/><Relationship Id="rId18" Type="http://schemas.openxmlformats.org/officeDocument/2006/relationships/tags" Target="../tags/tag513.xml"/><Relationship Id="rId26" Type="http://schemas.openxmlformats.org/officeDocument/2006/relationships/image" Target="../media/image74.png"/><Relationship Id="rId3" Type="http://schemas.openxmlformats.org/officeDocument/2006/relationships/tags" Target="../tags/tag498.xml"/><Relationship Id="rId21" Type="http://schemas.openxmlformats.org/officeDocument/2006/relationships/notesSlide" Target="../notesSlides/notesSlide40.xml"/><Relationship Id="rId7" Type="http://schemas.openxmlformats.org/officeDocument/2006/relationships/tags" Target="../tags/tag502.xml"/><Relationship Id="rId12" Type="http://schemas.openxmlformats.org/officeDocument/2006/relationships/tags" Target="../tags/tag507.xml"/><Relationship Id="rId17" Type="http://schemas.openxmlformats.org/officeDocument/2006/relationships/tags" Target="../tags/tag512.xml"/><Relationship Id="rId25" Type="http://schemas.openxmlformats.org/officeDocument/2006/relationships/image" Target="../media/image73.png"/><Relationship Id="rId33" Type="http://schemas.openxmlformats.org/officeDocument/2006/relationships/image" Target="../media/image2.png"/><Relationship Id="rId2" Type="http://schemas.openxmlformats.org/officeDocument/2006/relationships/tags" Target="../tags/tag497.xml"/><Relationship Id="rId16" Type="http://schemas.openxmlformats.org/officeDocument/2006/relationships/tags" Target="../tags/tag511.xml"/><Relationship Id="rId20" Type="http://schemas.openxmlformats.org/officeDocument/2006/relationships/slideLayout" Target="../slideLayouts/slideLayout1.xml"/><Relationship Id="rId29" Type="http://schemas.openxmlformats.org/officeDocument/2006/relationships/image" Target="../media/image77.png"/><Relationship Id="rId1" Type="http://schemas.openxmlformats.org/officeDocument/2006/relationships/tags" Target="../tags/tag496.xml"/><Relationship Id="rId6" Type="http://schemas.openxmlformats.org/officeDocument/2006/relationships/tags" Target="../tags/tag501.xml"/><Relationship Id="rId11" Type="http://schemas.openxmlformats.org/officeDocument/2006/relationships/tags" Target="../tags/tag506.xml"/><Relationship Id="rId24" Type="http://schemas.openxmlformats.org/officeDocument/2006/relationships/image" Target="../media/image72.png"/><Relationship Id="rId32" Type="http://schemas.openxmlformats.org/officeDocument/2006/relationships/image" Target="../media/image82.png"/><Relationship Id="rId5" Type="http://schemas.openxmlformats.org/officeDocument/2006/relationships/tags" Target="../tags/tag500.xml"/><Relationship Id="rId15" Type="http://schemas.openxmlformats.org/officeDocument/2006/relationships/tags" Target="../tags/tag510.xml"/><Relationship Id="rId23" Type="http://schemas.openxmlformats.org/officeDocument/2006/relationships/image" Target="../media/image6.png"/><Relationship Id="rId28" Type="http://schemas.openxmlformats.org/officeDocument/2006/relationships/image" Target="../media/image76.png"/><Relationship Id="rId10" Type="http://schemas.openxmlformats.org/officeDocument/2006/relationships/tags" Target="../tags/tag505.xml"/><Relationship Id="rId19" Type="http://schemas.openxmlformats.org/officeDocument/2006/relationships/tags" Target="../tags/tag514.xml"/><Relationship Id="rId31" Type="http://schemas.openxmlformats.org/officeDocument/2006/relationships/image" Target="../media/image83.png"/><Relationship Id="rId4" Type="http://schemas.openxmlformats.org/officeDocument/2006/relationships/tags" Target="../tags/tag499.xml"/><Relationship Id="rId9" Type="http://schemas.openxmlformats.org/officeDocument/2006/relationships/tags" Target="../tags/tag504.xml"/><Relationship Id="rId14" Type="http://schemas.openxmlformats.org/officeDocument/2006/relationships/tags" Target="../tags/tag509.xml"/><Relationship Id="rId22" Type="http://schemas.openxmlformats.org/officeDocument/2006/relationships/image" Target="../media/image11.png"/><Relationship Id="rId27" Type="http://schemas.openxmlformats.org/officeDocument/2006/relationships/image" Target="../media/image75.png"/><Relationship Id="rId30"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tags" Target="../tags/tag522.xml"/><Relationship Id="rId13" Type="http://schemas.openxmlformats.org/officeDocument/2006/relationships/tags" Target="../tags/tag527.xml"/><Relationship Id="rId18" Type="http://schemas.openxmlformats.org/officeDocument/2006/relationships/tags" Target="../tags/tag532.xml"/><Relationship Id="rId26" Type="http://schemas.openxmlformats.org/officeDocument/2006/relationships/image" Target="../media/image74.png"/><Relationship Id="rId3" Type="http://schemas.openxmlformats.org/officeDocument/2006/relationships/tags" Target="../tags/tag517.xml"/><Relationship Id="rId21" Type="http://schemas.openxmlformats.org/officeDocument/2006/relationships/notesSlide" Target="../notesSlides/notesSlide41.xml"/><Relationship Id="rId7" Type="http://schemas.openxmlformats.org/officeDocument/2006/relationships/tags" Target="../tags/tag521.xml"/><Relationship Id="rId12" Type="http://schemas.openxmlformats.org/officeDocument/2006/relationships/tags" Target="../tags/tag526.xml"/><Relationship Id="rId17" Type="http://schemas.openxmlformats.org/officeDocument/2006/relationships/tags" Target="../tags/tag531.xml"/><Relationship Id="rId25" Type="http://schemas.openxmlformats.org/officeDocument/2006/relationships/image" Target="../media/image73.png"/><Relationship Id="rId33" Type="http://schemas.openxmlformats.org/officeDocument/2006/relationships/image" Target="../media/image2.png"/><Relationship Id="rId2" Type="http://schemas.openxmlformats.org/officeDocument/2006/relationships/tags" Target="../tags/tag516.xml"/><Relationship Id="rId16" Type="http://schemas.openxmlformats.org/officeDocument/2006/relationships/tags" Target="../tags/tag530.xml"/><Relationship Id="rId20" Type="http://schemas.openxmlformats.org/officeDocument/2006/relationships/slideLayout" Target="../slideLayouts/slideLayout1.xml"/><Relationship Id="rId29" Type="http://schemas.openxmlformats.org/officeDocument/2006/relationships/image" Target="../media/image77.png"/><Relationship Id="rId1" Type="http://schemas.openxmlformats.org/officeDocument/2006/relationships/tags" Target="../tags/tag515.xml"/><Relationship Id="rId6" Type="http://schemas.openxmlformats.org/officeDocument/2006/relationships/tags" Target="../tags/tag520.xml"/><Relationship Id="rId11" Type="http://schemas.openxmlformats.org/officeDocument/2006/relationships/tags" Target="../tags/tag525.xml"/><Relationship Id="rId24" Type="http://schemas.openxmlformats.org/officeDocument/2006/relationships/image" Target="../media/image72.png"/><Relationship Id="rId32" Type="http://schemas.openxmlformats.org/officeDocument/2006/relationships/image" Target="../media/image82.png"/><Relationship Id="rId5" Type="http://schemas.openxmlformats.org/officeDocument/2006/relationships/tags" Target="../tags/tag519.xml"/><Relationship Id="rId15" Type="http://schemas.openxmlformats.org/officeDocument/2006/relationships/tags" Target="../tags/tag529.xml"/><Relationship Id="rId23" Type="http://schemas.openxmlformats.org/officeDocument/2006/relationships/image" Target="../media/image6.png"/><Relationship Id="rId28" Type="http://schemas.openxmlformats.org/officeDocument/2006/relationships/image" Target="../media/image76.png"/><Relationship Id="rId10" Type="http://schemas.openxmlformats.org/officeDocument/2006/relationships/tags" Target="../tags/tag524.xml"/><Relationship Id="rId19" Type="http://schemas.openxmlformats.org/officeDocument/2006/relationships/tags" Target="../tags/tag533.xml"/><Relationship Id="rId31" Type="http://schemas.openxmlformats.org/officeDocument/2006/relationships/image" Target="../media/image83.png"/><Relationship Id="rId4" Type="http://schemas.openxmlformats.org/officeDocument/2006/relationships/tags" Target="../tags/tag518.xml"/><Relationship Id="rId9" Type="http://schemas.openxmlformats.org/officeDocument/2006/relationships/tags" Target="../tags/tag523.xml"/><Relationship Id="rId14" Type="http://schemas.openxmlformats.org/officeDocument/2006/relationships/tags" Target="../tags/tag528.xml"/><Relationship Id="rId22" Type="http://schemas.openxmlformats.org/officeDocument/2006/relationships/image" Target="../media/image11.png"/><Relationship Id="rId27" Type="http://schemas.openxmlformats.org/officeDocument/2006/relationships/image" Target="../media/image75.png"/><Relationship Id="rId30"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tags" Target="../tags/tag541.xml"/><Relationship Id="rId13" Type="http://schemas.openxmlformats.org/officeDocument/2006/relationships/tags" Target="../tags/tag546.xml"/><Relationship Id="rId18" Type="http://schemas.openxmlformats.org/officeDocument/2006/relationships/tags" Target="../tags/tag551.xml"/><Relationship Id="rId26" Type="http://schemas.openxmlformats.org/officeDocument/2006/relationships/image" Target="../media/image74.png"/><Relationship Id="rId3" Type="http://schemas.openxmlformats.org/officeDocument/2006/relationships/tags" Target="../tags/tag536.xml"/><Relationship Id="rId21" Type="http://schemas.openxmlformats.org/officeDocument/2006/relationships/notesSlide" Target="../notesSlides/notesSlide42.xml"/><Relationship Id="rId34" Type="http://schemas.openxmlformats.org/officeDocument/2006/relationships/image" Target="../media/image2.png"/><Relationship Id="rId7" Type="http://schemas.openxmlformats.org/officeDocument/2006/relationships/tags" Target="../tags/tag540.xml"/><Relationship Id="rId12" Type="http://schemas.openxmlformats.org/officeDocument/2006/relationships/tags" Target="../tags/tag545.xml"/><Relationship Id="rId17" Type="http://schemas.openxmlformats.org/officeDocument/2006/relationships/tags" Target="../tags/tag550.xml"/><Relationship Id="rId25" Type="http://schemas.openxmlformats.org/officeDocument/2006/relationships/image" Target="../media/image73.png"/><Relationship Id="rId33" Type="http://schemas.openxmlformats.org/officeDocument/2006/relationships/image" Target="../media/image85.png"/><Relationship Id="rId2" Type="http://schemas.openxmlformats.org/officeDocument/2006/relationships/tags" Target="../tags/tag535.xml"/><Relationship Id="rId16" Type="http://schemas.openxmlformats.org/officeDocument/2006/relationships/tags" Target="../tags/tag549.xml"/><Relationship Id="rId20" Type="http://schemas.openxmlformats.org/officeDocument/2006/relationships/slideLayout" Target="../slideLayouts/slideLayout1.xml"/><Relationship Id="rId29" Type="http://schemas.openxmlformats.org/officeDocument/2006/relationships/image" Target="../media/image77.png"/><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tags" Target="../tags/tag544.xml"/><Relationship Id="rId24" Type="http://schemas.openxmlformats.org/officeDocument/2006/relationships/image" Target="../media/image72.png"/><Relationship Id="rId32" Type="http://schemas.openxmlformats.org/officeDocument/2006/relationships/image" Target="../media/image82.png"/><Relationship Id="rId5" Type="http://schemas.openxmlformats.org/officeDocument/2006/relationships/tags" Target="../tags/tag538.xml"/><Relationship Id="rId15" Type="http://schemas.openxmlformats.org/officeDocument/2006/relationships/tags" Target="../tags/tag548.xml"/><Relationship Id="rId23" Type="http://schemas.openxmlformats.org/officeDocument/2006/relationships/image" Target="../media/image6.png"/><Relationship Id="rId28" Type="http://schemas.openxmlformats.org/officeDocument/2006/relationships/image" Target="../media/image76.png"/><Relationship Id="rId10" Type="http://schemas.openxmlformats.org/officeDocument/2006/relationships/tags" Target="../tags/tag543.xml"/><Relationship Id="rId19" Type="http://schemas.openxmlformats.org/officeDocument/2006/relationships/tags" Target="../tags/tag552.xml"/><Relationship Id="rId31" Type="http://schemas.openxmlformats.org/officeDocument/2006/relationships/image" Target="../media/image83.png"/><Relationship Id="rId4" Type="http://schemas.openxmlformats.org/officeDocument/2006/relationships/tags" Target="../tags/tag537.xml"/><Relationship Id="rId9" Type="http://schemas.openxmlformats.org/officeDocument/2006/relationships/tags" Target="../tags/tag542.xml"/><Relationship Id="rId14" Type="http://schemas.openxmlformats.org/officeDocument/2006/relationships/tags" Target="../tags/tag547.xml"/><Relationship Id="rId22" Type="http://schemas.openxmlformats.org/officeDocument/2006/relationships/image" Target="../media/image11.png"/><Relationship Id="rId27" Type="http://schemas.openxmlformats.org/officeDocument/2006/relationships/image" Target="../media/image75.png"/><Relationship Id="rId30"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tags" Target="../tags/tag560.xml"/><Relationship Id="rId13" Type="http://schemas.openxmlformats.org/officeDocument/2006/relationships/tags" Target="../tags/tag565.xml"/><Relationship Id="rId18" Type="http://schemas.openxmlformats.org/officeDocument/2006/relationships/tags" Target="../tags/tag570.xml"/><Relationship Id="rId26" Type="http://schemas.openxmlformats.org/officeDocument/2006/relationships/image" Target="../media/image75.png"/><Relationship Id="rId3" Type="http://schemas.openxmlformats.org/officeDocument/2006/relationships/tags" Target="../tags/tag555.xml"/><Relationship Id="rId21" Type="http://schemas.openxmlformats.org/officeDocument/2006/relationships/image" Target="../media/image11.png"/><Relationship Id="rId7" Type="http://schemas.openxmlformats.org/officeDocument/2006/relationships/tags" Target="../tags/tag559.xml"/><Relationship Id="rId12" Type="http://schemas.openxmlformats.org/officeDocument/2006/relationships/tags" Target="../tags/tag564.xml"/><Relationship Id="rId17" Type="http://schemas.openxmlformats.org/officeDocument/2006/relationships/tags" Target="../tags/tag569.xml"/><Relationship Id="rId25" Type="http://schemas.openxmlformats.org/officeDocument/2006/relationships/image" Target="../media/image74.png"/><Relationship Id="rId2" Type="http://schemas.openxmlformats.org/officeDocument/2006/relationships/tags" Target="../tags/tag554.xml"/><Relationship Id="rId16" Type="http://schemas.openxmlformats.org/officeDocument/2006/relationships/tags" Target="../tags/tag568.xml"/><Relationship Id="rId20" Type="http://schemas.openxmlformats.org/officeDocument/2006/relationships/notesSlide" Target="../notesSlides/notesSlide43.xml"/><Relationship Id="rId29" Type="http://schemas.openxmlformats.org/officeDocument/2006/relationships/image" Target="../media/image82.png"/><Relationship Id="rId1" Type="http://schemas.openxmlformats.org/officeDocument/2006/relationships/tags" Target="../tags/tag553.xml"/><Relationship Id="rId6" Type="http://schemas.openxmlformats.org/officeDocument/2006/relationships/tags" Target="../tags/tag558.xml"/><Relationship Id="rId11" Type="http://schemas.openxmlformats.org/officeDocument/2006/relationships/tags" Target="../tags/tag563.xml"/><Relationship Id="rId24" Type="http://schemas.openxmlformats.org/officeDocument/2006/relationships/image" Target="../media/image73.png"/><Relationship Id="rId5" Type="http://schemas.openxmlformats.org/officeDocument/2006/relationships/tags" Target="../tags/tag557.xml"/><Relationship Id="rId15" Type="http://schemas.openxmlformats.org/officeDocument/2006/relationships/tags" Target="../tags/tag567.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562.xml"/><Relationship Id="rId19" Type="http://schemas.openxmlformats.org/officeDocument/2006/relationships/slideLayout" Target="../slideLayouts/slideLayout1.xml"/><Relationship Id="rId4" Type="http://schemas.openxmlformats.org/officeDocument/2006/relationships/tags" Target="../tags/tag556.xml"/><Relationship Id="rId9" Type="http://schemas.openxmlformats.org/officeDocument/2006/relationships/tags" Target="../tags/tag561.xml"/><Relationship Id="rId14" Type="http://schemas.openxmlformats.org/officeDocument/2006/relationships/tags" Target="../tags/tag566.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tags" Target="../tags/tag578.xml"/><Relationship Id="rId13" Type="http://schemas.openxmlformats.org/officeDocument/2006/relationships/tags" Target="../tags/tag583.xml"/><Relationship Id="rId18" Type="http://schemas.openxmlformats.org/officeDocument/2006/relationships/tags" Target="../tags/tag588.xml"/><Relationship Id="rId26" Type="http://schemas.openxmlformats.org/officeDocument/2006/relationships/image" Target="../media/image75.png"/><Relationship Id="rId3" Type="http://schemas.openxmlformats.org/officeDocument/2006/relationships/tags" Target="../tags/tag573.xml"/><Relationship Id="rId21" Type="http://schemas.openxmlformats.org/officeDocument/2006/relationships/image" Target="../media/image11.png"/><Relationship Id="rId7" Type="http://schemas.openxmlformats.org/officeDocument/2006/relationships/tags" Target="../tags/tag577.xml"/><Relationship Id="rId12" Type="http://schemas.openxmlformats.org/officeDocument/2006/relationships/tags" Target="../tags/tag582.xml"/><Relationship Id="rId17" Type="http://schemas.openxmlformats.org/officeDocument/2006/relationships/tags" Target="../tags/tag587.xml"/><Relationship Id="rId25" Type="http://schemas.openxmlformats.org/officeDocument/2006/relationships/image" Target="../media/image74.png"/><Relationship Id="rId2" Type="http://schemas.openxmlformats.org/officeDocument/2006/relationships/tags" Target="../tags/tag572.xml"/><Relationship Id="rId16" Type="http://schemas.openxmlformats.org/officeDocument/2006/relationships/tags" Target="../tags/tag586.xml"/><Relationship Id="rId20" Type="http://schemas.openxmlformats.org/officeDocument/2006/relationships/notesSlide" Target="../notesSlides/notesSlide44.xml"/><Relationship Id="rId29" Type="http://schemas.openxmlformats.org/officeDocument/2006/relationships/image" Target="../media/image82.png"/><Relationship Id="rId1" Type="http://schemas.openxmlformats.org/officeDocument/2006/relationships/tags" Target="../tags/tag571.xml"/><Relationship Id="rId6" Type="http://schemas.openxmlformats.org/officeDocument/2006/relationships/tags" Target="../tags/tag576.xml"/><Relationship Id="rId11" Type="http://schemas.openxmlformats.org/officeDocument/2006/relationships/tags" Target="../tags/tag581.xml"/><Relationship Id="rId24" Type="http://schemas.openxmlformats.org/officeDocument/2006/relationships/image" Target="../media/image73.png"/><Relationship Id="rId5" Type="http://schemas.openxmlformats.org/officeDocument/2006/relationships/tags" Target="../tags/tag575.xml"/><Relationship Id="rId15" Type="http://schemas.openxmlformats.org/officeDocument/2006/relationships/tags" Target="../tags/tag585.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580.xml"/><Relationship Id="rId19" Type="http://schemas.openxmlformats.org/officeDocument/2006/relationships/slideLayout" Target="../slideLayouts/slideLayout1.xml"/><Relationship Id="rId4" Type="http://schemas.openxmlformats.org/officeDocument/2006/relationships/tags" Target="../tags/tag574.xml"/><Relationship Id="rId9" Type="http://schemas.openxmlformats.org/officeDocument/2006/relationships/tags" Target="../tags/tag579.xml"/><Relationship Id="rId14" Type="http://schemas.openxmlformats.org/officeDocument/2006/relationships/tags" Target="../tags/tag584.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tags" Target="../tags/tag596.xml"/><Relationship Id="rId13" Type="http://schemas.openxmlformats.org/officeDocument/2006/relationships/tags" Target="../tags/tag601.xml"/><Relationship Id="rId18" Type="http://schemas.openxmlformats.org/officeDocument/2006/relationships/tags" Target="../tags/tag606.xml"/><Relationship Id="rId26" Type="http://schemas.openxmlformats.org/officeDocument/2006/relationships/image" Target="../media/image75.png"/><Relationship Id="rId3" Type="http://schemas.openxmlformats.org/officeDocument/2006/relationships/tags" Target="../tags/tag591.xml"/><Relationship Id="rId21" Type="http://schemas.openxmlformats.org/officeDocument/2006/relationships/image" Target="../media/image11.png"/><Relationship Id="rId7" Type="http://schemas.openxmlformats.org/officeDocument/2006/relationships/tags" Target="../tags/tag595.xml"/><Relationship Id="rId12" Type="http://schemas.openxmlformats.org/officeDocument/2006/relationships/tags" Target="../tags/tag600.xml"/><Relationship Id="rId17" Type="http://schemas.openxmlformats.org/officeDocument/2006/relationships/tags" Target="../tags/tag605.xml"/><Relationship Id="rId25" Type="http://schemas.openxmlformats.org/officeDocument/2006/relationships/image" Target="../media/image74.png"/><Relationship Id="rId2" Type="http://schemas.openxmlformats.org/officeDocument/2006/relationships/tags" Target="../tags/tag590.xml"/><Relationship Id="rId16" Type="http://schemas.openxmlformats.org/officeDocument/2006/relationships/tags" Target="../tags/tag604.xml"/><Relationship Id="rId20" Type="http://schemas.openxmlformats.org/officeDocument/2006/relationships/notesSlide" Target="../notesSlides/notesSlide45.xml"/><Relationship Id="rId29" Type="http://schemas.openxmlformats.org/officeDocument/2006/relationships/image" Target="../media/image82.png"/><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tags" Target="../tags/tag599.xml"/><Relationship Id="rId24" Type="http://schemas.openxmlformats.org/officeDocument/2006/relationships/image" Target="../media/image73.png"/><Relationship Id="rId5" Type="http://schemas.openxmlformats.org/officeDocument/2006/relationships/tags" Target="../tags/tag593.xml"/><Relationship Id="rId15" Type="http://schemas.openxmlformats.org/officeDocument/2006/relationships/tags" Target="../tags/tag603.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598.xml"/><Relationship Id="rId19" Type="http://schemas.openxmlformats.org/officeDocument/2006/relationships/slideLayout" Target="../slideLayouts/slideLayout1.xml"/><Relationship Id="rId4" Type="http://schemas.openxmlformats.org/officeDocument/2006/relationships/tags" Target="../tags/tag592.xml"/><Relationship Id="rId9" Type="http://schemas.openxmlformats.org/officeDocument/2006/relationships/tags" Target="../tags/tag597.xml"/><Relationship Id="rId14" Type="http://schemas.openxmlformats.org/officeDocument/2006/relationships/tags" Target="../tags/tag602.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tags" Target="../tags/tag614.xml"/><Relationship Id="rId13" Type="http://schemas.openxmlformats.org/officeDocument/2006/relationships/tags" Target="../tags/tag619.xml"/><Relationship Id="rId18" Type="http://schemas.openxmlformats.org/officeDocument/2006/relationships/tags" Target="../tags/tag624.xml"/><Relationship Id="rId26" Type="http://schemas.openxmlformats.org/officeDocument/2006/relationships/image" Target="../media/image75.png"/><Relationship Id="rId3" Type="http://schemas.openxmlformats.org/officeDocument/2006/relationships/tags" Target="../tags/tag609.xml"/><Relationship Id="rId21" Type="http://schemas.openxmlformats.org/officeDocument/2006/relationships/image" Target="../media/image11.png"/><Relationship Id="rId7" Type="http://schemas.openxmlformats.org/officeDocument/2006/relationships/tags" Target="../tags/tag613.xml"/><Relationship Id="rId12" Type="http://schemas.openxmlformats.org/officeDocument/2006/relationships/tags" Target="../tags/tag618.xml"/><Relationship Id="rId17" Type="http://schemas.openxmlformats.org/officeDocument/2006/relationships/tags" Target="../tags/tag623.xml"/><Relationship Id="rId25" Type="http://schemas.openxmlformats.org/officeDocument/2006/relationships/image" Target="../media/image74.png"/><Relationship Id="rId2" Type="http://schemas.openxmlformats.org/officeDocument/2006/relationships/tags" Target="../tags/tag608.xml"/><Relationship Id="rId16" Type="http://schemas.openxmlformats.org/officeDocument/2006/relationships/tags" Target="../tags/tag622.xml"/><Relationship Id="rId20" Type="http://schemas.openxmlformats.org/officeDocument/2006/relationships/notesSlide" Target="../notesSlides/notesSlide46.xml"/><Relationship Id="rId29" Type="http://schemas.openxmlformats.org/officeDocument/2006/relationships/image" Target="../media/image82.png"/><Relationship Id="rId1" Type="http://schemas.openxmlformats.org/officeDocument/2006/relationships/tags" Target="../tags/tag607.xml"/><Relationship Id="rId6" Type="http://schemas.openxmlformats.org/officeDocument/2006/relationships/tags" Target="../tags/tag612.xml"/><Relationship Id="rId11" Type="http://schemas.openxmlformats.org/officeDocument/2006/relationships/tags" Target="../tags/tag617.xml"/><Relationship Id="rId24" Type="http://schemas.openxmlformats.org/officeDocument/2006/relationships/image" Target="../media/image73.png"/><Relationship Id="rId5" Type="http://schemas.openxmlformats.org/officeDocument/2006/relationships/tags" Target="../tags/tag611.xml"/><Relationship Id="rId15" Type="http://schemas.openxmlformats.org/officeDocument/2006/relationships/tags" Target="../tags/tag621.xml"/><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tags" Target="../tags/tag616.xml"/><Relationship Id="rId19" Type="http://schemas.openxmlformats.org/officeDocument/2006/relationships/slideLayout" Target="../slideLayouts/slideLayout1.xml"/><Relationship Id="rId4" Type="http://schemas.openxmlformats.org/officeDocument/2006/relationships/tags" Target="../tags/tag610.xml"/><Relationship Id="rId9" Type="http://schemas.openxmlformats.org/officeDocument/2006/relationships/tags" Target="../tags/tag615.xml"/><Relationship Id="rId14" Type="http://schemas.openxmlformats.org/officeDocument/2006/relationships/tags" Target="../tags/tag620.xml"/><Relationship Id="rId22" Type="http://schemas.openxmlformats.org/officeDocument/2006/relationships/image" Target="../media/image6.png"/><Relationship Id="rId27" Type="http://schemas.openxmlformats.org/officeDocument/2006/relationships/image" Target="../media/image76.png"/><Relationship Id="rId30"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tags" Target="../tags/tag632.xml"/><Relationship Id="rId13" Type="http://schemas.openxmlformats.org/officeDocument/2006/relationships/slideLayout" Target="../slideLayouts/slideLayout1.xml"/><Relationship Id="rId18" Type="http://schemas.openxmlformats.org/officeDocument/2006/relationships/image" Target="../media/image2.png"/><Relationship Id="rId3" Type="http://schemas.openxmlformats.org/officeDocument/2006/relationships/tags" Target="../tags/tag627.xml"/><Relationship Id="rId7" Type="http://schemas.openxmlformats.org/officeDocument/2006/relationships/tags" Target="../tags/tag631.xml"/><Relationship Id="rId12" Type="http://schemas.openxmlformats.org/officeDocument/2006/relationships/tags" Target="../tags/tag636.xml"/><Relationship Id="rId17" Type="http://schemas.openxmlformats.org/officeDocument/2006/relationships/image" Target="../media/image87.png"/><Relationship Id="rId2" Type="http://schemas.openxmlformats.org/officeDocument/2006/relationships/tags" Target="../tags/tag626.xml"/><Relationship Id="rId16" Type="http://schemas.openxmlformats.org/officeDocument/2006/relationships/image" Target="../media/image6.png"/><Relationship Id="rId1" Type="http://schemas.openxmlformats.org/officeDocument/2006/relationships/tags" Target="../tags/tag625.xml"/><Relationship Id="rId6" Type="http://schemas.openxmlformats.org/officeDocument/2006/relationships/tags" Target="../tags/tag630.xml"/><Relationship Id="rId11" Type="http://schemas.openxmlformats.org/officeDocument/2006/relationships/tags" Target="../tags/tag635.xml"/><Relationship Id="rId5" Type="http://schemas.openxmlformats.org/officeDocument/2006/relationships/tags" Target="../tags/tag629.xml"/><Relationship Id="rId15" Type="http://schemas.openxmlformats.org/officeDocument/2006/relationships/image" Target="../media/image86.jpg"/><Relationship Id="rId10" Type="http://schemas.openxmlformats.org/officeDocument/2006/relationships/tags" Target="../tags/tag634.xml"/><Relationship Id="rId4" Type="http://schemas.openxmlformats.org/officeDocument/2006/relationships/tags" Target="../tags/tag628.xml"/><Relationship Id="rId9" Type="http://schemas.openxmlformats.org/officeDocument/2006/relationships/tags" Target="../tags/tag633.xml"/><Relationship Id="rId1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tags" Target="../tags/tag644.xml"/><Relationship Id="rId13" Type="http://schemas.openxmlformats.org/officeDocument/2006/relationships/image" Target="../media/image6.png"/><Relationship Id="rId3" Type="http://schemas.openxmlformats.org/officeDocument/2006/relationships/tags" Target="../tags/tag639.xml"/><Relationship Id="rId7" Type="http://schemas.openxmlformats.org/officeDocument/2006/relationships/tags" Target="../tags/tag643.xml"/><Relationship Id="rId12" Type="http://schemas.openxmlformats.org/officeDocument/2006/relationships/image" Target="../media/image86.jpg"/><Relationship Id="rId2" Type="http://schemas.openxmlformats.org/officeDocument/2006/relationships/tags" Target="../tags/tag638.xml"/><Relationship Id="rId16" Type="http://schemas.openxmlformats.org/officeDocument/2006/relationships/image" Target="../media/image2.png"/><Relationship Id="rId1" Type="http://schemas.openxmlformats.org/officeDocument/2006/relationships/tags" Target="../tags/tag637.xml"/><Relationship Id="rId6" Type="http://schemas.openxmlformats.org/officeDocument/2006/relationships/tags" Target="../tags/tag642.xml"/><Relationship Id="rId11" Type="http://schemas.openxmlformats.org/officeDocument/2006/relationships/notesSlide" Target="../notesSlides/notesSlide48.xml"/><Relationship Id="rId5" Type="http://schemas.openxmlformats.org/officeDocument/2006/relationships/tags" Target="../tags/tag641.xml"/><Relationship Id="rId15" Type="http://schemas.openxmlformats.org/officeDocument/2006/relationships/image" Target="../media/image89.jpeg"/><Relationship Id="rId10" Type="http://schemas.openxmlformats.org/officeDocument/2006/relationships/slideLayout" Target="../slideLayouts/slideLayout1.xml"/><Relationship Id="rId4" Type="http://schemas.openxmlformats.org/officeDocument/2006/relationships/tags" Target="../tags/tag640.xml"/><Relationship Id="rId9" Type="http://schemas.openxmlformats.org/officeDocument/2006/relationships/tags" Target="../tags/tag645.xml"/><Relationship Id="rId14" Type="http://schemas.openxmlformats.org/officeDocument/2006/relationships/image" Target="../media/image88.jp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9.xml"/><Relationship Id="rId3" Type="http://schemas.openxmlformats.org/officeDocument/2006/relationships/tags" Target="../tags/tag648.xml"/><Relationship Id="rId7" Type="http://schemas.openxmlformats.org/officeDocument/2006/relationships/slideLayout" Target="../slideLayouts/slideLayout2.xml"/><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tags" Target="../tags/tag651.xml"/><Relationship Id="rId11" Type="http://schemas.openxmlformats.org/officeDocument/2006/relationships/image" Target="../media/image2.png"/><Relationship Id="rId5" Type="http://schemas.openxmlformats.org/officeDocument/2006/relationships/tags" Target="../tags/tag650.xml"/><Relationship Id="rId10" Type="http://schemas.openxmlformats.org/officeDocument/2006/relationships/image" Target="../media/image90.png"/><Relationship Id="rId4" Type="http://schemas.openxmlformats.org/officeDocument/2006/relationships/tags" Target="../tags/tag649.xml"/><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6.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1.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notesSlide" Target="../notesSlides/notesSlide5.xml"/><Relationship Id="rId5" Type="http://schemas.openxmlformats.org/officeDocument/2006/relationships/tags" Target="../tags/tag41.xml"/><Relationship Id="rId15" Type="http://schemas.openxmlformats.org/officeDocument/2006/relationships/image" Target="../media/image2.png"/><Relationship Id="rId10" Type="http://schemas.openxmlformats.org/officeDocument/2006/relationships/slideLayout" Target="../slideLayouts/slideLayout1.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openxmlformats.org/officeDocument/2006/relationships/tags" Target="../tags/tag654.xml"/><Relationship Id="rId7" Type="http://schemas.openxmlformats.org/officeDocument/2006/relationships/slideLayout" Target="../slideLayouts/slideLayout2.xml"/><Relationship Id="rId2" Type="http://schemas.openxmlformats.org/officeDocument/2006/relationships/tags" Target="../tags/tag653.xml"/><Relationship Id="rId1" Type="http://schemas.openxmlformats.org/officeDocument/2006/relationships/tags" Target="../tags/tag652.xml"/><Relationship Id="rId6" Type="http://schemas.openxmlformats.org/officeDocument/2006/relationships/tags" Target="../tags/tag657.xml"/><Relationship Id="rId11" Type="http://schemas.openxmlformats.org/officeDocument/2006/relationships/image" Target="../media/image2.png"/><Relationship Id="rId5" Type="http://schemas.openxmlformats.org/officeDocument/2006/relationships/tags" Target="../tags/tag656.xml"/><Relationship Id="rId10" Type="http://schemas.openxmlformats.org/officeDocument/2006/relationships/image" Target="../media/image90.png"/><Relationship Id="rId4" Type="http://schemas.openxmlformats.org/officeDocument/2006/relationships/tags" Target="../tags/tag655.xml"/><Relationship Id="rId9" Type="http://schemas.openxmlformats.org/officeDocument/2006/relationships/image" Target="../media/image1.jpeg"/></Relationships>
</file>

<file path=ppt/slides/_rels/slide51.xml.rels><?xml version="1.0" encoding="UTF-8" standalone="yes"?>
<Relationships xmlns="http://schemas.openxmlformats.org/package/2006/relationships"><Relationship Id="rId8" Type="http://schemas.openxmlformats.org/officeDocument/2006/relationships/tags" Target="../tags/tag665.xml"/><Relationship Id="rId13" Type="http://schemas.openxmlformats.org/officeDocument/2006/relationships/image" Target="../media/image4.png"/><Relationship Id="rId3" Type="http://schemas.openxmlformats.org/officeDocument/2006/relationships/tags" Target="../tags/tag660.xml"/><Relationship Id="rId7" Type="http://schemas.openxmlformats.org/officeDocument/2006/relationships/tags" Target="../tags/tag664.xml"/><Relationship Id="rId12" Type="http://schemas.openxmlformats.org/officeDocument/2006/relationships/image" Target="../media/image3.png"/><Relationship Id="rId2" Type="http://schemas.openxmlformats.org/officeDocument/2006/relationships/tags" Target="../tags/tag659.xml"/><Relationship Id="rId1" Type="http://schemas.openxmlformats.org/officeDocument/2006/relationships/tags" Target="../tags/tag658.xml"/><Relationship Id="rId6" Type="http://schemas.openxmlformats.org/officeDocument/2006/relationships/tags" Target="../tags/tag663.xml"/><Relationship Id="rId11" Type="http://schemas.openxmlformats.org/officeDocument/2006/relationships/image" Target="../media/image2.png"/><Relationship Id="rId5" Type="http://schemas.openxmlformats.org/officeDocument/2006/relationships/tags" Target="../tags/tag662.xml"/><Relationship Id="rId10" Type="http://schemas.openxmlformats.org/officeDocument/2006/relationships/image" Target="../media/image91.jpg"/><Relationship Id="rId4" Type="http://schemas.openxmlformats.org/officeDocument/2006/relationships/tags" Target="../tags/tag661.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48.xml"/><Relationship Id="rId21" Type="http://schemas.openxmlformats.org/officeDocument/2006/relationships/image" Target="../media/image6.png"/><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image" Target="../media/image14.png"/><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image" Target="../media/image11.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24" Type="http://schemas.openxmlformats.org/officeDocument/2006/relationships/image" Target="../media/image13.png"/><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image" Target="../media/image12.png"/><Relationship Id="rId10" Type="http://schemas.openxmlformats.org/officeDocument/2006/relationships/tags" Target="../tags/tag55.xml"/><Relationship Id="rId19" Type="http://schemas.openxmlformats.org/officeDocument/2006/relationships/notesSlide" Target="../notesSlides/notesSlide6.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65.xml"/><Relationship Id="rId21" Type="http://schemas.openxmlformats.org/officeDocument/2006/relationships/image" Target="../media/image6.png"/><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image" Target="../media/image17.png"/><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image" Target="../media/image11.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image" Target="../media/image16.png"/><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image" Target="../media/image15.png"/><Relationship Id="rId10" Type="http://schemas.openxmlformats.org/officeDocument/2006/relationships/tags" Target="../tags/tag72.xml"/><Relationship Id="rId19" Type="http://schemas.openxmlformats.org/officeDocument/2006/relationships/notesSlide" Target="../notesSlides/notesSlide7.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image" Target="../media/image20.png"/><Relationship Id="rId3" Type="http://schemas.openxmlformats.org/officeDocument/2006/relationships/tags" Target="../tags/tag82.xml"/><Relationship Id="rId21" Type="http://schemas.openxmlformats.org/officeDocument/2006/relationships/image" Target="../media/image11.png"/><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image" Target="../media/image19.png"/><Relationship Id="rId2" Type="http://schemas.openxmlformats.org/officeDocument/2006/relationships/tags" Target="../tags/tag81.xml"/><Relationship Id="rId16" Type="http://schemas.openxmlformats.org/officeDocument/2006/relationships/tags" Target="../tags/tag95.xml"/><Relationship Id="rId20" Type="http://schemas.openxmlformats.org/officeDocument/2006/relationships/notesSlide" Target="../notesSlides/notesSlide8.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image" Target="../media/image18.png"/><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image" Target="../media/image7.png"/><Relationship Id="rId28" Type="http://schemas.openxmlformats.org/officeDocument/2006/relationships/image" Target="../media/image2.png"/><Relationship Id="rId10" Type="http://schemas.openxmlformats.org/officeDocument/2006/relationships/tags" Target="../tags/tag89.xml"/><Relationship Id="rId19" Type="http://schemas.openxmlformats.org/officeDocument/2006/relationships/slideLayout" Target="../slideLayouts/slideLayout1.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6.png"/><Relationship Id="rId27"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slideLayout" Target="../slideLayouts/slideLayout1.xml"/><Relationship Id="rId26" Type="http://schemas.openxmlformats.org/officeDocument/2006/relationships/image" Target="../media/image2.png"/><Relationship Id="rId3" Type="http://schemas.openxmlformats.org/officeDocument/2006/relationships/tags" Target="../tags/tag100.xml"/><Relationship Id="rId21" Type="http://schemas.openxmlformats.org/officeDocument/2006/relationships/image" Target="../media/image6.png"/><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image" Target="../media/image24.png"/><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image" Target="../media/image11.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image" Target="../media/image23.png"/><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image" Target="../media/image22.png"/><Relationship Id="rId10" Type="http://schemas.openxmlformats.org/officeDocument/2006/relationships/tags" Target="../tags/tag107.xml"/><Relationship Id="rId19" Type="http://schemas.openxmlformats.org/officeDocument/2006/relationships/notesSlide" Target="../notesSlides/notesSlide9.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Select="1" noRot="1" noMove="1" noResize="1" noEditPoints="1" noAdjustHandles="1" noChangeArrowheads="1" noChangeShapeType="1"/>
          </p:cNvPicPr>
          <p:nvPr>
            <p:custDataLst>
              <p:tags r:id="rId1"/>
            </p:custDataLst>
          </p:nvPr>
        </p:nvPicPr>
        <p:blipFill rotWithShape="1">
          <a:blip r:embed="rId10" cstate="print">
            <a:extLst>
              <a:ext uri="{28A0092B-C50C-407E-A947-70E740481C1C}">
                <a14:useLocalDpi xmlns:a14="http://schemas.microsoft.com/office/drawing/2010/main" val="0"/>
              </a:ext>
            </a:extLst>
          </a:blip>
          <a:srcRect b="16711"/>
          <a:stretch/>
        </p:blipFill>
        <p:spPr>
          <a:xfrm>
            <a:off x="0" y="838200"/>
            <a:ext cx="9143622" cy="5711943"/>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4188924" y="217144"/>
            <a:ext cx="4809329" cy="830997"/>
          </a:xfrm>
          <a:prstGeom prst="rect">
            <a:avLst/>
          </a:prstGeom>
          <a:noFill/>
        </p:spPr>
        <p:txBody>
          <a:bodyPr wrap="none" rtlCol="0">
            <a:spAutoFit/>
          </a:bodyPr>
          <a:lstStyle/>
          <a:p>
            <a:pPr algn="r"/>
            <a:r>
              <a:rPr lang="en-US" sz="1600" b="1" dirty="0" smtClean="0">
                <a:solidFill>
                  <a:schemeClr val="bg1"/>
                </a:solidFill>
                <a:latin typeface="+mj-lt"/>
              </a:rPr>
              <a:t>IPAC CORE COMPETENCIES ONLINE LEARNING COURSE</a:t>
            </a:r>
          </a:p>
          <a:p>
            <a:pPr algn="r"/>
            <a:r>
              <a:rPr lang="en-US" sz="1600" dirty="0" smtClean="0">
                <a:solidFill>
                  <a:schemeClr val="bg1"/>
                </a:solidFill>
                <a:latin typeface="+mj-lt"/>
              </a:rPr>
              <a:t>Routine Practices</a:t>
            </a:r>
            <a:endParaRPr lang="en-US" sz="1600" dirty="0">
              <a:solidFill>
                <a:schemeClr val="bg1"/>
              </a:solidFill>
              <a:latin typeface="+mj-lt"/>
            </a:endParaRPr>
          </a:p>
          <a:p>
            <a:pPr algn="r"/>
            <a:r>
              <a:rPr lang="en-US" sz="1600" dirty="0" smtClean="0">
                <a:solidFill>
                  <a:schemeClr val="bg1"/>
                </a:solidFill>
                <a:latin typeface="+mj-lt"/>
              </a:rPr>
              <a:t>Chain of Transmission &amp; Risk Assessment Component</a:t>
            </a:r>
            <a:endParaRPr lang="en-US" sz="1600" dirty="0">
              <a:solidFill>
                <a:schemeClr val="bg1"/>
              </a:solidFill>
              <a:latin typeface="+mj-lt"/>
            </a:endParaRPr>
          </a:p>
        </p:txBody>
      </p:sp>
      <p:pic>
        <p:nvPicPr>
          <p:cNvPr id="9" name="Picture 8"/>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3994278" y="6411644"/>
            <a:ext cx="1155445" cy="276999"/>
          </a:xfrm>
          <a:prstGeom prst="rect">
            <a:avLst/>
          </a:prstGeom>
          <a:noFill/>
        </p:spPr>
        <p:txBody>
          <a:bodyPr wrap="none" rtlCol="0">
            <a:spAutoFit/>
          </a:bodyPr>
          <a:lstStyle/>
          <a:p>
            <a:pPr algn="r"/>
            <a:r>
              <a:rPr lang="en-US" sz="1200" b="1" i="1" dirty="0" smtClean="0">
                <a:solidFill>
                  <a:schemeClr val="bg1"/>
                </a:solidFill>
                <a:latin typeface="+mj-lt"/>
              </a:rPr>
              <a:t>Copyright 2014</a:t>
            </a:r>
          </a:p>
        </p:txBody>
      </p:sp>
      <p:pic>
        <p:nvPicPr>
          <p:cNvPr id="11" name="Picture 10"/>
          <p:cNvPicPr>
            <a:picLocks noGrp="1" noSelect="1" noRot="1" noMove="1" noResize="1" noEditPoints="1" noAdjustHandles="1" noChangeArrowheads="1" noChangeShapeType="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12" name="Picture 11"/>
          <p:cNvPicPr>
            <a:picLocks noGrp="1" noSelect="1" noRot="1" noMove="1" noResize="1" noEditPoints="1" noAdjustHandles="1" noChangeArrowheads="1" noChangeShapeType="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14942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276803" y="127919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855804" y="3239869"/>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rot="2723540">
            <a:off x="407032" y="3623844"/>
            <a:ext cx="1911001" cy="1107619"/>
          </a:xfrm>
          <a:prstGeom prst="roundRect">
            <a:avLst>
              <a:gd name="adj" fmla="val 44680"/>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257800" y="164145"/>
            <a:ext cx="3505200" cy="1754326"/>
          </a:xfrm>
          <a:prstGeom prst="rect">
            <a:avLst/>
          </a:prstGeom>
        </p:spPr>
        <p:txBody>
          <a:bodyPr wrap="square">
            <a:spAutoFit/>
          </a:bodyPr>
          <a:lstStyle/>
          <a:p>
            <a:r>
              <a:rPr lang="en-CA" dirty="0" smtClean="0"/>
              <a:t>Portals </a:t>
            </a:r>
            <a:r>
              <a:rPr lang="en-CA" dirty="0"/>
              <a:t>of </a:t>
            </a:r>
            <a:r>
              <a:rPr lang="en-CA" dirty="0" smtClean="0"/>
              <a:t>Entry include:</a:t>
            </a:r>
            <a:endParaRPr lang="en-CA" dirty="0"/>
          </a:p>
          <a:p>
            <a:pPr marL="285750" indent="-285750">
              <a:buFont typeface="Arial" pitchFamily="34" charset="0"/>
              <a:buChar char="•"/>
            </a:pPr>
            <a:r>
              <a:rPr lang="en-CA" dirty="0" smtClean="0"/>
              <a:t>mucous </a:t>
            </a:r>
            <a:r>
              <a:rPr lang="en-CA" dirty="0"/>
              <a:t>membrane (eyes, nose, mouth)</a:t>
            </a:r>
          </a:p>
          <a:p>
            <a:pPr marL="285750" indent="-285750">
              <a:buFont typeface="Arial" pitchFamily="34" charset="0"/>
              <a:buChar char="•"/>
            </a:pPr>
            <a:r>
              <a:rPr lang="en-CA" dirty="0" smtClean="0"/>
              <a:t>respiratory </a:t>
            </a:r>
            <a:r>
              <a:rPr lang="en-CA" dirty="0"/>
              <a:t>tract</a:t>
            </a:r>
          </a:p>
          <a:p>
            <a:pPr marL="285750" indent="-285750">
              <a:buFont typeface="Arial" pitchFamily="34" charset="0"/>
              <a:buChar char="•"/>
            </a:pPr>
            <a:r>
              <a:rPr lang="en-CA" dirty="0" smtClean="0"/>
              <a:t>gastrointestinal </a:t>
            </a:r>
            <a:r>
              <a:rPr lang="en-CA" dirty="0"/>
              <a:t>(GI) tract</a:t>
            </a:r>
          </a:p>
          <a:p>
            <a:pPr marL="285750" indent="-285750">
              <a:buFont typeface="Arial" pitchFamily="34" charset="0"/>
              <a:buChar char="•"/>
            </a:pPr>
            <a:r>
              <a:rPr lang="en-CA" dirty="0" smtClean="0"/>
              <a:t>broken </a:t>
            </a:r>
            <a:r>
              <a:rPr lang="en-CA" dirty="0"/>
              <a:t>skin</a:t>
            </a:r>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4">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6019800" y="2514600"/>
            <a:ext cx="2410162" cy="341042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6799952" y="2985867"/>
            <a:ext cx="2343477" cy="3334216"/>
          </a:xfrm>
          <a:prstGeom prst="rect">
            <a:avLst/>
          </a:prstGeom>
        </p:spPr>
      </p:pic>
      <p:sp>
        <p:nvSpPr>
          <p:cNvPr id="14" name="Rectangle 13"/>
          <p:cNvSpPr>
            <a:spLocks noGrp="1" noSelect="1" noRot="1" noMove="1" noResize="1" noEditPoints="1" noAdjustHandles="1" noChangeArrowheads="1" noChangeShapeType="1" noTextEdit="1"/>
          </p:cNvSpPr>
          <p:nvPr>
            <p:custDataLst>
              <p:tags r:id="rId12"/>
            </p:custDataLst>
          </p:nvPr>
        </p:nvSpPr>
        <p:spPr>
          <a:xfrm rot="2635432">
            <a:off x="3324572" y="2774306"/>
            <a:ext cx="1047979" cy="338554"/>
          </a:xfrm>
          <a:prstGeom prst="rect">
            <a:avLst/>
          </a:prstGeom>
        </p:spPr>
        <p:txBody>
          <a:bodyPr wrap="none">
            <a:spAutoFit/>
          </a:bodyPr>
          <a:lstStyle/>
          <a:p>
            <a:pPr algn="ctr"/>
            <a:r>
              <a:rPr lang="en-US" sz="1600" dirty="0"/>
              <a:t>Reservoirs</a:t>
            </a:r>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a:off x="2026448" y="1994647"/>
            <a:ext cx="1222880" cy="584775"/>
          </a:xfrm>
          <a:prstGeom prst="rect">
            <a:avLst/>
          </a:prstGeom>
        </p:spPr>
        <p:txBody>
          <a:bodyPr wrap="square">
            <a:spAutoFit/>
          </a:bodyPr>
          <a:lstStyle/>
          <a:p>
            <a:pPr algn="ctr"/>
            <a:r>
              <a:rPr lang="en-CA" sz="1600" dirty="0"/>
              <a:t>Infectious agent</a:t>
            </a:r>
          </a:p>
        </p:txBody>
      </p:sp>
      <p:sp>
        <p:nvSpPr>
          <p:cNvPr id="16" name="Rectangle 15"/>
          <p:cNvSpPr>
            <a:spLocks noGrp="1" noSelect="1" noRot="1" noMove="1" noResize="1" noEditPoints="1" noAdjustHandles="1" noChangeArrowheads="1" noChangeShapeType="1" noTextEdit="1"/>
          </p:cNvSpPr>
          <p:nvPr>
            <p:custDataLst>
              <p:tags r:id="rId14"/>
            </p:custDataLst>
          </p:nvPr>
        </p:nvSpPr>
        <p:spPr>
          <a:xfrm rot="18820648">
            <a:off x="3087389" y="3927424"/>
            <a:ext cx="1225485" cy="584775"/>
          </a:xfrm>
          <a:prstGeom prst="rect">
            <a:avLst/>
          </a:prstGeom>
        </p:spPr>
        <p:txBody>
          <a:bodyPr wrap="square">
            <a:spAutoFit/>
          </a:bodyPr>
          <a:lstStyle/>
          <a:p>
            <a:pPr algn="ctr"/>
            <a:r>
              <a:rPr lang="en-CA" sz="1600" dirty="0"/>
              <a:t>Portals of Exit</a:t>
            </a:r>
          </a:p>
        </p:txBody>
      </p:sp>
      <p:sp>
        <p:nvSpPr>
          <p:cNvPr id="17" name="Rectangle 16"/>
          <p:cNvSpPr>
            <a:spLocks noGrp="1" noSelect="1" noRot="1" noMove="1" noResize="1" noEditPoints="1" noAdjustHandles="1" noChangeArrowheads="1" noChangeShapeType="1" noTextEdit="1"/>
          </p:cNvSpPr>
          <p:nvPr>
            <p:custDataLst>
              <p:tags r:id="rId15"/>
            </p:custDataLst>
          </p:nvPr>
        </p:nvSpPr>
        <p:spPr>
          <a:xfrm>
            <a:off x="1752600" y="4673025"/>
            <a:ext cx="1600200" cy="584775"/>
          </a:xfrm>
          <a:prstGeom prst="rect">
            <a:avLst/>
          </a:prstGeom>
        </p:spPr>
        <p:txBody>
          <a:bodyPr wrap="square">
            <a:spAutoFit/>
          </a:bodyPr>
          <a:lstStyle/>
          <a:p>
            <a:pPr algn="ctr"/>
            <a:r>
              <a:rPr lang="en-US" sz="1600" dirty="0"/>
              <a:t>Modes of Transmission</a:t>
            </a: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rot="18835519">
            <a:off x="629973" y="2691553"/>
            <a:ext cx="1371140" cy="584775"/>
          </a:xfrm>
          <a:prstGeom prst="rect">
            <a:avLst/>
          </a:prstGeom>
        </p:spPr>
        <p:txBody>
          <a:bodyPr wrap="square">
            <a:spAutoFit/>
          </a:bodyPr>
          <a:lstStyle/>
          <a:p>
            <a:pPr algn="ctr"/>
            <a:r>
              <a:rPr lang="en-CA" sz="1600" dirty="0"/>
              <a:t>Susceptible Host</a:t>
            </a:r>
          </a:p>
        </p:txBody>
      </p:sp>
      <p:pic>
        <p:nvPicPr>
          <p:cNvPr id="19" name="Picture 18"/>
          <p:cNvPicPr>
            <a:picLocks noGrp="1" noSelect="1" noRot="1" noMove="1" noResize="1" noEditPoints="1" noAdjustHandles="1" noChangeArrowheads="1" noChangeShapeType="1"/>
          </p:cNvPicPr>
          <p:nvPr>
            <p:custDataLst>
              <p:tags r:id="rId17"/>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13" name="TextBox 12"/>
          <p:cNvSpPr txBox="1">
            <a:spLocks noGrp="1" noSelect="1" noRot="1" noMove="1" noResize="1" noEditPoints="1" noAdjustHandles="1" noChangeArrowheads="1" noChangeShapeType="1" noTextEdit="1"/>
          </p:cNvSpPr>
          <p:nvPr>
            <p:custDataLst>
              <p:tags r:id="rId18"/>
            </p:custDataLst>
          </p:nvPr>
        </p:nvSpPr>
        <p:spPr>
          <a:xfrm rot="2804573">
            <a:off x="671464" y="3885276"/>
            <a:ext cx="1447800" cy="584775"/>
          </a:xfrm>
          <a:prstGeom prst="rect">
            <a:avLst/>
          </a:prstGeom>
          <a:noFill/>
        </p:spPr>
        <p:txBody>
          <a:bodyPr wrap="square" rtlCol="0">
            <a:spAutoFit/>
          </a:bodyPr>
          <a:lstStyle/>
          <a:p>
            <a:pPr algn="ctr"/>
            <a:r>
              <a:rPr lang="en-US" sz="1600" dirty="0"/>
              <a:t>Portals </a:t>
            </a:r>
          </a:p>
          <a:p>
            <a:pPr algn="ctr"/>
            <a:r>
              <a:rPr lang="en-US" sz="1600" dirty="0"/>
              <a:t>of Entry</a:t>
            </a:r>
          </a:p>
        </p:txBody>
      </p:sp>
    </p:spTree>
    <p:extLst>
      <p:ext uri="{BB962C8B-B14F-4D97-AF65-F5344CB8AC3E}">
        <p14:creationId xmlns:p14="http://schemas.microsoft.com/office/powerpoint/2010/main" val="294221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4">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rot="18891092">
            <a:off x="196401" y="2358496"/>
            <a:ext cx="1981153" cy="1104065"/>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Susceptible Host</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334000" y="304800"/>
            <a:ext cx="3505200" cy="1754326"/>
          </a:xfrm>
          <a:prstGeom prst="rect">
            <a:avLst/>
          </a:prstGeom>
        </p:spPr>
        <p:txBody>
          <a:bodyPr wrap="square">
            <a:spAutoFit/>
          </a:bodyPr>
          <a:lstStyle/>
          <a:p>
            <a:r>
              <a:rPr lang="en-CA" dirty="0"/>
              <a:t>Susceptible </a:t>
            </a:r>
            <a:r>
              <a:rPr lang="en-CA" dirty="0" smtClean="0"/>
              <a:t>Hosts include:</a:t>
            </a:r>
            <a:endParaRPr lang="en-CA" dirty="0"/>
          </a:p>
          <a:p>
            <a:pPr marL="285750" indent="-285750">
              <a:buFont typeface="Arial" pitchFamily="34" charset="0"/>
              <a:buChar char="•"/>
            </a:pPr>
            <a:r>
              <a:rPr lang="en-CA" dirty="0" smtClean="0"/>
              <a:t>immunosuppression</a:t>
            </a:r>
            <a:endParaRPr lang="en-CA" dirty="0"/>
          </a:p>
          <a:p>
            <a:pPr marL="285750" indent="-285750">
              <a:buFont typeface="Arial" pitchFamily="34" charset="0"/>
              <a:buChar char="•"/>
            </a:pPr>
            <a:r>
              <a:rPr lang="en-CA" dirty="0" smtClean="0"/>
              <a:t>diabetes</a:t>
            </a:r>
            <a:endParaRPr lang="en-CA" dirty="0"/>
          </a:p>
          <a:p>
            <a:pPr marL="285750" indent="-285750">
              <a:buFont typeface="Arial" pitchFamily="34" charset="0"/>
              <a:buChar char="•"/>
            </a:pPr>
            <a:r>
              <a:rPr lang="en-CA" dirty="0" smtClean="0"/>
              <a:t>burns</a:t>
            </a:r>
            <a:endParaRPr lang="en-CA" dirty="0"/>
          </a:p>
          <a:p>
            <a:pPr marL="285750" indent="-285750">
              <a:buFont typeface="Arial" pitchFamily="34" charset="0"/>
              <a:buChar char="•"/>
            </a:pPr>
            <a:r>
              <a:rPr lang="en-CA" dirty="0" smtClean="0"/>
              <a:t>surgery</a:t>
            </a:r>
            <a:endParaRPr lang="en-CA" dirty="0"/>
          </a:p>
          <a:p>
            <a:pPr marL="285750" indent="-285750">
              <a:buFont typeface="Arial" pitchFamily="34" charset="0"/>
              <a:buChar char="•"/>
            </a:pPr>
            <a:r>
              <a:rPr lang="en-CA" dirty="0" smtClean="0"/>
              <a:t>Age – very young or very old</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5">
            <a:extLst>
              <a:ext uri="{28A0092B-C50C-407E-A947-70E740481C1C}">
                <a14:useLocalDpi xmlns:a14="http://schemas.microsoft.com/office/drawing/2010/main" val="0"/>
              </a:ext>
            </a:extLst>
          </a:blip>
          <a:stretch>
            <a:fillRect/>
          </a:stretch>
        </p:blipFill>
        <p:spPr>
          <a:xfrm>
            <a:off x="4969680" y="2203088"/>
            <a:ext cx="2410162" cy="3400900"/>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6">
            <a:extLst>
              <a:ext uri="{28A0092B-C50C-407E-A947-70E740481C1C}">
                <a14:useLocalDpi xmlns:a14="http://schemas.microsoft.com/office/drawing/2010/main" val="0"/>
              </a:ext>
            </a:extLst>
          </a:blip>
          <a:stretch>
            <a:fillRect/>
          </a:stretch>
        </p:blipFill>
        <p:spPr>
          <a:xfrm>
            <a:off x="5469893" y="2514600"/>
            <a:ext cx="2343477" cy="3343742"/>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7">
            <a:extLst>
              <a:ext uri="{28A0092B-C50C-407E-A947-70E740481C1C}">
                <a14:useLocalDpi xmlns:a14="http://schemas.microsoft.com/office/drawing/2010/main" val="0"/>
              </a:ext>
            </a:extLst>
          </a:blip>
          <a:stretch>
            <a:fillRect/>
          </a:stretch>
        </p:blipFill>
        <p:spPr>
          <a:xfrm>
            <a:off x="6096000" y="2819400"/>
            <a:ext cx="2343477" cy="3343742"/>
          </a:xfrm>
          <a:prstGeom prst="rect">
            <a:avLst/>
          </a:prstGeom>
        </p:spPr>
      </p:pic>
      <p:pic>
        <p:nvPicPr>
          <p:cNvPr id="13" name="Picture 12"/>
          <p:cNvPicPr>
            <a:picLocks noGrp="1" noSelect="1" noRot="1" noMove="1" noResize="1" noEditPoints="1" noAdjustHandles="1" noChangeArrowheads="1" noChangeShapeType="1"/>
          </p:cNvPicPr>
          <p:nvPr>
            <p:custDataLst>
              <p:tags r:id="rId12"/>
            </p:custDataLst>
          </p:nvPr>
        </p:nvPicPr>
        <p:blipFill>
          <a:blip r:embed="rId28">
            <a:extLst>
              <a:ext uri="{28A0092B-C50C-407E-A947-70E740481C1C}">
                <a14:useLocalDpi xmlns:a14="http://schemas.microsoft.com/office/drawing/2010/main" val="0"/>
              </a:ext>
            </a:extLst>
          </a:blip>
          <a:stretch>
            <a:fillRect/>
          </a:stretch>
        </p:blipFill>
        <p:spPr>
          <a:xfrm>
            <a:off x="6562712" y="3122271"/>
            <a:ext cx="2343477" cy="3343742"/>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a:off x="6808103" y="3539944"/>
            <a:ext cx="2343477" cy="3343742"/>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rot="2657071">
            <a:off x="3089589" y="2711657"/>
            <a:ext cx="1151277" cy="369332"/>
          </a:xfrm>
          <a:prstGeom prst="rect">
            <a:avLst/>
          </a:prstGeom>
        </p:spPr>
        <p:txBody>
          <a:bodyPr wrap="none">
            <a:spAutoFit/>
          </a:bodyPr>
          <a:lstStyle/>
          <a:p>
            <a:pPr algn="ctr"/>
            <a:r>
              <a:rPr lang="en-US" dirty="0"/>
              <a:t>Reservoirs</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1805976" y="1917412"/>
            <a:ext cx="1222880" cy="646331"/>
          </a:xfrm>
          <a:prstGeom prst="rect">
            <a:avLst/>
          </a:prstGeom>
        </p:spPr>
        <p:txBody>
          <a:bodyPr wrap="square">
            <a:spAutoFit/>
          </a:bodyPr>
          <a:lstStyle/>
          <a:p>
            <a:pPr algn="ctr"/>
            <a:r>
              <a:rPr lang="en-CA" dirty="0"/>
              <a:t>Infectious agent</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20" name="Rectangle 19"/>
          <p:cNvSpPr>
            <a:spLocks noGrp="1" noSelect="1" noRot="1" noMove="1" noResize="1" noEditPoints="1" noAdjustHandles="1" noChangeArrowheads="1" noChangeShapeType="1" noTextEdit="1"/>
          </p:cNvSpPr>
          <p:nvPr>
            <p:custDataLst>
              <p:tags r:id="rId18"/>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21" name="Picture 20"/>
          <p:cNvPicPr>
            <a:picLocks noGrp="1" noSelect="1" noRot="1" noMove="1" noResize="1" noEditPoints="1" noAdjustHandles="1" noChangeArrowheads="1" noChangeShapeType="1"/>
          </p:cNvPicPr>
          <p:nvPr>
            <p:custDataLst>
              <p:tags r:id="rId19"/>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8367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pPr lvl="0"/>
            <a:r>
              <a:rPr lang="en-US" dirty="0"/>
              <a:t>What kind of infection has made you miss work?</a:t>
            </a:r>
            <a:endParaRPr lang="en-CA" dirty="0"/>
          </a:p>
          <a:p>
            <a:pPr lvl="0"/>
            <a:r>
              <a:rPr lang="en-US" dirty="0"/>
              <a:t>How do you get the common cold?</a:t>
            </a:r>
            <a:endParaRPr lang="en-CA" dirty="0"/>
          </a:p>
          <a:p>
            <a:pPr lvl="0"/>
            <a:r>
              <a:rPr lang="en-US" dirty="0"/>
              <a:t>Who are the people who seem to get infections easily?</a:t>
            </a:r>
            <a:endParaRPr lang="en-CA" dirty="0"/>
          </a:p>
          <a:p>
            <a:pPr marL="0" indent="0">
              <a:buNone/>
            </a:pP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12</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076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3523"/>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7"/>
            </p:custDataLst>
          </p:nvPr>
        </p:nvSpPr>
        <p:spPr>
          <a:xfrm>
            <a:off x="5234066" y="1653358"/>
            <a:ext cx="3681334" cy="1477328"/>
          </a:xfrm>
          <a:prstGeom prst="rect">
            <a:avLst/>
          </a:prstGeom>
        </p:spPr>
        <p:txBody>
          <a:bodyPr wrap="square">
            <a:spAutoFit/>
          </a:bodyPr>
          <a:lstStyle/>
          <a:p>
            <a:r>
              <a:rPr lang="en-CA" dirty="0"/>
              <a:t>The goal of infection prevention and control is to break one or more links in the Chain to prevent the spread of Infectious Agents and the development of infection.</a:t>
            </a:r>
          </a:p>
        </p:txBody>
      </p:sp>
      <p:sp>
        <p:nvSpPr>
          <p:cNvPr id="3" name="Rectangle 2"/>
          <p:cNvSpPr>
            <a:spLocks noGrp="1" noSelect="1" noRot="1" noMove="1" noResize="1" noEditPoints="1" noAdjustHandles="1" noChangeArrowheads="1" noChangeShapeType="1" noTextEdit="1"/>
          </p:cNvSpPr>
          <p:nvPr>
            <p:custDataLst>
              <p:tags r:id="rId8"/>
            </p:custDataLst>
          </p:nvPr>
        </p:nvSpPr>
        <p:spPr>
          <a:xfrm rot="2666117">
            <a:off x="3088877" y="2712400"/>
            <a:ext cx="1151277" cy="369332"/>
          </a:xfrm>
          <a:prstGeom prst="rect">
            <a:avLst/>
          </a:prstGeom>
        </p:spPr>
        <p:txBody>
          <a:bodyPr wrap="none">
            <a:spAutoFit/>
          </a:bodyPr>
          <a:lstStyle/>
          <a:p>
            <a:pPr algn="ctr"/>
            <a:r>
              <a:rPr lang="en-US" dirty="0"/>
              <a:t>Reservoirs</a:t>
            </a:r>
          </a:p>
        </p:txBody>
      </p:sp>
      <p:sp>
        <p:nvSpPr>
          <p:cNvPr id="12" name="Rectangle 11"/>
          <p:cNvSpPr>
            <a:spLocks noGrp="1" noSelect="1" noRot="1" noMove="1" noResize="1" noEditPoints="1" noAdjustHandles="1" noChangeArrowheads="1" noChangeShapeType="1" noTextEdit="1"/>
          </p:cNvSpPr>
          <p:nvPr>
            <p:custDataLst>
              <p:tags r:id="rId9"/>
            </p:custDataLst>
          </p:nvPr>
        </p:nvSpPr>
        <p:spPr>
          <a:xfrm>
            <a:off x="1805976" y="1917412"/>
            <a:ext cx="1222880" cy="646331"/>
          </a:xfrm>
          <a:prstGeom prst="rect">
            <a:avLst/>
          </a:prstGeom>
        </p:spPr>
        <p:txBody>
          <a:bodyPr wrap="square">
            <a:spAutoFit/>
          </a:bodyPr>
          <a:lstStyle/>
          <a:p>
            <a:pPr algn="ctr"/>
            <a:r>
              <a:rPr lang="en-CA" dirty="0"/>
              <a:t>Infectious </a:t>
            </a:r>
            <a:r>
              <a:rPr lang="en-CA" dirty="0" smtClean="0"/>
              <a:t>Agent</a:t>
            </a:r>
            <a:endParaRPr lang="en-CA" dirty="0"/>
          </a:p>
        </p:txBody>
      </p:sp>
      <p:sp>
        <p:nvSpPr>
          <p:cNvPr id="13" name="Rectangle 12"/>
          <p:cNvSpPr>
            <a:spLocks noGrp="1" noSelect="1" noRot="1" noMove="1" noResize="1" noEditPoints="1" noAdjustHandles="1" noChangeArrowheads="1" noChangeShapeType="1" noTextEdit="1"/>
          </p:cNvSpPr>
          <p:nvPr>
            <p:custDataLst>
              <p:tags r:id="rId10"/>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4" name="Rectangle 13"/>
          <p:cNvSpPr>
            <a:spLocks noGrp="1" noSelect="1" noRot="1" noMove="1" noResize="1" noEditPoints="1" noAdjustHandles="1" noChangeArrowheads="1" noChangeShapeType="1" noTextEdit="1"/>
          </p:cNvSpPr>
          <p:nvPr>
            <p:custDataLst>
              <p:tags r:id="rId11"/>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5" name="Rectangle 14"/>
          <p:cNvSpPr>
            <a:spLocks noGrp="1" noSelect="1" noRot="1" noMove="1" noResize="1" noEditPoints="1" noAdjustHandles="1" noChangeArrowheads="1" noChangeShapeType="1" noTextEdit="1"/>
          </p:cNvSpPr>
          <p:nvPr>
            <p:custDataLst>
              <p:tags r:id="rId12"/>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16" name="Rectangle 15"/>
          <p:cNvSpPr>
            <a:spLocks noGrp="1" noSelect="1" noRot="1" noMove="1" noResize="1" noEditPoints="1" noAdjustHandles="1" noChangeArrowheads="1" noChangeShapeType="1" noTextEdit="1"/>
          </p:cNvSpPr>
          <p:nvPr>
            <p:custDataLst>
              <p:tags r:id="rId13"/>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7" name="Picture 16"/>
          <p:cNvPicPr>
            <a:picLocks noGrp="1" noSelect="1" noRot="1" noMove="1" noResize="1" noEditPoints="1" noAdjustHandles="1" noChangeArrowheads="1" noChangeShapeType="1"/>
          </p:cNvPicPr>
          <p:nvPr>
            <p:custDataLst>
              <p:tags r:id="rId14"/>
            </p:custDataLst>
          </p:nvPr>
        </p:nvPicPr>
        <p:blipFill>
          <a:blip r:embed="rId2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4812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5" name="Oval 4"/>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Grp="1" noSelect="1" noRot="1" noMove="1" noResize="1" noEditPoints="1" noAdjustHandles="1" noChangeArrowheads="1" noChangeShapeType="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152400" y="1581150"/>
            <a:ext cx="4743450" cy="3981450"/>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a:off x="1905000" y="1905000"/>
            <a:ext cx="1156983"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a:solidFill>
                  <a:schemeClr val="tx1"/>
                </a:solidFill>
              </a:rPr>
              <a:t>Infectious </a:t>
            </a:r>
            <a:endParaRPr lang="en-US" dirty="0" smtClean="0">
              <a:solidFill>
                <a:schemeClr val="tx1"/>
              </a:solidFill>
            </a:endParaRPr>
          </a:p>
          <a:p>
            <a:pPr algn="ctr"/>
            <a:r>
              <a:rPr lang="en-US" dirty="0" smtClean="0">
                <a:solidFill>
                  <a:schemeClr val="tx1"/>
                </a:solidFill>
              </a:rPr>
              <a:t>Agent</a:t>
            </a:r>
            <a:endParaRPr lang="en-US" dirty="0">
              <a:solidFill>
                <a:schemeClr val="tx1"/>
              </a:solidFill>
            </a:endParaRP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181600" y="304800"/>
            <a:ext cx="2895600" cy="1200329"/>
          </a:xfrm>
          <a:prstGeom prst="rect">
            <a:avLst/>
          </a:prstGeom>
        </p:spPr>
        <p:txBody>
          <a:bodyPr wrap="square">
            <a:spAutoFit/>
          </a:bodyPr>
          <a:lstStyle/>
          <a:p>
            <a:r>
              <a:rPr lang="en-CA" dirty="0" smtClean="0"/>
              <a:t>This chain  is  broken by:</a:t>
            </a:r>
            <a:endParaRPr lang="en-CA" dirty="0"/>
          </a:p>
          <a:p>
            <a:pPr marL="285750" indent="-285750">
              <a:buFont typeface="Arial" pitchFamily="34" charset="0"/>
              <a:buChar char="•"/>
            </a:pPr>
            <a:r>
              <a:rPr lang="en-CA" dirty="0" smtClean="0"/>
              <a:t>antibiotics</a:t>
            </a:r>
            <a:endParaRPr lang="en-CA" dirty="0"/>
          </a:p>
          <a:p>
            <a:pPr marL="285750" indent="-285750">
              <a:buFont typeface="Arial" pitchFamily="34" charset="0"/>
              <a:buChar char="•"/>
            </a:pPr>
            <a:r>
              <a:rPr lang="en-CA" dirty="0" smtClean="0"/>
              <a:t>disinfection</a:t>
            </a:r>
            <a:endParaRPr lang="en-CA" dirty="0"/>
          </a:p>
          <a:p>
            <a:pPr marL="285750" indent="-285750">
              <a:buFont typeface="Arial" pitchFamily="34" charset="0"/>
              <a:buChar char="•"/>
            </a:pPr>
            <a:r>
              <a:rPr lang="en-CA" dirty="0" smtClean="0"/>
              <a:t>sterilization</a:t>
            </a:r>
            <a:endParaRPr lang="en-CA" dirty="0"/>
          </a:p>
        </p:txBody>
      </p:sp>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065508" y="19812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096000" y="2471782"/>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6803035" y="2895600"/>
            <a:ext cx="2343477" cy="3334216"/>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rot="18820648">
            <a:off x="2939743" y="3887297"/>
            <a:ext cx="1225485" cy="646331"/>
          </a:xfrm>
          <a:prstGeom prst="rect">
            <a:avLst/>
          </a:prstGeom>
        </p:spPr>
        <p:txBody>
          <a:bodyPr wrap="square">
            <a:spAutoFit/>
          </a:bodyPr>
          <a:lstStyle/>
          <a:p>
            <a:pPr algn="ctr"/>
            <a:r>
              <a:rPr lang="en-CA" dirty="0"/>
              <a:t>Portals of Exit</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2666117">
            <a:off x="3088877" y="2712400"/>
            <a:ext cx="1151277" cy="369332"/>
          </a:xfrm>
          <a:prstGeom prst="rect">
            <a:avLst/>
          </a:prstGeom>
        </p:spPr>
        <p:txBody>
          <a:bodyPr wrap="none">
            <a:spAutoFit/>
          </a:bodyPr>
          <a:lstStyle/>
          <a:p>
            <a:pPr algn="ctr"/>
            <a:r>
              <a:rPr lang="en-US" dirty="0"/>
              <a:t>Reservoirs</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35519">
            <a:off x="434878" y="2616469"/>
            <a:ext cx="1371140" cy="646331"/>
          </a:xfrm>
          <a:prstGeom prst="rect">
            <a:avLst/>
          </a:prstGeom>
        </p:spPr>
        <p:txBody>
          <a:bodyPr wrap="square">
            <a:spAutoFit/>
          </a:bodyPr>
          <a:lstStyle/>
          <a:p>
            <a:pPr algn="ctr"/>
            <a:r>
              <a:rPr lang="en-CA" dirty="0"/>
              <a:t>Susceptible Host</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3714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152400" y="1581150"/>
            <a:ext cx="4743450" cy="3981450"/>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rot="2693678">
            <a:off x="3208697" y="2684365"/>
            <a:ext cx="1151277" cy="36933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smtClean="0">
                <a:solidFill>
                  <a:schemeClr val="tx1"/>
                </a:solidFill>
              </a:rPr>
              <a:t>Reservoirs</a:t>
            </a:r>
            <a:endParaRPr lang="en-US" dirty="0">
              <a:solidFill>
                <a:schemeClr val="tx1"/>
              </a:solidFill>
            </a:endParaRP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281534" y="304800"/>
            <a:ext cx="3505200" cy="1754326"/>
          </a:xfrm>
          <a:prstGeom prst="rect">
            <a:avLst/>
          </a:prstGeom>
        </p:spPr>
        <p:txBody>
          <a:bodyPr wrap="square">
            <a:spAutoFit/>
          </a:bodyPr>
          <a:lstStyle/>
          <a:p>
            <a:r>
              <a:rPr lang="en-CA" dirty="0" smtClean="0"/>
              <a:t>The chain is broken by:</a:t>
            </a:r>
            <a:endParaRPr lang="en-CA" dirty="0"/>
          </a:p>
          <a:p>
            <a:pPr marL="285750" indent="-285750">
              <a:buFont typeface="Arial" pitchFamily="34" charset="0"/>
              <a:buChar char="•"/>
            </a:pPr>
            <a:r>
              <a:rPr lang="en-CA" dirty="0" smtClean="0"/>
              <a:t>Control </a:t>
            </a:r>
            <a:r>
              <a:rPr lang="en-CA" dirty="0"/>
              <a:t>of the Environment</a:t>
            </a:r>
          </a:p>
          <a:p>
            <a:pPr marL="285750" indent="-285750">
              <a:buFont typeface="Arial" pitchFamily="34" charset="0"/>
              <a:buChar char="•"/>
            </a:pPr>
            <a:r>
              <a:rPr lang="en-CA" dirty="0" smtClean="0"/>
              <a:t>environmental </a:t>
            </a:r>
            <a:r>
              <a:rPr lang="en-CA" dirty="0"/>
              <a:t>cleaning and disinfection</a:t>
            </a:r>
          </a:p>
          <a:p>
            <a:pPr marL="285750" indent="-285750">
              <a:buFont typeface="Arial" pitchFamily="34" charset="0"/>
              <a:buChar char="•"/>
            </a:pPr>
            <a:r>
              <a:rPr lang="en-CA" dirty="0" smtClean="0"/>
              <a:t>proper </a:t>
            </a:r>
            <a:r>
              <a:rPr lang="en-CA" dirty="0"/>
              <a:t>food  storage</a:t>
            </a:r>
          </a:p>
          <a:p>
            <a:pPr marL="285750" indent="-285750">
              <a:buFont typeface="Arial" pitchFamily="34" charset="0"/>
              <a:buChar char="•"/>
            </a:pPr>
            <a:r>
              <a:rPr lang="en-CA" dirty="0" smtClean="0"/>
              <a:t>water </a:t>
            </a:r>
            <a:r>
              <a:rPr lang="en-CA" dirty="0"/>
              <a:t>treatment</a:t>
            </a:r>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5011758" y="2129122"/>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715000" y="2444202"/>
            <a:ext cx="2343477" cy="3315163"/>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56655" y="2738722"/>
            <a:ext cx="2343477" cy="3296110"/>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80693" y="3142784"/>
            <a:ext cx="2343477"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a:off x="1805976" y="1917412"/>
            <a:ext cx="1222880" cy="646331"/>
          </a:xfrm>
          <a:prstGeom prst="rect">
            <a:avLst/>
          </a:prstGeom>
        </p:spPr>
        <p:txBody>
          <a:bodyPr wrap="square">
            <a:spAutoFit/>
          </a:bodyPr>
          <a:lstStyle/>
          <a:p>
            <a:pPr algn="ctr"/>
            <a:r>
              <a:rPr lang="en-CA" dirty="0"/>
              <a:t>Infectious </a:t>
            </a:r>
            <a:r>
              <a:rPr lang="en-CA" dirty="0" smtClean="0"/>
              <a:t>Agent</a:t>
            </a:r>
            <a:endParaRPr lang="en-CA"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18820648">
            <a:off x="2939743" y="3887297"/>
            <a:ext cx="1225485" cy="646331"/>
          </a:xfrm>
          <a:prstGeom prst="rect">
            <a:avLst/>
          </a:prstGeom>
        </p:spPr>
        <p:txBody>
          <a:bodyPr wrap="square">
            <a:spAutoFit/>
          </a:bodyPr>
          <a:lstStyle/>
          <a:p>
            <a:pPr algn="ctr"/>
            <a:r>
              <a:rPr lang="en-CA" dirty="0"/>
              <a:t>Portals of Exit</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18835519">
            <a:off x="511078" y="2616469"/>
            <a:ext cx="1371140" cy="646331"/>
          </a:xfrm>
          <a:prstGeom prst="rect">
            <a:avLst/>
          </a:prstGeom>
        </p:spPr>
        <p:txBody>
          <a:bodyPr wrap="square">
            <a:spAutoFit/>
          </a:bodyPr>
          <a:lstStyle/>
          <a:p>
            <a:pPr algn="ctr"/>
            <a:r>
              <a:rPr lang="en-CA" dirty="0"/>
              <a:t>Susceptible Host</a:t>
            </a:r>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1440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Grp="1" noSelect="1" noRot="1" noMove="1" noResize="1" noEditPoints="1" noAdjustHandles="1" noChangeArrowheads="1" noChangeShapeType="1"/>
          </p:cNvPicPr>
          <p:nvPr>
            <p:custDataLst>
              <p:tags r:id="rId7"/>
            </p:custDataLst>
          </p:nvPr>
        </p:nvPicPr>
        <p:blipFill>
          <a:blip r:embed="rId23">
            <a:extLst>
              <a:ext uri="{28A0092B-C50C-407E-A947-70E740481C1C}">
                <a14:useLocalDpi xmlns:a14="http://schemas.microsoft.com/office/drawing/2010/main" val="0"/>
              </a:ext>
            </a:extLst>
          </a:blip>
          <a:stretch>
            <a:fillRect/>
          </a:stretch>
        </p:blipFill>
        <p:spPr>
          <a:xfrm>
            <a:off x="152400" y="1564986"/>
            <a:ext cx="4743450" cy="3981450"/>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rot="18888730">
            <a:off x="3218243" y="3849822"/>
            <a:ext cx="828047"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smtClean="0">
                <a:solidFill>
                  <a:schemeClr val="tx1"/>
                </a:solidFill>
              </a:rPr>
              <a:t>Portals</a:t>
            </a:r>
          </a:p>
          <a:p>
            <a:pPr algn="ctr"/>
            <a:r>
              <a:rPr lang="en-US" dirty="0" smtClean="0">
                <a:solidFill>
                  <a:schemeClr val="tx1"/>
                </a:solidFill>
              </a:rPr>
              <a:t>of </a:t>
            </a:r>
            <a:r>
              <a:rPr lang="en-US" dirty="0">
                <a:solidFill>
                  <a:schemeClr val="tx1"/>
                </a:solidFill>
              </a:rPr>
              <a:t>Exit</a:t>
            </a: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5257800" y="164145"/>
            <a:ext cx="3733800" cy="1754326"/>
          </a:xfrm>
          <a:prstGeom prst="rect">
            <a:avLst/>
          </a:prstGeom>
        </p:spPr>
        <p:txBody>
          <a:bodyPr wrap="square">
            <a:spAutoFit/>
          </a:bodyPr>
          <a:lstStyle/>
          <a:p>
            <a:r>
              <a:rPr lang="en-CA" dirty="0" smtClean="0"/>
              <a:t>The chain is broken by:</a:t>
            </a:r>
            <a:endParaRPr lang="en-CA" dirty="0"/>
          </a:p>
          <a:p>
            <a:pPr marL="342900" indent="-342900">
              <a:buFont typeface="Arial" pitchFamily="34" charset="0"/>
              <a:buChar char="•"/>
            </a:pPr>
            <a:r>
              <a:rPr lang="en-CA" dirty="0" smtClean="0"/>
              <a:t>hand </a:t>
            </a:r>
            <a:r>
              <a:rPr lang="en-CA" dirty="0"/>
              <a:t>hygiene</a:t>
            </a:r>
          </a:p>
          <a:p>
            <a:pPr marL="342900" indent="-342900">
              <a:buFont typeface="Arial" pitchFamily="34" charset="0"/>
              <a:buChar char="•"/>
            </a:pPr>
            <a:r>
              <a:rPr lang="en-CA" dirty="0" smtClean="0"/>
              <a:t>disposal </a:t>
            </a:r>
            <a:r>
              <a:rPr lang="en-CA" dirty="0"/>
              <a:t>of waste and contaminated linen</a:t>
            </a:r>
          </a:p>
          <a:p>
            <a:pPr marL="342900" indent="-342900">
              <a:buFont typeface="Arial" pitchFamily="34" charset="0"/>
              <a:buChar char="•"/>
            </a:pPr>
            <a:r>
              <a:rPr lang="en-CA" dirty="0" smtClean="0"/>
              <a:t>control </a:t>
            </a:r>
            <a:r>
              <a:rPr lang="en-CA" dirty="0"/>
              <a:t>of excretions and secretions</a:t>
            </a:r>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5948198" y="2484110"/>
            <a:ext cx="2353004" cy="3353268"/>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6">
            <a:extLst>
              <a:ext uri="{28A0092B-C50C-407E-A947-70E740481C1C}">
                <a14:useLocalDpi xmlns:a14="http://schemas.microsoft.com/office/drawing/2010/main" val="0"/>
              </a:ext>
            </a:extLst>
          </a:blip>
          <a:stretch>
            <a:fillRect/>
          </a:stretch>
        </p:blipFill>
        <p:spPr>
          <a:xfrm>
            <a:off x="6790425" y="2841830"/>
            <a:ext cx="2353004" cy="3324689"/>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rot="2641114">
            <a:off x="3149288" y="2711531"/>
            <a:ext cx="1151277" cy="369332"/>
          </a:xfrm>
          <a:prstGeom prst="rect">
            <a:avLst/>
          </a:prstGeom>
        </p:spPr>
        <p:txBody>
          <a:bodyPr wrap="none">
            <a:spAutoFit/>
          </a:bodyPr>
          <a:lstStyle/>
          <a:p>
            <a:pPr algn="ctr"/>
            <a:r>
              <a:rPr lang="en-US" dirty="0"/>
              <a:t>Reservoirs</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805976" y="1917412"/>
            <a:ext cx="1222880" cy="646331"/>
          </a:xfrm>
          <a:prstGeom prst="rect">
            <a:avLst/>
          </a:prstGeom>
        </p:spPr>
        <p:txBody>
          <a:bodyPr wrap="square">
            <a:spAutoFit/>
          </a:bodyPr>
          <a:lstStyle/>
          <a:p>
            <a:pPr algn="ctr"/>
            <a:r>
              <a:rPr lang="en-CA" dirty="0"/>
              <a:t>Infectious </a:t>
            </a:r>
            <a:r>
              <a:rPr lang="en-CA" dirty="0" smtClean="0"/>
              <a:t>Agent</a:t>
            </a:r>
            <a:endParaRPr lang="en-CA" dirty="0"/>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35519">
            <a:off x="434878" y="2616469"/>
            <a:ext cx="1371140" cy="646331"/>
          </a:xfrm>
          <a:prstGeom prst="rect">
            <a:avLst/>
          </a:prstGeom>
        </p:spPr>
        <p:txBody>
          <a:bodyPr wrap="square">
            <a:spAutoFit/>
          </a:bodyPr>
          <a:lstStyle/>
          <a:p>
            <a:pPr algn="ctr"/>
            <a:r>
              <a:rPr lang="en-CA" dirty="0"/>
              <a:t>Susceptible Host</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63925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4">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1" name="Oval 10"/>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2" name="Rectangle 11"/>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Grp="1" noSelect="1" noRot="1" noMove="1" noResize="1" noEditPoints="1" noAdjustHandles="1" noChangeArrowheads="1" noChangeShapeType="1"/>
          </p:cNvPicPr>
          <p:nvPr>
            <p:custDataLst>
              <p:tags r:id="rId7"/>
            </p:custDataLst>
          </p:nvPr>
        </p:nvPicPr>
        <p:blipFill>
          <a:blip r:embed="rId26">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3" name="Rectangle 2"/>
          <p:cNvSpPr>
            <a:spLocks noGrp="1" noSelect="1" noRot="1" noMove="1" noResize="1" noEditPoints="1" noAdjustHandles="1" noChangeArrowheads="1" noChangeShapeType="1" noTextEdit="1"/>
          </p:cNvSpPr>
          <p:nvPr>
            <p:custDataLst>
              <p:tags r:id="rId8"/>
            </p:custDataLst>
          </p:nvPr>
        </p:nvSpPr>
        <p:spPr>
          <a:xfrm>
            <a:off x="1758730" y="4648200"/>
            <a:ext cx="1393523"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smtClean="0">
                <a:solidFill>
                  <a:schemeClr val="tx1"/>
                </a:solidFill>
              </a:rPr>
              <a:t>Modes of </a:t>
            </a:r>
            <a:r>
              <a:rPr lang="en-US" dirty="0">
                <a:solidFill>
                  <a:schemeClr val="tx1"/>
                </a:solidFill>
              </a:rPr>
              <a:t>Transmission</a:t>
            </a:r>
          </a:p>
        </p:txBody>
      </p:sp>
      <p:sp>
        <p:nvSpPr>
          <p:cNvPr id="2" name="Rectangle 1"/>
          <p:cNvSpPr>
            <a:spLocks noGrp="1" noSelect="1" noRot="1" noMove="1" noResize="1" noEditPoints="1" noAdjustHandles="1" noChangeArrowheads="1" noChangeShapeType="1" noTextEdit="1"/>
          </p:cNvSpPr>
          <p:nvPr>
            <p:custDataLst>
              <p:tags r:id="rId9"/>
            </p:custDataLst>
          </p:nvPr>
        </p:nvSpPr>
        <p:spPr>
          <a:xfrm>
            <a:off x="5119573" y="76200"/>
            <a:ext cx="3885629" cy="2585323"/>
          </a:xfrm>
          <a:prstGeom prst="rect">
            <a:avLst/>
          </a:prstGeom>
        </p:spPr>
        <p:txBody>
          <a:bodyPr wrap="square">
            <a:spAutoFit/>
          </a:bodyPr>
          <a:lstStyle/>
          <a:p>
            <a:r>
              <a:rPr lang="en-CA" dirty="0" smtClean="0"/>
              <a:t>The chain is broken by:</a:t>
            </a:r>
            <a:endParaRPr lang="en-CA" dirty="0"/>
          </a:p>
          <a:p>
            <a:pPr marL="285750" indent="-285750">
              <a:buFont typeface="Arial" pitchFamily="34" charset="0"/>
              <a:buChar char="•"/>
            </a:pPr>
            <a:r>
              <a:rPr lang="en-CA" dirty="0" smtClean="0"/>
              <a:t>spatial </a:t>
            </a:r>
            <a:r>
              <a:rPr lang="en-CA" dirty="0"/>
              <a:t>separation</a:t>
            </a:r>
          </a:p>
          <a:p>
            <a:pPr marL="285750" indent="-285750">
              <a:buFont typeface="Arial" pitchFamily="34" charset="0"/>
              <a:buChar char="•"/>
            </a:pPr>
            <a:r>
              <a:rPr lang="en-CA" dirty="0" smtClean="0"/>
              <a:t>control </a:t>
            </a:r>
            <a:r>
              <a:rPr lang="en-CA" dirty="0"/>
              <a:t>of the Environment</a:t>
            </a:r>
          </a:p>
          <a:p>
            <a:pPr marL="285750" indent="-285750">
              <a:buFont typeface="Arial" pitchFamily="34" charset="0"/>
              <a:buChar char="•"/>
            </a:pPr>
            <a:r>
              <a:rPr lang="en-CA" dirty="0" smtClean="0"/>
              <a:t>environmental </a:t>
            </a:r>
            <a:r>
              <a:rPr lang="en-CA" dirty="0"/>
              <a:t>sanitation</a:t>
            </a:r>
          </a:p>
          <a:p>
            <a:pPr marL="285750" indent="-285750">
              <a:buFont typeface="Arial" pitchFamily="34" charset="0"/>
              <a:buChar char="•"/>
            </a:pPr>
            <a:r>
              <a:rPr lang="en-CA" dirty="0" smtClean="0"/>
              <a:t>equipment  </a:t>
            </a:r>
            <a:r>
              <a:rPr lang="en-CA" dirty="0"/>
              <a:t>disinfection or sterilization</a:t>
            </a:r>
          </a:p>
          <a:p>
            <a:pPr marL="285750" indent="-285750">
              <a:buFont typeface="Arial" pitchFamily="34" charset="0"/>
              <a:buChar char="•"/>
            </a:pPr>
            <a:r>
              <a:rPr lang="en-CA" dirty="0"/>
              <a:t>Personal Protective Equipment (PPE) </a:t>
            </a:r>
            <a:endParaRPr lang="en-CA" dirty="0" smtClean="0"/>
          </a:p>
          <a:p>
            <a:pPr marL="285750" indent="-285750">
              <a:buFont typeface="Arial" pitchFamily="34" charset="0"/>
              <a:buChar char="•"/>
            </a:pPr>
            <a:r>
              <a:rPr lang="en-CA" dirty="0" smtClean="0"/>
              <a:t>hand </a:t>
            </a:r>
            <a:r>
              <a:rPr lang="en-CA" dirty="0"/>
              <a:t>hygiene</a:t>
            </a:r>
          </a:p>
          <a:p>
            <a:pPr marL="285750" indent="-285750">
              <a:buFont typeface="Arial" pitchFamily="34" charset="0"/>
              <a:buChar char="•"/>
            </a:pPr>
            <a:endParaRPr lang="en-CA" dirty="0"/>
          </a:p>
        </p:txBody>
      </p:sp>
      <p:pic>
        <p:nvPicPr>
          <p:cNvPr id="5" name="Picture 4"/>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980776" y="23622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5477861" y="2572574"/>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6019800" y="2741760"/>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6400800" y="2936631"/>
            <a:ext cx="2343477" cy="3334216"/>
          </a:xfrm>
          <a:prstGeom prst="rect">
            <a:avLst/>
          </a:prstGeom>
        </p:spPr>
      </p:pic>
      <p:pic>
        <p:nvPicPr>
          <p:cNvPr id="15" name="Picture 14"/>
          <p:cNvPicPr>
            <a:picLocks noGrp="1" noSelect="1" noRot="1" noMove="1" noResize="1" noEditPoints="1" noAdjustHandles="1" noChangeArrowheads="1" noChangeShapeType="1"/>
          </p:cNvPicPr>
          <p:nvPr>
            <p:custDataLst>
              <p:tags r:id="rId14"/>
            </p:custDataLst>
          </p:nvPr>
        </p:nvPicPr>
        <p:blipFill>
          <a:blip r:embed="rId31">
            <a:extLst>
              <a:ext uri="{28A0092B-C50C-407E-A947-70E740481C1C}">
                <a14:useLocalDpi xmlns:a14="http://schemas.microsoft.com/office/drawing/2010/main" val="0"/>
              </a:ext>
            </a:extLst>
          </a:blip>
          <a:stretch>
            <a:fillRect/>
          </a:stretch>
        </p:blipFill>
        <p:spPr>
          <a:xfrm>
            <a:off x="6661725" y="3156620"/>
            <a:ext cx="2343477" cy="3324689"/>
          </a:xfrm>
          <a:prstGeom prst="rect">
            <a:avLst/>
          </a:prstGeom>
        </p:spPr>
      </p:pic>
      <p:pic>
        <p:nvPicPr>
          <p:cNvPr id="16" name="Picture 15"/>
          <p:cNvPicPr>
            <a:picLocks noGrp="1" noSelect="1" noRot="1" noMove="1" noResize="1" noEditPoints="1" noAdjustHandles="1" noChangeArrowheads="1" noChangeShapeType="1"/>
          </p:cNvPicPr>
          <p:nvPr>
            <p:custDataLst>
              <p:tags r:id="rId15"/>
            </p:custDataLst>
          </p:nvPr>
        </p:nvPicPr>
        <p:blipFill>
          <a:blip r:embed="rId32">
            <a:extLst>
              <a:ext uri="{28A0092B-C50C-407E-A947-70E740481C1C}">
                <a14:useLocalDpi xmlns:a14="http://schemas.microsoft.com/office/drawing/2010/main" val="0"/>
              </a:ext>
            </a:extLst>
          </a:blip>
          <a:stretch>
            <a:fillRect/>
          </a:stretch>
        </p:blipFill>
        <p:spPr>
          <a:xfrm>
            <a:off x="6799600" y="3367606"/>
            <a:ext cx="2343477" cy="3334216"/>
          </a:xfrm>
          <a:prstGeom prst="rect">
            <a:avLst/>
          </a:prstGeom>
        </p:spPr>
      </p:pic>
      <p:sp>
        <p:nvSpPr>
          <p:cNvPr id="17" name="Rectangle 16"/>
          <p:cNvSpPr>
            <a:spLocks noGrp="1" noSelect="1" noRot="1" noMove="1" noResize="1" noEditPoints="1" noAdjustHandles="1" noChangeArrowheads="1" noChangeShapeType="1" noTextEdit="1"/>
          </p:cNvSpPr>
          <p:nvPr>
            <p:custDataLst>
              <p:tags r:id="rId16"/>
            </p:custDataLst>
          </p:nvPr>
        </p:nvSpPr>
        <p:spPr>
          <a:xfrm rot="2833910">
            <a:off x="3088919" y="2696359"/>
            <a:ext cx="1151277" cy="369332"/>
          </a:xfrm>
          <a:prstGeom prst="rect">
            <a:avLst/>
          </a:prstGeom>
        </p:spPr>
        <p:txBody>
          <a:bodyPr wrap="none">
            <a:spAutoFit/>
          </a:bodyPr>
          <a:lstStyle/>
          <a:p>
            <a:pPr algn="ctr"/>
            <a:r>
              <a:rPr lang="en-US" dirty="0"/>
              <a:t>Reservoirs</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a:off x="1805976" y="1917412"/>
            <a:ext cx="1222880" cy="646331"/>
          </a:xfrm>
          <a:prstGeom prst="rect">
            <a:avLst/>
          </a:prstGeom>
        </p:spPr>
        <p:txBody>
          <a:bodyPr wrap="square">
            <a:spAutoFit/>
          </a:bodyPr>
          <a:lstStyle/>
          <a:p>
            <a:pPr algn="ctr"/>
            <a:r>
              <a:rPr lang="en-CA" dirty="0"/>
              <a:t>Infectious A</a:t>
            </a:r>
            <a:r>
              <a:rPr lang="en-CA" dirty="0" smtClean="0"/>
              <a:t>gent</a:t>
            </a:r>
            <a:endParaRPr lang="en-CA" dirty="0"/>
          </a:p>
        </p:txBody>
      </p:sp>
      <p:sp>
        <p:nvSpPr>
          <p:cNvPr id="20" name="Rectangle 19"/>
          <p:cNvSpPr>
            <a:spLocks noGrp="1" noSelect="1" noRot="1" noMove="1" noResize="1" noEditPoints="1" noAdjustHandles="1" noChangeArrowheads="1" noChangeShapeType="1" noTextEdit="1"/>
          </p:cNvSpPr>
          <p:nvPr>
            <p:custDataLst>
              <p:tags r:id="rId19"/>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21" name="Rectangle 20"/>
          <p:cNvSpPr>
            <a:spLocks noGrp="1" noSelect="1" noRot="1" noMove="1" noResize="1" noEditPoints="1" noAdjustHandles="1" noChangeArrowheads="1" noChangeShapeType="1" noTextEdit="1"/>
          </p:cNvSpPr>
          <p:nvPr>
            <p:custDataLst>
              <p:tags r:id="rId20"/>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22" name="Picture 21"/>
          <p:cNvPicPr>
            <a:picLocks noGrp="1" noSelect="1" noRot="1" noMove="1" noResize="1" noEditPoints="1" noAdjustHandles="1" noChangeArrowheads="1" noChangeShapeType="1"/>
          </p:cNvPicPr>
          <p:nvPr>
            <p:custDataLst>
              <p:tags r:id="rId21"/>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29058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3" name="Rectangle 2"/>
          <p:cNvSpPr>
            <a:spLocks noGrp="1" noSelect="1" noRot="1" noMove="1" noResize="1" noEditPoints="1" noAdjustHandles="1" noChangeArrowheads="1" noChangeShapeType="1" noTextEdit="1"/>
          </p:cNvSpPr>
          <p:nvPr>
            <p:custDataLst>
              <p:tags r:id="rId8"/>
            </p:custDataLst>
          </p:nvPr>
        </p:nvSpPr>
        <p:spPr>
          <a:xfrm rot="2632069">
            <a:off x="819855" y="3787719"/>
            <a:ext cx="977191"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dirty="0" smtClean="0">
                <a:solidFill>
                  <a:schemeClr val="tx1"/>
                </a:solidFill>
              </a:rPr>
              <a:t>Portals</a:t>
            </a:r>
          </a:p>
          <a:p>
            <a:pPr algn="ctr"/>
            <a:r>
              <a:rPr lang="en-US" dirty="0" smtClean="0">
                <a:solidFill>
                  <a:schemeClr val="tx1"/>
                </a:solidFill>
              </a:rPr>
              <a:t>of </a:t>
            </a:r>
            <a:r>
              <a:rPr lang="en-US" dirty="0">
                <a:solidFill>
                  <a:schemeClr val="tx1"/>
                </a:solidFill>
              </a:rPr>
              <a:t>Entry </a:t>
            </a:r>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a:off x="5119573" y="76200"/>
            <a:ext cx="3885629" cy="1477328"/>
          </a:xfrm>
          <a:prstGeom prst="rect">
            <a:avLst/>
          </a:prstGeom>
        </p:spPr>
        <p:txBody>
          <a:bodyPr wrap="square">
            <a:spAutoFit/>
          </a:bodyPr>
          <a:lstStyle/>
          <a:p>
            <a:r>
              <a:rPr lang="en-CA" dirty="0"/>
              <a:t>The chain is broken by:</a:t>
            </a:r>
          </a:p>
          <a:p>
            <a:pPr marL="285750" indent="-285750">
              <a:buFont typeface="Arial" pitchFamily="34" charset="0"/>
              <a:buChar char="•"/>
            </a:pPr>
            <a:r>
              <a:rPr lang="en-US" dirty="0" smtClean="0"/>
              <a:t>hand </a:t>
            </a:r>
            <a:r>
              <a:rPr lang="en-US" dirty="0"/>
              <a:t>hygiene</a:t>
            </a:r>
          </a:p>
          <a:p>
            <a:pPr marL="285750" indent="-285750">
              <a:buFont typeface="Arial" pitchFamily="34" charset="0"/>
              <a:buChar char="•"/>
            </a:pPr>
            <a:r>
              <a:rPr lang="en-US" dirty="0" smtClean="0"/>
              <a:t>aseptic </a:t>
            </a:r>
            <a:r>
              <a:rPr lang="en-US" dirty="0"/>
              <a:t>technique</a:t>
            </a:r>
          </a:p>
          <a:p>
            <a:pPr marL="285750" indent="-285750">
              <a:buFont typeface="Arial" pitchFamily="34" charset="0"/>
              <a:buChar char="•"/>
            </a:pPr>
            <a:r>
              <a:rPr lang="en-US" dirty="0" smtClean="0"/>
              <a:t>wound </a:t>
            </a:r>
            <a:r>
              <a:rPr lang="en-US" dirty="0"/>
              <a:t>care, catheter care</a:t>
            </a:r>
          </a:p>
          <a:p>
            <a:pPr marL="285750" indent="-285750">
              <a:buFont typeface="Arial" pitchFamily="34" charset="0"/>
              <a:buChar char="•"/>
            </a:pPr>
            <a:r>
              <a:rPr lang="en-US" dirty="0"/>
              <a:t>PPE</a:t>
            </a:r>
          </a:p>
        </p:txBody>
      </p:sp>
      <p:pic>
        <p:nvPicPr>
          <p:cNvPr id="2" name="Picture 1"/>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5" name="Picture 4"/>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614494" y="2080504"/>
            <a:ext cx="2353004" cy="3324689"/>
          </a:xfrm>
          <a:prstGeom prst="rect">
            <a:avLst/>
          </a:prstGeom>
        </p:spPr>
      </p:pic>
      <p:pic>
        <p:nvPicPr>
          <p:cNvPr id="7" name="Picture 6"/>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00800" y="2442469"/>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90996" y="2906480"/>
            <a:ext cx="2353004"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rot="2646428">
            <a:off x="3090421" y="2711090"/>
            <a:ext cx="1151277" cy="369332"/>
          </a:xfrm>
          <a:prstGeom prst="rect">
            <a:avLst/>
          </a:prstGeom>
        </p:spPr>
        <p:txBody>
          <a:bodyPr wrap="none">
            <a:spAutoFit/>
          </a:bodyPr>
          <a:lstStyle/>
          <a:p>
            <a:pPr algn="ctr"/>
            <a:r>
              <a:rPr lang="en-US" dirty="0"/>
              <a:t>Reservoirs</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805976" y="1917412"/>
            <a:ext cx="1222880" cy="646331"/>
          </a:xfrm>
          <a:prstGeom prst="rect">
            <a:avLst/>
          </a:prstGeom>
        </p:spPr>
        <p:txBody>
          <a:bodyPr wrap="square">
            <a:spAutoFit/>
          </a:bodyPr>
          <a:lstStyle/>
          <a:p>
            <a:pPr algn="ctr"/>
            <a:r>
              <a:rPr lang="en-CA" dirty="0"/>
              <a:t>Infectious A</a:t>
            </a:r>
            <a:r>
              <a:rPr lang="en-CA" dirty="0" smtClean="0"/>
              <a:t>gent</a:t>
            </a:r>
            <a:endParaRPr lang="en-CA" dirty="0"/>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7823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sp>
        <p:nvSpPr>
          <p:cNvPr id="12" name="Oval 11"/>
          <p:cNvSpPr>
            <a:spLocks noGrp="1" noSelect="1" noRot="1" noMove="1" noResize="1" noEditPoints="1" noAdjustHandles="1" noChangeArrowheads="1" noChangeShapeType="1" noTextEdit="1"/>
          </p:cNvSpPr>
          <p:nvPr>
            <p:custDataLst>
              <p:tags r:id="rId2"/>
            </p:custDataLst>
          </p:nvPr>
        </p:nvSpPr>
        <p:spPr>
          <a:xfrm>
            <a:off x="-194416" y="795381"/>
            <a:ext cx="5299816" cy="5299816"/>
          </a:xfrm>
          <a:prstGeom prst="ellipse">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4"/>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1" y="2971800"/>
            <a:ext cx="1393522" cy="923330"/>
          </a:xfrm>
          <a:prstGeom prst="rect">
            <a:avLst/>
          </a:prstGeom>
          <a:noFill/>
        </p:spPr>
        <p:txBody>
          <a:bodyPr wrap="none" rtlCol="0">
            <a:spAutoFit/>
          </a:bodyPr>
          <a:lstStyle/>
          <a:p>
            <a:pPr algn="ctr"/>
            <a:r>
              <a:rPr lang="en-US" dirty="0" smtClean="0"/>
              <a:t>Breaking the</a:t>
            </a:r>
          </a:p>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152400" y="1548822"/>
            <a:ext cx="4743450" cy="3981450"/>
          </a:xfrm>
          <a:prstGeom prst="rect">
            <a:avLst/>
          </a:prstGeom>
        </p:spPr>
      </p:pic>
      <p:sp>
        <p:nvSpPr>
          <p:cNvPr id="2" name="Rectangle 1"/>
          <p:cNvSpPr>
            <a:spLocks noGrp="1" noSelect="1" noRot="1" noMove="1" noResize="1" noEditPoints="1" noAdjustHandles="1" noChangeArrowheads="1" noChangeShapeType="1" noTextEdit="1"/>
          </p:cNvSpPr>
          <p:nvPr>
            <p:custDataLst>
              <p:tags r:id="rId8"/>
            </p:custDataLst>
          </p:nvPr>
        </p:nvSpPr>
        <p:spPr>
          <a:xfrm rot="18968272">
            <a:off x="523315" y="2535342"/>
            <a:ext cx="1301965" cy="646331"/>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dirty="0">
                <a:solidFill>
                  <a:schemeClr val="tx1"/>
                </a:solidFill>
              </a:rPr>
              <a:t>Susceptible Host</a:t>
            </a:r>
          </a:p>
        </p:txBody>
      </p:sp>
      <p:sp>
        <p:nvSpPr>
          <p:cNvPr id="14" name="Rectangle 13"/>
          <p:cNvSpPr>
            <a:spLocks noGrp="1" noSelect="1" noRot="1" noMove="1" noResize="1" noEditPoints="1" noAdjustHandles="1" noChangeArrowheads="1" noChangeShapeType="1" noTextEdit="1"/>
          </p:cNvSpPr>
          <p:nvPr>
            <p:custDataLst>
              <p:tags r:id="rId9"/>
            </p:custDataLst>
          </p:nvPr>
        </p:nvSpPr>
        <p:spPr>
          <a:xfrm>
            <a:off x="5119573" y="76200"/>
            <a:ext cx="3885629" cy="1477328"/>
          </a:xfrm>
          <a:prstGeom prst="rect">
            <a:avLst/>
          </a:prstGeom>
        </p:spPr>
        <p:txBody>
          <a:bodyPr wrap="square">
            <a:spAutoFit/>
          </a:bodyPr>
          <a:lstStyle/>
          <a:p>
            <a:r>
              <a:rPr lang="en-CA" dirty="0"/>
              <a:t>The chain is broken by:</a:t>
            </a:r>
          </a:p>
          <a:p>
            <a:pPr marL="285750" indent="-285750">
              <a:buFont typeface="Arial" pitchFamily="34" charset="0"/>
              <a:buChar char="•"/>
            </a:pPr>
            <a:r>
              <a:rPr lang="en-US" dirty="0" smtClean="0"/>
              <a:t>immunization</a:t>
            </a:r>
            <a:endParaRPr lang="en-US" dirty="0"/>
          </a:p>
          <a:p>
            <a:pPr marL="285750" indent="-285750">
              <a:buFont typeface="Arial" pitchFamily="34" charset="0"/>
              <a:buChar char="•"/>
            </a:pPr>
            <a:r>
              <a:rPr lang="en-US" dirty="0" smtClean="0"/>
              <a:t>nutrition</a:t>
            </a:r>
            <a:endParaRPr lang="en-US" dirty="0"/>
          </a:p>
          <a:p>
            <a:pPr marL="285750" indent="-285750">
              <a:buFont typeface="Arial" pitchFamily="34" charset="0"/>
              <a:buChar char="•"/>
            </a:pPr>
            <a:r>
              <a:rPr lang="en-US" dirty="0" smtClean="0"/>
              <a:t>recognition </a:t>
            </a:r>
            <a:r>
              <a:rPr lang="en-US" dirty="0"/>
              <a:t>of high-risk patients</a:t>
            </a:r>
          </a:p>
          <a:p>
            <a:pPr marL="285750" indent="-285750">
              <a:buFont typeface="Arial" pitchFamily="34" charset="0"/>
              <a:buChar char="•"/>
            </a:pPr>
            <a:r>
              <a:rPr lang="en-US" dirty="0" smtClean="0"/>
              <a:t>treatment</a:t>
            </a:r>
            <a:endParaRPr lang="en-US" dirty="0"/>
          </a:p>
        </p:txBody>
      </p:sp>
      <p:pic>
        <p:nvPicPr>
          <p:cNvPr id="3" name="Picture 2"/>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4999541" y="1752600"/>
            <a:ext cx="2353004" cy="3324689"/>
          </a:xfrm>
          <a:prstGeom prst="rect">
            <a:avLst/>
          </a:prstGeom>
        </p:spPr>
      </p:pic>
      <p:pic>
        <p:nvPicPr>
          <p:cNvPr id="5" name="Picture 4"/>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5791200" y="2110615"/>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477000" y="2444234"/>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6799952" y="2941876"/>
            <a:ext cx="2343477" cy="3334216"/>
          </a:xfrm>
          <a:prstGeom prst="rect">
            <a:avLst/>
          </a:prstGeom>
        </p:spPr>
      </p:pic>
      <p:sp>
        <p:nvSpPr>
          <p:cNvPr id="15" name="Rectangle 14"/>
          <p:cNvSpPr>
            <a:spLocks noGrp="1" noSelect="1" noRot="1" noMove="1" noResize="1" noEditPoints="1" noAdjustHandles="1" noChangeArrowheads="1" noChangeShapeType="1" noTextEdit="1"/>
          </p:cNvSpPr>
          <p:nvPr>
            <p:custDataLst>
              <p:tags r:id="rId14"/>
            </p:custDataLst>
          </p:nvPr>
        </p:nvSpPr>
        <p:spPr>
          <a:xfrm rot="2740596">
            <a:off x="3159076" y="2703490"/>
            <a:ext cx="1151277" cy="369332"/>
          </a:xfrm>
          <a:prstGeom prst="rect">
            <a:avLst/>
          </a:prstGeom>
        </p:spPr>
        <p:txBody>
          <a:bodyPr wrap="none">
            <a:spAutoFit/>
          </a:bodyPr>
          <a:lstStyle/>
          <a:p>
            <a:pPr algn="ctr"/>
            <a:r>
              <a:rPr lang="en-US" dirty="0"/>
              <a:t>Reservoirs</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805976" y="1917412"/>
            <a:ext cx="1222880" cy="646331"/>
          </a:xfrm>
          <a:prstGeom prst="rect">
            <a:avLst/>
          </a:prstGeom>
        </p:spPr>
        <p:txBody>
          <a:bodyPr wrap="square">
            <a:spAutoFit/>
          </a:bodyPr>
          <a:lstStyle/>
          <a:p>
            <a:pPr algn="ctr"/>
            <a:r>
              <a:rPr lang="en-CA" dirty="0"/>
              <a:t>Infectious </a:t>
            </a:r>
            <a:r>
              <a:rPr lang="en-CA" dirty="0" smtClean="0"/>
              <a:t>Agent</a:t>
            </a:r>
            <a:endParaRPr lang="en-CA" dirty="0"/>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2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76298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Grp="1" noSelect="1" noRot="1" noMove="1" noResize="1" noEditPoints="1" noAdjustHandles="1" noChangeArrowheads="1" noChangeShapeType="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sp>
        <p:nvSpPr>
          <p:cNvPr id="9" name="Rectangle 8"/>
          <p:cNvSpPr>
            <a:spLocks noGrp="1" noSelect="1" noRot="1" noMove="1" noResize="1" noEditPoints="1" noAdjustHandles="1" noChangeArrowheads="1" noChangeShapeType="1" noTextEdit="1"/>
          </p:cNvSpPr>
          <p:nvPr>
            <p:custDataLst>
              <p:tags r:id="rId2"/>
            </p:custDataLst>
          </p:nvPr>
        </p:nvSpPr>
        <p:spPr>
          <a:xfrm>
            <a:off x="377" y="990600"/>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a:spLocks noGrp="1" noSelect="1" noRot="1" noMove="1" noResize="1" noEditPoints="1" noAdjustHandles="1" noChangeArrowheads="1" noChangeShapeType="1" noTextEdit="1"/>
          </p:cNvSpPr>
          <p:nvPr>
            <p:custDataLst>
              <p:tags r:id="rId3"/>
            </p:custDataLst>
          </p:nvPr>
        </p:nvSpPr>
        <p:spPr>
          <a:xfrm>
            <a:off x="1166487" y="1560999"/>
            <a:ext cx="6986913" cy="2477601"/>
          </a:xfrm>
          <a:prstGeom prst="rect">
            <a:avLst/>
          </a:prstGeom>
          <a:noFill/>
        </p:spPr>
        <p:txBody>
          <a:bodyPr wrap="none" rtlCol="0">
            <a:spAutoFit/>
          </a:bodyPr>
          <a:lstStyle/>
          <a:p>
            <a:r>
              <a:rPr lang="en-US" sz="2000" dirty="0" smtClean="0">
                <a:latin typeface="+mj-lt"/>
              </a:rPr>
              <a:t>General Introduction to Routine Practices</a:t>
            </a:r>
            <a:endParaRPr lang="en-US" sz="2000" dirty="0">
              <a:latin typeface="+mj-lt"/>
            </a:endParaRPr>
          </a:p>
          <a:p>
            <a:pPr>
              <a:lnSpc>
                <a:spcPct val="150000"/>
              </a:lnSpc>
            </a:pPr>
            <a:r>
              <a:rPr lang="en-US" dirty="0" smtClean="0">
                <a:latin typeface="+mj-lt"/>
              </a:rPr>
              <a:t>Routine Practices are infection prevention and control practices that are:</a:t>
            </a:r>
          </a:p>
          <a:p>
            <a:pPr marL="800100" lvl="1" indent="-342900">
              <a:lnSpc>
                <a:spcPct val="150000"/>
              </a:lnSpc>
              <a:buFont typeface="Arial" pitchFamily="34" charset="0"/>
              <a:buChar char="•"/>
            </a:pPr>
            <a:r>
              <a:rPr lang="en-US" dirty="0" smtClean="0">
                <a:latin typeface="+mj-lt"/>
              </a:rPr>
              <a:t>used routinely during </a:t>
            </a:r>
            <a:r>
              <a:rPr lang="en-US" b="1" u="sng" dirty="0" smtClean="0">
                <a:latin typeface="+mj-lt"/>
              </a:rPr>
              <a:t>all</a:t>
            </a:r>
            <a:r>
              <a:rPr lang="en-US" dirty="0" smtClean="0">
                <a:latin typeface="+mj-lt"/>
              </a:rPr>
              <a:t> activities</a:t>
            </a:r>
          </a:p>
          <a:p>
            <a:pPr marL="800100" lvl="1" indent="-342900">
              <a:lnSpc>
                <a:spcPct val="150000"/>
              </a:lnSpc>
              <a:buFont typeface="Arial" pitchFamily="34" charset="0"/>
              <a:buChar char="•"/>
            </a:pPr>
            <a:r>
              <a:rPr lang="en-US" dirty="0" smtClean="0">
                <a:latin typeface="+mj-lt"/>
              </a:rPr>
              <a:t>used for </a:t>
            </a:r>
            <a:r>
              <a:rPr lang="en-US" b="1" u="sng" dirty="0" smtClean="0">
                <a:latin typeface="+mj-lt"/>
              </a:rPr>
              <a:t>all</a:t>
            </a:r>
            <a:r>
              <a:rPr lang="en-US" dirty="0" smtClean="0">
                <a:latin typeface="+mj-lt"/>
              </a:rPr>
              <a:t> clients, patients and residents </a:t>
            </a:r>
          </a:p>
          <a:p>
            <a:pPr marL="800100" lvl="1" indent="-342900">
              <a:lnSpc>
                <a:spcPct val="150000"/>
              </a:lnSpc>
              <a:buFont typeface="Arial" pitchFamily="34" charset="0"/>
              <a:buChar char="•"/>
            </a:pPr>
            <a:r>
              <a:rPr lang="en-US" dirty="0" smtClean="0">
                <a:latin typeface="+mj-lt"/>
              </a:rPr>
              <a:t>used in </a:t>
            </a:r>
            <a:r>
              <a:rPr lang="en-US" b="1" u="sng" dirty="0" smtClean="0">
                <a:latin typeface="+mj-lt"/>
              </a:rPr>
              <a:t>all</a:t>
            </a:r>
            <a:r>
              <a:rPr lang="en-US" dirty="0" smtClean="0">
                <a:latin typeface="+mj-lt"/>
              </a:rPr>
              <a:t> health care settings</a:t>
            </a:r>
          </a:p>
          <a:p>
            <a:pPr>
              <a:lnSpc>
                <a:spcPct val="150000"/>
              </a:lnSpc>
            </a:pPr>
            <a:r>
              <a:rPr lang="en-US" dirty="0" smtClean="0">
                <a:latin typeface="+mj-lt"/>
              </a:rPr>
              <a:t>to help prevent and control the spread of infectious agents</a:t>
            </a:r>
            <a:r>
              <a:rPr lang="en-US" dirty="0" smtClean="0">
                <a:solidFill>
                  <a:schemeClr val="bg1"/>
                </a:solidFill>
                <a:latin typeface="+mj-lt"/>
              </a:rPr>
              <a:t>.</a:t>
            </a:r>
            <a:endParaRPr lang="en-US"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773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Acute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85000" lnSpcReduction="10000"/>
          </a:bodyPr>
          <a:lstStyle/>
          <a:p>
            <a:endParaRPr lang="en-US" dirty="0" smtClean="0"/>
          </a:p>
          <a:p>
            <a:pPr lvl="0"/>
            <a:r>
              <a:rPr lang="en-US" dirty="0"/>
              <a:t>How does hand hygiene prevent the spread of infection?</a:t>
            </a:r>
            <a:endParaRPr lang="en-CA" dirty="0"/>
          </a:p>
          <a:p>
            <a:pPr lvl="0"/>
            <a:r>
              <a:rPr lang="en-US" dirty="0"/>
              <a:t>What actions do I take to minimize the growth and spread of infectious agents to protect my patients?</a:t>
            </a:r>
            <a:endParaRPr lang="en-CA" dirty="0"/>
          </a:p>
          <a:p>
            <a:pPr lvl="0"/>
            <a:r>
              <a:rPr lang="en-US" dirty="0"/>
              <a:t>Why is cleaning and disinfection in health care important?</a:t>
            </a:r>
            <a:endParaRPr lang="en-CA" dirty="0"/>
          </a:p>
          <a:p>
            <a:pPr lvl="0"/>
            <a:r>
              <a:rPr lang="en-US" dirty="0"/>
              <a:t>Infection is a hazard for patients as well as healthcare providers.  What steps do I need to take to stay healthy and reduce my risk of getting an infection so I can protect myself and my patients?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20</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8590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Long-Term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85000" lnSpcReduction="10000"/>
          </a:bodyPr>
          <a:lstStyle/>
          <a:p>
            <a:endParaRPr lang="en-US" dirty="0" smtClean="0"/>
          </a:p>
          <a:p>
            <a:pPr lvl="0"/>
            <a:r>
              <a:rPr lang="en-US" dirty="0"/>
              <a:t>How does hand hygiene prevent the spread of infection?</a:t>
            </a:r>
            <a:endParaRPr lang="en-CA" dirty="0"/>
          </a:p>
          <a:p>
            <a:pPr lvl="0"/>
            <a:r>
              <a:rPr lang="en-US" dirty="0"/>
              <a:t>What actions do I take to minimize the growth and spread of infectious agents to protect my residents?</a:t>
            </a:r>
            <a:endParaRPr lang="en-CA" dirty="0"/>
          </a:p>
          <a:p>
            <a:pPr lvl="0"/>
            <a:r>
              <a:rPr lang="en-US" dirty="0"/>
              <a:t>Why is cleaning and disinfection in health care important?</a:t>
            </a:r>
            <a:endParaRPr lang="en-CA" dirty="0"/>
          </a:p>
          <a:p>
            <a:pPr lvl="0"/>
            <a:r>
              <a:rPr lang="en-US" dirty="0"/>
              <a:t>Infection is a hazard for residents as well as healthcare providers.  What steps do I need to take to stay healthy and reduce my risk of getting an infection so I can protect myself and my residents?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21</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113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Community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normAutofit fontScale="85000" lnSpcReduction="10000"/>
          </a:bodyPr>
          <a:lstStyle/>
          <a:p>
            <a:endParaRPr lang="en-US" dirty="0" smtClean="0"/>
          </a:p>
          <a:p>
            <a:pPr lvl="0"/>
            <a:r>
              <a:rPr lang="en-US" dirty="0"/>
              <a:t>How does hand hygiene prevent the spread of infection?</a:t>
            </a:r>
            <a:endParaRPr lang="en-CA" dirty="0"/>
          </a:p>
          <a:p>
            <a:pPr lvl="0"/>
            <a:r>
              <a:rPr lang="en-US" dirty="0"/>
              <a:t>What actions do I take to minimize the growth and spread of infectious agents to protect my clients?</a:t>
            </a:r>
            <a:endParaRPr lang="en-CA" dirty="0"/>
          </a:p>
          <a:p>
            <a:pPr lvl="0"/>
            <a:r>
              <a:rPr lang="en-US" dirty="0"/>
              <a:t>Why is cleaning and disinfection in health care important?</a:t>
            </a:r>
            <a:endParaRPr lang="en-CA" dirty="0"/>
          </a:p>
          <a:p>
            <a:pPr lvl="0"/>
            <a:r>
              <a:rPr lang="en-US" dirty="0"/>
              <a:t>Infection is a hazard for clients as well as healthcare providers.  What steps do I need to take to stay healthy and reduce my risk of getting an infection so I can protect myself and my clients? </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22</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02533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p:custDataLst>
              <p:tags r:id="rId1"/>
            </p:custDataLst>
          </p:nvPr>
        </p:nvPicPr>
        <p:blipFill rotWithShape="1">
          <a:blip r:embed="rId8" cstate="print">
            <a:extLst>
              <a:ext uri="{28A0092B-C50C-407E-A947-70E740481C1C}">
                <a14:useLocalDpi xmlns:a14="http://schemas.microsoft.com/office/drawing/2010/main" val="0"/>
              </a:ext>
            </a:extLst>
          </a:blip>
          <a:srcRect/>
          <a:stretch/>
        </p:blipFill>
        <p:spPr>
          <a:xfrm>
            <a:off x="1" y="0"/>
            <a:ext cx="9144000" cy="6858000"/>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5" name="Rectangle 4"/>
          <p:cNvSpPr>
            <a:spLocks noGrp="1" noSelect="1" noRot="1" noMove="1" noResize="1" noEditPoints="1" noAdjustHandles="1" noChangeArrowheads="1" noChangeShapeType="1" noTextEdit="1"/>
          </p:cNvSpPr>
          <p:nvPr>
            <p:custDataLst>
              <p:tags r:id="rId4"/>
            </p:custDataLst>
          </p:nvPr>
        </p:nvSpPr>
        <p:spPr>
          <a:xfrm>
            <a:off x="5562600" y="826942"/>
            <a:ext cx="3428999" cy="3970318"/>
          </a:xfrm>
          <a:prstGeom prst="rect">
            <a:avLst/>
          </a:prstGeom>
        </p:spPr>
        <p:txBody>
          <a:bodyPr wrap="square">
            <a:spAutoFit/>
          </a:bodyPr>
          <a:lstStyle/>
          <a:p>
            <a:r>
              <a:rPr lang="en-CA" dirty="0"/>
              <a:t>A Risk Assessment is an evaluation of the interaction of the health care provider, the client/patient/resident and the environment to assess and analyze the potential for exposure to infectious disease</a:t>
            </a:r>
            <a:r>
              <a:rPr lang="en-CA" dirty="0" smtClean="0"/>
              <a:t>.</a:t>
            </a:r>
          </a:p>
          <a:p>
            <a:endParaRPr lang="en-CA" dirty="0"/>
          </a:p>
          <a:p>
            <a:r>
              <a:rPr lang="en-CA" dirty="0"/>
              <a:t>The purpose of a Risk Assessment is to identify risks and reduce potential exposure to infectious diseases and other health and safety hazards.</a:t>
            </a:r>
          </a:p>
          <a:p>
            <a:endParaRPr lang="en-CA" dirty="0"/>
          </a:p>
        </p:txBody>
      </p:sp>
      <p:pic>
        <p:nvPicPr>
          <p:cNvPr id="7" name="Picture 6"/>
          <p:cNvPicPr>
            <a:picLocks noGrp="1" noSelect="1" noRot="1" noMove="1" noResize="1" noEditPoints="1" noAdjustHandles="1" noChangeArrowheads="1" noChangeShapeType="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968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pic>
        <p:nvPicPr>
          <p:cNvPr id="7" name="Picture 6"/>
          <p:cNvPicPr>
            <a:picLocks noGrp="1" noSelect="1" noRot="1" noMove="1" noResize="1" noEditPoints="1" noAdjustHandles="1" noChangeArrowheads="1" noChangeShapeType="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4572000" y="2133600"/>
            <a:ext cx="4572001" cy="3049489"/>
          </a:xfrm>
          <a:prstGeom prst="rect">
            <a:avLst/>
          </a:prstGeom>
        </p:spPr>
      </p:pic>
      <p:pic>
        <p:nvPicPr>
          <p:cNvPr id="8" name="Picture 7"/>
          <p:cNvPicPr>
            <a:picLocks noGrp="1" noSelect="1" noRot="1" noMove="1" noResize="1" noEditPoints="1" noAdjustHandles="1" noChangeArrowheads="1" noChangeShapeType="1"/>
          </p:cNvPicPr>
          <p:nvPr>
            <p:custDataLst>
              <p:tags r:id="rId5"/>
            </p:custDataLst>
          </p:nvPr>
        </p:nvPicPr>
        <p:blipFill>
          <a:blip r:embed="rId16">
            <a:extLst>
              <a:ext uri="{28A0092B-C50C-407E-A947-70E740481C1C}">
                <a14:useLocalDpi xmlns:a14="http://schemas.microsoft.com/office/drawing/2010/main" val="0"/>
              </a:ext>
            </a:extLst>
          </a:blip>
          <a:stretch>
            <a:fillRect/>
          </a:stretch>
        </p:blipFill>
        <p:spPr>
          <a:xfrm>
            <a:off x="570" y="2133600"/>
            <a:ext cx="4571429" cy="3049108"/>
          </a:xfrm>
          <a:prstGeom prst="rect">
            <a:avLst/>
          </a:prstGeom>
        </p:spPr>
      </p:pic>
      <p:sp>
        <p:nvSpPr>
          <p:cNvPr id="9" name="Rectangle 8"/>
          <p:cNvSpPr>
            <a:spLocks noGrp="1" noSelect="1" noRot="1" noMove="1" noResize="1" noEditPoints="1" noAdjustHandles="1" noChangeArrowheads="1" noChangeShapeType="1" noTextEdit="1"/>
          </p:cNvSpPr>
          <p:nvPr>
            <p:custDataLst>
              <p:tags r:id="rId6"/>
            </p:custDataLst>
          </p:nvPr>
        </p:nvSpPr>
        <p:spPr>
          <a:xfrm>
            <a:off x="-1" y="1524000"/>
            <a:ext cx="4571999" cy="457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7"/>
            </p:custDataLst>
          </p:nvPr>
        </p:nvSpPr>
        <p:spPr>
          <a:xfrm>
            <a:off x="571" y="1524000"/>
            <a:ext cx="4495801" cy="369332"/>
          </a:xfrm>
          <a:prstGeom prst="rect">
            <a:avLst/>
          </a:prstGeom>
        </p:spPr>
        <p:txBody>
          <a:bodyPr wrap="square">
            <a:spAutoFit/>
          </a:bodyPr>
          <a:lstStyle/>
          <a:p>
            <a:r>
              <a:rPr lang="en-CA" dirty="0">
                <a:solidFill>
                  <a:schemeClr val="bg1"/>
                </a:solidFill>
              </a:rPr>
              <a:t>There are two types of Risk Assessments:</a:t>
            </a:r>
          </a:p>
        </p:txBody>
      </p:sp>
      <p:sp>
        <p:nvSpPr>
          <p:cNvPr id="3" name="Rectangle 2"/>
          <p:cNvSpPr>
            <a:spLocks noGrp="1" noSelect="1" noRot="1" noMove="1" noResize="1" noEditPoints="1" noAdjustHandles="1" noChangeArrowheads="1" noChangeShapeType="1" noTextEdit="1"/>
          </p:cNvSpPr>
          <p:nvPr>
            <p:custDataLst>
              <p:tags r:id="rId8"/>
            </p:custDataLst>
          </p:nvPr>
        </p:nvSpPr>
        <p:spPr>
          <a:xfrm>
            <a:off x="1483782" y="4814354"/>
            <a:ext cx="3088218" cy="369332"/>
          </a:xfrm>
          <a:prstGeom prst="rect">
            <a:avLst/>
          </a:prstGeom>
          <a:solidFill>
            <a:schemeClr val="bg1">
              <a:alpha val="68000"/>
            </a:schemeClr>
          </a:solidFill>
        </p:spPr>
        <p:txBody>
          <a:bodyPr wrap="none">
            <a:spAutoFit/>
          </a:bodyPr>
          <a:lstStyle/>
          <a:p>
            <a:r>
              <a:rPr lang="en-CA" dirty="0" smtClean="0"/>
              <a:t>organizational </a:t>
            </a:r>
            <a:r>
              <a:rPr lang="en-CA" dirty="0"/>
              <a:t>Risk Assessment</a:t>
            </a:r>
          </a:p>
        </p:txBody>
      </p:sp>
      <p:sp>
        <p:nvSpPr>
          <p:cNvPr id="10" name="Rectangle 9"/>
          <p:cNvSpPr>
            <a:spLocks noGrp="1" noSelect="1" noRot="1" noMove="1" noResize="1" noEditPoints="1" noAdjustHandles="1" noChangeArrowheads="1" noChangeShapeType="1" noTextEdit="1"/>
          </p:cNvSpPr>
          <p:nvPr>
            <p:custDataLst>
              <p:tags r:id="rId9"/>
            </p:custDataLst>
          </p:nvPr>
        </p:nvSpPr>
        <p:spPr>
          <a:xfrm>
            <a:off x="6581189" y="4813757"/>
            <a:ext cx="2562240" cy="369332"/>
          </a:xfrm>
          <a:prstGeom prst="rect">
            <a:avLst/>
          </a:prstGeom>
          <a:solidFill>
            <a:schemeClr val="bg1">
              <a:alpha val="68000"/>
            </a:schemeClr>
          </a:solidFill>
        </p:spPr>
        <p:txBody>
          <a:bodyPr wrap="none">
            <a:spAutoFit/>
          </a:bodyPr>
          <a:lstStyle/>
          <a:p>
            <a:r>
              <a:rPr lang="en-CA" dirty="0" smtClean="0"/>
              <a:t>personal </a:t>
            </a:r>
            <a:r>
              <a:rPr lang="en-CA" dirty="0"/>
              <a:t>risk assessment </a:t>
            </a:r>
          </a:p>
        </p:txBody>
      </p:sp>
      <p:pic>
        <p:nvPicPr>
          <p:cNvPr id="11" name="Picture 10"/>
          <p:cNvPicPr>
            <a:picLocks noGrp="1" noSelect="1" noRot="1" noMove="1" noResize="1" noEditPoints="1" noAdjustHandles="1" noChangeArrowheads="1" noChangeShapeType="1"/>
          </p:cNvPicPr>
          <p:nvPr>
            <p:custDataLst>
              <p:tags r:id="rId10"/>
            </p:custDataLst>
          </p:nvPr>
        </p:nvPicPr>
        <p:blipFill>
          <a:blip r:embed="rId1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83880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9">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95400"/>
            <a:ext cx="4521201"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rotWithShape="1">
          <a:blip r:embed="rId20" cstate="print">
            <a:extLst>
              <a:ext uri="{28A0092B-C50C-407E-A947-70E740481C1C}">
                <a14:useLocalDpi xmlns:a14="http://schemas.microsoft.com/office/drawing/2010/main" val="0"/>
              </a:ext>
            </a:extLst>
          </a:blip>
          <a:srcRect l="15938" t="7565" r="30330" b="2881"/>
          <a:stretch/>
        </p:blipFill>
        <p:spPr>
          <a:xfrm>
            <a:off x="3084946" y="2570688"/>
            <a:ext cx="2872510" cy="3115935"/>
          </a:xfrm>
          <a:prstGeom prst="rect">
            <a:avLst/>
          </a:prstGeom>
        </p:spPr>
      </p:pic>
      <p:pic>
        <p:nvPicPr>
          <p:cNvPr id="3" name="Picture 2"/>
          <p:cNvPicPr>
            <a:picLocks noGrp="1" noSelect="1" noRot="1" noMove="1" noResize="1" noEditPoints="1" noAdjustHandles="1" noChangeArrowheads="1" noChangeShapeType="1"/>
          </p:cNvPicPr>
          <p:nvPr>
            <p:custDataLst>
              <p:tags r:id="rId6"/>
            </p:custDataLst>
          </p:nvPr>
        </p:nvPicPr>
        <p:blipFill rotWithShape="1">
          <a:blip r:embed="rId21" cstate="print">
            <a:extLst>
              <a:ext uri="{28A0092B-C50C-407E-A947-70E740481C1C}">
                <a14:useLocalDpi xmlns:a14="http://schemas.microsoft.com/office/drawing/2010/main" val="0"/>
              </a:ext>
            </a:extLst>
          </a:blip>
          <a:srcRect l="3897" t="12565" r="65346" b="34834"/>
          <a:stretch/>
        </p:blipFill>
        <p:spPr>
          <a:xfrm>
            <a:off x="204794" y="2572327"/>
            <a:ext cx="2733963" cy="3114295"/>
          </a:xfrm>
          <a:prstGeom prst="rect">
            <a:avLst/>
          </a:prstGeom>
        </p:spPr>
      </p:pic>
      <p:pic>
        <p:nvPicPr>
          <p:cNvPr id="10" name="Picture 9"/>
          <p:cNvPicPr>
            <a:picLocks noGrp="1" noSelect="1" noRot="1" noMove="1" noResize="1" noEditPoints="1" noAdjustHandles="1" noChangeArrowheads="1" noChangeShapeType="1"/>
          </p:cNvPicPr>
          <p:nvPr>
            <p:custDataLst>
              <p:tags r:id="rId7"/>
            </p:custDataLst>
          </p:nvPr>
        </p:nvPicPr>
        <p:blipFill rotWithShape="1">
          <a:blip r:embed="rId22" cstate="print">
            <a:extLst>
              <a:ext uri="{28A0092B-C50C-407E-A947-70E740481C1C}">
                <a14:useLocalDpi xmlns:a14="http://schemas.microsoft.com/office/drawing/2010/main" val="0"/>
              </a:ext>
            </a:extLst>
          </a:blip>
          <a:srcRect l="17847" r="22150" b="2627"/>
          <a:stretch/>
        </p:blipFill>
        <p:spPr>
          <a:xfrm>
            <a:off x="6119091" y="2570688"/>
            <a:ext cx="2872509" cy="3115935"/>
          </a:xfrm>
          <a:prstGeom prst="rect">
            <a:avLst/>
          </a:prstGeom>
        </p:spPr>
      </p:pic>
      <p:sp>
        <p:nvSpPr>
          <p:cNvPr id="11" name="Rectangle 10"/>
          <p:cNvSpPr>
            <a:spLocks noGrp="1" noSelect="1" noRot="1" noMove="1" noResize="1" noEditPoints="1" noAdjustHandles="1" noChangeArrowheads="1" noChangeShapeType="1" noTextEdit="1"/>
          </p:cNvSpPr>
          <p:nvPr>
            <p:custDataLst>
              <p:tags r:id="rId8"/>
            </p:custDataLst>
          </p:nvPr>
        </p:nvSpPr>
        <p:spPr>
          <a:xfrm>
            <a:off x="204795" y="2572328"/>
            <a:ext cx="2733962"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Select="1" noRot="1" noMove="1" noResize="1" noEditPoints="1" noAdjustHandles="1" noChangeArrowheads="1" noChangeShapeType="1" noTextEdit="1"/>
          </p:cNvSpPr>
          <p:nvPr>
            <p:custDataLst>
              <p:tags r:id="rId9"/>
            </p:custDataLst>
          </p:nvPr>
        </p:nvSpPr>
        <p:spPr>
          <a:xfrm>
            <a:off x="3097368" y="4419600"/>
            <a:ext cx="2860088" cy="126538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Select="1" noRot="1" noMove="1" noResize="1" noEditPoints="1" noAdjustHandles="1" noChangeArrowheads="1" noChangeShapeType="1" noTextEdit="1"/>
          </p:cNvSpPr>
          <p:nvPr>
            <p:custDataLst>
              <p:tags r:id="rId10"/>
            </p:custDataLst>
          </p:nvPr>
        </p:nvSpPr>
        <p:spPr>
          <a:xfrm>
            <a:off x="6125301" y="4419600"/>
            <a:ext cx="2860088" cy="1239983"/>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Grp="1" noSelect="1" noRot="1" noMove="1" noResize="1" noEditPoints="1" noAdjustHandles="1" noChangeArrowheads="1" noChangeShapeType="1" noTextEdit="1"/>
          </p:cNvSpPr>
          <p:nvPr>
            <p:custDataLst>
              <p:tags r:id="rId11"/>
            </p:custDataLst>
          </p:nvPr>
        </p:nvSpPr>
        <p:spPr>
          <a:xfrm>
            <a:off x="571" y="1429434"/>
            <a:ext cx="4572000" cy="646331"/>
          </a:xfrm>
          <a:prstGeom prst="rect">
            <a:avLst/>
          </a:prstGeom>
        </p:spPr>
        <p:txBody>
          <a:bodyPr>
            <a:spAutoFit/>
          </a:bodyPr>
          <a:lstStyle/>
          <a:p>
            <a:r>
              <a:rPr lang="en-CA" dirty="0">
                <a:solidFill>
                  <a:schemeClr val="bg1"/>
                </a:solidFill>
              </a:rPr>
              <a:t>An organizational Risk Assessment is done by the employer to assess the need for:</a:t>
            </a:r>
          </a:p>
        </p:txBody>
      </p:sp>
      <p:sp>
        <p:nvSpPr>
          <p:cNvPr id="8" name="Rectangle 7"/>
          <p:cNvSpPr>
            <a:spLocks noGrp="1" noSelect="1" noRot="1" noMove="1" noResize="1" noEditPoints="1" noAdjustHandles="1" noChangeArrowheads="1" noChangeShapeType="1" noTextEdit="1"/>
          </p:cNvSpPr>
          <p:nvPr>
            <p:custDataLst>
              <p:tags r:id="rId12"/>
            </p:custDataLst>
          </p:nvPr>
        </p:nvSpPr>
        <p:spPr>
          <a:xfrm>
            <a:off x="204795" y="2514799"/>
            <a:ext cx="2733962" cy="1200329"/>
          </a:xfrm>
          <a:prstGeom prst="rect">
            <a:avLst/>
          </a:prstGeom>
        </p:spPr>
        <p:txBody>
          <a:bodyPr wrap="square">
            <a:spAutoFit/>
          </a:bodyPr>
          <a:lstStyle/>
          <a:p>
            <a:r>
              <a:rPr lang="en-CA" dirty="0" smtClean="0"/>
              <a:t>Engineering Controls</a:t>
            </a:r>
            <a:endParaRPr lang="en-CA" dirty="0"/>
          </a:p>
          <a:p>
            <a:pPr marL="285750" indent="-285750">
              <a:buFont typeface="Arial" pitchFamily="34" charset="0"/>
              <a:buChar char="•"/>
            </a:pPr>
            <a:r>
              <a:rPr lang="en-CA" dirty="0" smtClean="0"/>
              <a:t>safeguards built into the infrastructure of the health care setting</a:t>
            </a:r>
            <a:endParaRPr lang="en-CA" dirty="0"/>
          </a:p>
        </p:txBody>
      </p:sp>
      <p:sp>
        <p:nvSpPr>
          <p:cNvPr id="14" name="Rectangle 13"/>
          <p:cNvSpPr>
            <a:spLocks noGrp="1" noSelect="1" noRot="1" noMove="1" noResize="1" noEditPoints="1" noAdjustHandles="1" noChangeArrowheads="1" noChangeShapeType="1" noTextEdit="1"/>
          </p:cNvSpPr>
          <p:nvPr>
            <p:custDataLst>
              <p:tags r:id="rId13"/>
            </p:custDataLst>
          </p:nvPr>
        </p:nvSpPr>
        <p:spPr>
          <a:xfrm>
            <a:off x="3084946" y="4362271"/>
            <a:ext cx="2872510" cy="1200329"/>
          </a:xfrm>
          <a:prstGeom prst="rect">
            <a:avLst/>
          </a:prstGeom>
        </p:spPr>
        <p:txBody>
          <a:bodyPr wrap="square">
            <a:spAutoFit/>
          </a:bodyPr>
          <a:lstStyle/>
          <a:p>
            <a:r>
              <a:rPr lang="en-CA" dirty="0" smtClean="0"/>
              <a:t>Administrative Controls</a:t>
            </a:r>
          </a:p>
          <a:p>
            <a:pPr marL="285750" indent="-285750">
              <a:buFont typeface="Arial" panose="020B0604020202020204" pitchFamily="34" charset="0"/>
              <a:buChar char="•"/>
            </a:pPr>
            <a:r>
              <a:rPr lang="en-CA" dirty="0" smtClean="0"/>
              <a:t>safeguards </a:t>
            </a:r>
            <a:r>
              <a:rPr lang="en-CA" dirty="0"/>
              <a:t>built into the management of the health care setting</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6125301" y="4313627"/>
            <a:ext cx="2992431" cy="1477328"/>
          </a:xfrm>
          <a:prstGeom prst="rect">
            <a:avLst/>
          </a:prstGeom>
        </p:spPr>
        <p:txBody>
          <a:bodyPr wrap="square">
            <a:spAutoFit/>
          </a:bodyPr>
          <a:lstStyle/>
          <a:p>
            <a:r>
              <a:rPr lang="en-CA" dirty="0" smtClean="0"/>
              <a:t>Personal </a:t>
            </a:r>
            <a:r>
              <a:rPr lang="en-CA" dirty="0"/>
              <a:t>Protective Equipment (</a:t>
            </a:r>
            <a:r>
              <a:rPr lang="en-CA" dirty="0" smtClean="0"/>
              <a:t>PPE)</a:t>
            </a:r>
          </a:p>
          <a:p>
            <a:pPr marL="285750" indent="-285750">
              <a:buFont typeface="Arial" panose="020B0604020202020204" pitchFamily="34" charset="0"/>
              <a:buChar char="•"/>
            </a:pPr>
            <a:r>
              <a:rPr lang="en-CA" dirty="0" smtClean="0"/>
              <a:t>provision </a:t>
            </a:r>
            <a:r>
              <a:rPr lang="en-CA" dirty="0"/>
              <a:t>of the necessary PPE for health care providers</a:t>
            </a:r>
          </a:p>
        </p:txBody>
      </p:sp>
      <p:pic>
        <p:nvPicPr>
          <p:cNvPr id="16" name="Picture 15"/>
          <p:cNvPicPr>
            <a:picLocks noGrp="1" noSelect="1" noRot="1" noMove="1" noResize="1" noEditPoints="1" noAdjustHandles="1" noChangeArrowheads="1" noChangeShapeType="1"/>
          </p:cNvPicPr>
          <p:nvPr>
            <p:custDataLst>
              <p:tags r:id="rId15"/>
            </p:custDataLst>
          </p:nvPr>
        </p:nvPicPr>
        <p:blipFill>
          <a:blip r:embed="rId2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966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0" y="1295400"/>
            <a:ext cx="33528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a:grpSpLocks noGrp="1" noSelect="1" noRot="1" noMove="1" noResize="1"/>
          </p:cNvGrpSpPr>
          <p:nvPr>
            <p:custDataLst>
              <p:tags r:id="rId5"/>
            </p:custDataLst>
          </p:nvPr>
        </p:nvGrpSpPr>
        <p:grpSpPr>
          <a:xfrm>
            <a:off x="82411" y="2573871"/>
            <a:ext cx="2882540" cy="3631199"/>
            <a:chOff x="65453" y="2521529"/>
            <a:chExt cx="2882540" cy="3631199"/>
          </a:xfrm>
        </p:grpSpPr>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453" y="2521529"/>
              <a:ext cx="2882540" cy="3111111"/>
            </a:xfrm>
            <a:prstGeom prst="rect">
              <a:avLst/>
            </a:prstGeom>
          </p:spPr>
        </p:pic>
        <p:sp>
          <p:nvSpPr>
            <p:cNvPr id="11" name="Rectangle 10"/>
            <p:cNvSpPr/>
            <p:nvPr/>
          </p:nvSpPr>
          <p:spPr>
            <a:xfrm>
              <a:off x="65453" y="4547368"/>
              <a:ext cx="2882540"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a:grpSpLocks noGrp="1" noSelect="1" noRot="1" noMove="1" noResize="1"/>
          </p:cNvGrpSpPr>
          <p:nvPr>
            <p:custDataLst>
              <p:tags r:id="rId6"/>
            </p:custDataLst>
          </p:nvPr>
        </p:nvGrpSpPr>
        <p:grpSpPr>
          <a:xfrm>
            <a:off x="3145980" y="2573871"/>
            <a:ext cx="2882540" cy="3631199"/>
            <a:chOff x="3063569" y="2573871"/>
            <a:chExt cx="2882540" cy="3631199"/>
          </a:xfrm>
        </p:grpSpPr>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3569" y="2573871"/>
              <a:ext cx="2882540" cy="3111111"/>
            </a:xfrm>
            <a:prstGeom prst="rect">
              <a:avLst/>
            </a:prstGeom>
          </p:spPr>
        </p:pic>
        <p:sp>
          <p:nvSpPr>
            <p:cNvPr id="12" name="Rectangle 11"/>
            <p:cNvSpPr/>
            <p:nvPr/>
          </p:nvSpPr>
          <p:spPr>
            <a:xfrm>
              <a:off x="3074795" y="4599710"/>
              <a:ext cx="2860088"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a:grpSpLocks noGrp="1" noSelect="1" noRot="1" noMove="1" noResize="1"/>
          </p:cNvGrpSpPr>
          <p:nvPr>
            <p:custDataLst>
              <p:tags r:id="rId7"/>
            </p:custDataLst>
          </p:nvPr>
        </p:nvGrpSpPr>
        <p:grpSpPr>
          <a:xfrm>
            <a:off x="6185260" y="2573871"/>
            <a:ext cx="2882540" cy="3631199"/>
            <a:chOff x="6102849" y="2548472"/>
            <a:chExt cx="2882540" cy="3631199"/>
          </a:xfrm>
        </p:grpSpPr>
        <p:pic>
          <p:nvPicPr>
            <p:cNvPr id="1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02849" y="2548472"/>
              <a:ext cx="2882540" cy="3111111"/>
            </a:xfrm>
            <a:prstGeom prst="rect">
              <a:avLst/>
            </a:prstGeom>
          </p:spPr>
        </p:pic>
        <p:sp>
          <p:nvSpPr>
            <p:cNvPr id="13" name="Rectangle 12"/>
            <p:cNvSpPr/>
            <p:nvPr/>
          </p:nvSpPr>
          <p:spPr>
            <a:xfrm>
              <a:off x="6114075" y="4574311"/>
              <a:ext cx="2871314" cy="160536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Z</a:t>
              </a:r>
              <a:endParaRPr lang="en-US"/>
            </a:p>
          </p:txBody>
        </p:sp>
      </p:grpSp>
      <p:sp>
        <p:nvSpPr>
          <p:cNvPr id="2" name="Rectangle 1"/>
          <p:cNvSpPr>
            <a:spLocks noGrp="1" noSelect="1" noRot="1" noMove="1" noResize="1" noEditPoints="1" noAdjustHandles="1" noChangeArrowheads="1" noChangeShapeType="1" noTextEdit="1"/>
          </p:cNvSpPr>
          <p:nvPr>
            <p:custDataLst>
              <p:tags r:id="rId8"/>
            </p:custDataLst>
          </p:nvPr>
        </p:nvSpPr>
        <p:spPr>
          <a:xfrm>
            <a:off x="152400" y="1524000"/>
            <a:ext cx="3085973" cy="369332"/>
          </a:xfrm>
          <a:prstGeom prst="rect">
            <a:avLst/>
          </a:prstGeom>
        </p:spPr>
        <p:txBody>
          <a:bodyPr wrap="none">
            <a:spAutoFit/>
          </a:bodyPr>
          <a:lstStyle/>
          <a:p>
            <a:r>
              <a:rPr lang="en-CA" dirty="0">
                <a:solidFill>
                  <a:schemeClr val="bg1"/>
                </a:solidFill>
              </a:rPr>
              <a:t>A </a:t>
            </a:r>
            <a:r>
              <a:rPr lang="en-CA" dirty="0" smtClean="0">
                <a:solidFill>
                  <a:schemeClr val="bg1"/>
                </a:solidFill>
              </a:rPr>
              <a:t>Personal </a:t>
            </a:r>
            <a:r>
              <a:rPr lang="en-CA" dirty="0">
                <a:solidFill>
                  <a:schemeClr val="bg1"/>
                </a:solidFill>
              </a:rPr>
              <a:t>Risk Assessment is:</a:t>
            </a:r>
          </a:p>
        </p:txBody>
      </p:sp>
      <p:sp>
        <p:nvSpPr>
          <p:cNvPr id="3" name="Rectangle 2"/>
          <p:cNvSpPr>
            <a:spLocks noGrp="1" noSelect="1" noRot="1" noMove="1" noResize="1" noEditPoints="1" noAdjustHandles="1" noChangeArrowheads="1" noChangeShapeType="1" noTextEdit="1"/>
          </p:cNvSpPr>
          <p:nvPr>
            <p:custDataLst>
              <p:tags r:id="rId9"/>
            </p:custDataLst>
          </p:nvPr>
        </p:nvSpPr>
        <p:spPr>
          <a:xfrm>
            <a:off x="93913" y="4586782"/>
            <a:ext cx="2882540" cy="646331"/>
          </a:xfrm>
          <a:prstGeom prst="rect">
            <a:avLst/>
          </a:prstGeom>
        </p:spPr>
        <p:txBody>
          <a:bodyPr wrap="square">
            <a:spAutoFit/>
          </a:bodyPr>
          <a:lstStyle/>
          <a:p>
            <a:pPr marL="285750" indent="-285750">
              <a:buFont typeface="Arial" panose="020B0604020202020204" pitchFamily="34" charset="0"/>
              <a:buChar char="•"/>
            </a:pPr>
            <a:r>
              <a:rPr lang="en-CA" dirty="0" smtClean="0"/>
              <a:t>a </a:t>
            </a:r>
            <a:r>
              <a:rPr lang="en-CA" dirty="0"/>
              <a:t>thought process done by health care providers</a:t>
            </a:r>
          </a:p>
        </p:txBody>
      </p:sp>
      <p:sp>
        <p:nvSpPr>
          <p:cNvPr id="10" name="Rectangle 9"/>
          <p:cNvSpPr>
            <a:spLocks noGrp="1" noSelect="1" noRot="1" noMove="1" noResize="1" noEditPoints="1" noAdjustHandles="1" noChangeArrowheads="1" noChangeShapeType="1" noTextEdit="1"/>
          </p:cNvSpPr>
          <p:nvPr>
            <p:custDataLst>
              <p:tags r:id="rId10"/>
            </p:custDataLst>
          </p:nvPr>
        </p:nvSpPr>
        <p:spPr>
          <a:xfrm>
            <a:off x="3168432" y="4586782"/>
            <a:ext cx="2860088" cy="1477328"/>
          </a:xfrm>
          <a:prstGeom prst="rect">
            <a:avLst/>
          </a:prstGeom>
        </p:spPr>
        <p:txBody>
          <a:bodyPr wrap="square">
            <a:spAutoFit/>
          </a:bodyPr>
          <a:lstStyle/>
          <a:p>
            <a:pPr marL="285750" indent="-285750">
              <a:buFont typeface="Arial" panose="020B0604020202020204" pitchFamily="34" charset="0"/>
              <a:buChar char="•"/>
            </a:pPr>
            <a:r>
              <a:rPr lang="en-CA" dirty="0" smtClean="0"/>
              <a:t>performed </a:t>
            </a:r>
            <a:r>
              <a:rPr lang="en-CA" dirty="0"/>
              <a:t>before caring for a client/patient/resident or working in his/her environment</a:t>
            </a:r>
          </a:p>
        </p:txBody>
      </p:sp>
      <p:sp>
        <p:nvSpPr>
          <p:cNvPr id="16" name="Rectangle 15"/>
          <p:cNvSpPr>
            <a:spLocks noGrp="1" noSelect="1" noRot="1" noMove="1" noResize="1" noEditPoints="1" noAdjustHandles="1" noChangeArrowheads="1" noChangeShapeType="1" noTextEdit="1"/>
          </p:cNvSpPr>
          <p:nvPr>
            <p:custDataLst>
              <p:tags r:id="rId11"/>
            </p:custDataLst>
          </p:nvPr>
        </p:nvSpPr>
        <p:spPr>
          <a:xfrm>
            <a:off x="6185259" y="4586782"/>
            <a:ext cx="2882541" cy="1477328"/>
          </a:xfrm>
          <a:prstGeom prst="rect">
            <a:avLst/>
          </a:prstGeom>
        </p:spPr>
        <p:txBody>
          <a:bodyPr wrap="square">
            <a:spAutoFit/>
          </a:bodyPr>
          <a:lstStyle/>
          <a:p>
            <a:r>
              <a:rPr lang="en-CA" dirty="0"/>
              <a:t>A </a:t>
            </a:r>
            <a:r>
              <a:rPr lang="en-CA" dirty="0" smtClean="0"/>
              <a:t>Personal </a:t>
            </a:r>
            <a:r>
              <a:rPr lang="en-CA" dirty="0"/>
              <a:t>Risk Assessment asks questions about your own abilities and needs when performing tasks and duties.</a:t>
            </a:r>
          </a:p>
        </p:txBody>
      </p:sp>
      <p:pic>
        <p:nvPicPr>
          <p:cNvPr id="21" name="Picture 20"/>
          <p:cNvPicPr>
            <a:picLocks noGrp="1" noSelect="1" noRot="1" noMove="1" noResize="1" noEditPoints="1" noAdjustHandles="1" noChangeArrowheads="1" noChangeShapeType="1"/>
          </p:cNvPicPr>
          <p:nvPr>
            <p:custDataLst>
              <p:tags r:id="rId12"/>
            </p:custDataLst>
          </p:nvPr>
        </p:nvPicPr>
        <p:blipFill>
          <a:blip r:embed="rId2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798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0" y="1295400"/>
            <a:ext cx="33528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Grp="1" noSelect="1" noRot="1" noMove="1" noResize="1"/>
          </p:cNvGrpSpPr>
          <p:nvPr>
            <p:custDataLst>
              <p:tags r:id="rId5"/>
            </p:custDataLst>
          </p:nvPr>
        </p:nvGrpSpPr>
        <p:grpSpPr>
          <a:xfrm>
            <a:off x="1371600" y="2743200"/>
            <a:ext cx="3248026" cy="3418897"/>
            <a:chOff x="685799" y="2836430"/>
            <a:chExt cx="3248026" cy="3418897"/>
          </a:xfrm>
        </p:grpSpPr>
        <p:sp>
          <p:nvSpPr>
            <p:cNvPr id="11" name="Rectangle 10"/>
            <p:cNvSpPr/>
            <p:nvPr/>
          </p:nvSpPr>
          <p:spPr>
            <a:xfrm>
              <a:off x="685799" y="5170055"/>
              <a:ext cx="3248025"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00" y="2836430"/>
              <a:ext cx="3248025" cy="2333625"/>
            </a:xfrm>
            <a:prstGeom prst="rect">
              <a:avLst/>
            </a:prstGeom>
          </p:spPr>
        </p:pic>
      </p:grpSp>
      <p:grpSp>
        <p:nvGrpSpPr>
          <p:cNvPr id="15" name="Group 14"/>
          <p:cNvGrpSpPr>
            <a:grpSpLocks noGrp="1" noSelect="1" noRot="1" noMove="1" noResize="1"/>
          </p:cNvGrpSpPr>
          <p:nvPr>
            <p:custDataLst>
              <p:tags r:id="rId6"/>
            </p:custDataLst>
          </p:nvPr>
        </p:nvGrpSpPr>
        <p:grpSpPr>
          <a:xfrm>
            <a:off x="4676369" y="2743200"/>
            <a:ext cx="3248025" cy="3418897"/>
            <a:chOff x="3990568" y="2836430"/>
            <a:chExt cx="3248025" cy="3418897"/>
          </a:xfrm>
        </p:grpSpPr>
        <p:sp>
          <p:nvSpPr>
            <p:cNvPr id="12" name="Rectangle 11"/>
            <p:cNvSpPr/>
            <p:nvPr/>
          </p:nvSpPr>
          <p:spPr>
            <a:xfrm>
              <a:off x="3990568" y="5170055"/>
              <a:ext cx="3248025" cy="1085272"/>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0568" y="2836430"/>
              <a:ext cx="3248025" cy="2333625"/>
            </a:xfrm>
            <a:prstGeom prst="rect">
              <a:avLst/>
            </a:prstGeom>
          </p:spPr>
        </p:pic>
      </p:grpSp>
      <p:sp>
        <p:nvSpPr>
          <p:cNvPr id="7" name="Rectangle 6"/>
          <p:cNvSpPr>
            <a:spLocks noGrp="1" noSelect="1" noRot="1" noMove="1" noResize="1" noEditPoints="1" noAdjustHandles="1" noChangeArrowheads="1" noChangeShapeType="1" noTextEdit="1"/>
          </p:cNvSpPr>
          <p:nvPr>
            <p:custDataLst>
              <p:tags r:id="rId7"/>
            </p:custDataLst>
          </p:nvPr>
        </p:nvSpPr>
        <p:spPr>
          <a:xfrm>
            <a:off x="0" y="1383268"/>
            <a:ext cx="3352800" cy="707886"/>
          </a:xfrm>
          <a:prstGeom prst="rect">
            <a:avLst/>
          </a:prstGeom>
        </p:spPr>
        <p:txBody>
          <a:bodyPr wrap="square">
            <a:spAutoFit/>
          </a:bodyPr>
          <a:lstStyle/>
          <a:p>
            <a:r>
              <a:rPr lang="en-CA" sz="2000" dirty="0" smtClean="0">
                <a:solidFill>
                  <a:schemeClr val="bg1"/>
                </a:solidFill>
              </a:rPr>
              <a:t>Perform </a:t>
            </a:r>
            <a:r>
              <a:rPr lang="en-CA" sz="2000" dirty="0">
                <a:solidFill>
                  <a:schemeClr val="bg1"/>
                </a:solidFill>
              </a:rPr>
              <a:t>a Personal Risk Assessment</a:t>
            </a:r>
          </a:p>
        </p:txBody>
      </p:sp>
      <p:sp>
        <p:nvSpPr>
          <p:cNvPr id="8" name="Rectangle 7"/>
          <p:cNvSpPr>
            <a:spLocks noGrp="1" noSelect="1" noRot="1" noMove="1" noResize="1" noEditPoints="1" noAdjustHandles="1" noChangeArrowheads="1" noChangeShapeType="1" noTextEdit="1"/>
          </p:cNvSpPr>
          <p:nvPr>
            <p:custDataLst>
              <p:tags r:id="rId8"/>
            </p:custDataLst>
          </p:nvPr>
        </p:nvSpPr>
        <p:spPr>
          <a:xfrm>
            <a:off x="1500368" y="5111629"/>
            <a:ext cx="2919232" cy="923330"/>
          </a:xfrm>
          <a:prstGeom prst="rect">
            <a:avLst/>
          </a:prstGeom>
        </p:spPr>
        <p:txBody>
          <a:bodyPr wrap="square">
            <a:spAutoFit/>
          </a:bodyPr>
          <a:lstStyle/>
          <a:p>
            <a:pPr marL="342900" indent="-342900">
              <a:buFont typeface="Arial" pitchFamily="34" charset="0"/>
              <a:buChar char="•"/>
            </a:pPr>
            <a:r>
              <a:rPr lang="en-CA" dirty="0" smtClean="0"/>
              <a:t>before </a:t>
            </a:r>
            <a:r>
              <a:rPr lang="en-CA" dirty="0"/>
              <a:t>any interaction with a client/patient/resident </a:t>
            </a:r>
          </a:p>
        </p:txBody>
      </p:sp>
      <p:sp>
        <p:nvSpPr>
          <p:cNvPr id="13" name="Rectangle 12"/>
          <p:cNvSpPr>
            <a:spLocks noGrp="1" noSelect="1" noRot="1" noMove="1" noResize="1" noEditPoints="1" noAdjustHandles="1" noChangeArrowheads="1" noChangeShapeType="1" noTextEdit="1"/>
          </p:cNvSpPr>
          <p:nvPr>
            <p:custDataLst>
              <p:tags r:id="rId9"/>
            </p:custDataLst>
          </p:nvPr>
        </p:nvSpPr>
        <p:spPr>
          <a:xfrm>
            <a:off x="4776584" y="5111629"/>
            <a:ext cx="3047594" cy="646331"/>
          </a:xfrm>
          <a:prstGeom prst="rect">
            <a:avLst/>
          </a:prstGeom>
        </p:spPr>
        <p:txBody>
          <a:bodyPr wrap="square">
            <a:spAutoFit/>
          </a:bodyPr>
          <a:lstStyle/>
          <a:p>
            <a:pPr marL="342900" indent="-342900">
              <a:buFont typeface="Arial" pitchFamily="34" charset="0"/>
              <a:buChar char="•"/>
            </a:pPr>
            <a:r>
              <a:rPr lang="en-CA" dirty="0" smtClean="0"/>
              <a:t>before </a:t>
            </a:r>
            <a:r>
              <a:rPr lang="en-CA" dirty="0"/>
              <a:t>any interaction with his or her environment</a:t>
            </a:r>
          </a:p>
        </p:txBody>
      </p:sp>
      <p:pic>
        <p:nvPicPr>
          <p:cNvPr id="16" name="Picture 15"/>
          <p:cNvPicPr>
            <a:picLocks noGrp="1" noSelect="1" noRot="1" noMove="1" noResize="1" noEditPoints="1" noAdjustHandles="1" noChangeArrowheads="1" noChangeShapeType="1"/>
          </p:cNvPicPr>
          <p:nvPr>
            <p:custDataLst>
              <p:tags r:id="rId10"/>
            </p:custDataLst>
          </p:nvPr>
        </p:nvPicPr>
        <p:blipFill>
          <a:blip r:embed="rId1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4095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0" y="1295400"/>
            <a:ext cx="36576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Select="1" noRot="1" noMove="1" noResize="1" noEditPoints="1" noAdjustHandles="1" noChangeArrowheads="1" noChangeShapeType="1" noTextEdit="1"/>
          </p:cNvSpPr>
          <p:nvPr>
            <p:custDataLst>
              <p:tags r:id="rId5"/>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noSelect="1" noRot="1" noMove="1" noResize="1" noEditPoints="1" noAdjustHandles="1" noChangeArrowheads="1" noChangeShapeType="1" noTextEdit="1"/>
          </p:cNvSpPr>
          <p:nvPr>
            <p:custDataLst>
              <p:tags r:id="rId6"/>
            </p:custDataLst>
          </p:nvPr>
        </p:nvSpPr>
        <p:spPr>
          <a:xfrm>
            <a:off x="5257801" y="1292864"/>
            <a:ext cx="3657600" cy="2185214"/>
          </a:xfrm>
          <a:prstGeom prst="rect">
            <a:avLst/>
          </a:prstGeom>
        </p:spPr>
        <p:txBody>
          <a:bodyPr wrap="square">
            <a:spAutoFit/>
          </a:bodyPr>
          <a:lstStyle/>
          <a:p>
            <a:pPr marL="342900" indent="-342900">
              <a:spcAft>
                <a:spcPts val="600"/>
              </a:spcAft>
              <a:buFont typeface="Arial" pitchFamily="34" charset="0"/>
              <a:buChar char="•"/>
            </a:pPr>
            <a:r>
              <a:rPr lang="en-CA" dirty="0" smtClean="0"/>
              <a:t>the </a:t>
            </a:r>
            <a:r>
              <a:rPr lang="en-CA" dirty="0"/>
              <a:t>task</a:t>
            </a:r>
          </a:p>
          <a:p>
            <a:pPr marL="342900" indent="-342900">
              <a:spcAft>
                <a:spcPts val="600"/>
              </a:spcAft>
              <a:buFont typeface="Arial" pitchFamily="34" charset="0"/>
              <a:buChar char="•"/>
            </a:pPr>
            <a:r>
              <a:rPr lang="en-CA" dirty="0" smtClean="0"/>
              <a:t>the </a:t>
            </a:r>
            <a:r>
              <a:rPr lang="en-CA" dirty="0"/>
              <a:t>physical and cognitive (mental) status of the client/patient/resident</a:t>
            </a:r>
          </a:p>
          <a:p>
            <a:pPr marL="342900" indent="-342900">
              <a:spcAft>
                <a:spcPts val="600"/>
              </a:spcAft>
              <a:buFont typeface="Arial" pitchFamily="34" charset="0"/>
              <a:buChar char="•"/>
            </a:pPr>
            <a:r>
              <a:rPr lang="en-CA" dirty="0" smtClean="0"/>
              <a:t>the </a:t>
            </a:r>
            <a:r>
              <a:rPr lang="en-CA" dirty="0"/>
              <a:t>Controls of the Environment and Administrative Controls in place for your protection</a:t>
            </a:r>
          </a:p>
        </p:txBody>
      </p:sp>
      <p:sp>
        <p:nvSpPr>
          <p:cNvPr id="3" name="Rectangle 2"/>
          <p:cNvSpPr>
            <a:spLocks noGrp="1" noSelect="1" noRot="1" noMove="1" noResize="1" noEditPoints="1" noAdjustHandles="1" noChangeArrowheads="1" noChangeShapeType="1" noTextEdit="1"/>
          </p:cNvSpPr>
          <p:nvPr>
            <p:custDataLst>
              <p:tags r:id="rId7"/>
            </p:custDataLst>
          </p:nvPr>
        </p:nvSpPr>
        <p:spPr>
          <a:xfrm>
            <a:off x="-20129" y="1398657"/>
            <a:ext cx="3677727" cy="646331"/>
          </a:xfrm>
          <a:prstGeom prst="rect">
            <a:avLst/>
          </a:prstGeom>
        </p:spPr>
        <p:txBody>
          <a:bodyPr wrap="square">
            <a:spAutoFit/>
          </a:bodyPr>
          <a:lstStyle/>
          <a:p>
            <a:r>
              <a:rPr lang="en-CA" dirty="0">
                <a:solidFill>
                  <a:schemeClr val="bg1"/>
                </a:solidFill>
              </a:rPr>
              <a:t>When performing a personal Risk Assessment, ask yourself about:</a:t>
            </a:r>
          </a:p>
        </p:txBody>
      </p:sp>
      <p:pic>
        <p:nvPicPr>
          <p:cNvPr id="10" name="Picture 9"/>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1574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Acute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r>
              <a:rPr lang="en-US" dirty="0"/>
              <a:t>Talk about how you do Risk Assessments every day at work in every patient </a:t>
            </a:r>
            <a:r>
              <a:rPr lang="en-US"/>
              <a:t>interaction</a:t>
            </a:r>
            <a:r>
              <a:rPr lang="en-US" smtClean="0"/>
              <a:t>.</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29</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931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Grp="1" noSelect="1" noRot="1" noMove="1" noResize="1" noEditPoints="1" noAdjustHandles="1" noChangeArrowheads="1" noChangeShapeType="1"/>
          </p:cNvPicPr>
          <p:nvPr>
            <p:custDataLst>
              <p:tags r:id="rId1"/>
            </p:custDataLst>
          </p:nvPr>
        </p:nvPicPr>
        <p:blipFill rotWithShape="1">
          <a:blip r:embed="rId17" cstate="print">
            <a:extLst>
              <a:ext uri="{28A0092B-C50C-407E-A947-70E740481C1C}">
                <a14:useLocalDpi xmlns:a14="http://schemas.microsoft.com/office/drawing/2010/main" val="0"/>
              </a:ext>
            </a:extLst>
          </a:blip>
          <a:srcRect/>
          <a:stretch/>
        </p:blipFill>
        <p:spPr>
          <a:xfrm>
            <a:off x="-11784" y="0"/>
            <a:ext cx="9155784" cy="6857717"/>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097865" cy="338554"/>
          </a:xfrm>
          <a:prstGeom prst="rect">
            <a:avLst/>
          </a:prstGeom>
          <a:noFill/>
        </p:spPr>
        <p:txBody>
          <a:bodyPr wrap="none" rtlCol="0">
            <a:spAutoFit/>
          </a:bodyPr>
          <a:lstStyle/>
          <a:p>
            <a:r>
              <a:rPr lang="en-US" sz="1600" dirty="0" smtClean="0">
                <a:solidFill>
                  <a:schemeClr val="bg1"/>
                </a:solidFill>
                <a:latin typeface="+mj-lt"/>
              </a:rPr>
              <a:t>OVERVIEW</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221661" y="1295400"/>
            <a:ext cx="4722170" cy="4447735"/>
          </a:xfrm>
          <a:prstGeom prst="rect">
            <a:avLst/>
          </a:prstGeom>
        </p:spPr>
      </p:pic>
      <p:sp>
        <p:nvSpPr>
          <p:cNvPr id="8" name="Rectangle 7"/>
          <p:cNvSpPr>
            <a:spLocks noGrp="1" noSelect="1" noRot="1" noMove="1" noResize="1" noEditPoints="1" noAdjustHandles="1" noChangeArrowheads="1" noChangeShapeType="1" noTextEdit="1"/>
          </p:cNvSpPr>
          <p:nvPr>
            <p:custDataLst>
              <p:tags r:id="rId5"/>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dirty="0" smtClean="0"/>
              <a:t>)</a:t>
            </a:r>
            <a:endParaRPr lang="en-CA" dirty="0"/>
          </a:p>
        </p:txBody>
      </p:sp>
      <p:sp>
        <p:nvSpPr>
          <p:cNvPr id="2" name="Rectangle 1"/>
          <p:cNvSpPr>
            <a:spLocks noGrp="1" noSelect="1" noRot="1" noMove="1" noResize="1" noEditPoints="1" noAdjustHandles="1" noChangeArrowheads="1" noChangeShapeType="1" noTextEdit="1"/>
          </p:cNvSpPr>
          <p:nvPr>
            <p:custDataLst>
              <p:tags r:id="rId6"/>
            </p:custDataLst>
          </p:nvPr>
        </p:nvSpPr>
        <p:spPr>
          <a:xfrm>
            <a:off x="5105400" y="1600200"/>
            <a:ext cx="3962399" cy="2585323"/>
          </a:xfrm>
          <a:prstGeom prst="rect">
            <a:avLst/>
          </a:prstGeom>
        </p:spPr>
        <p:txBody>
          <a:bodyPr wrap="square">
            <a:spAutoFit/>
          </a:bodyPr>
          <a:lstStyle/>
          <a:p>
            <a:r>
              <a:rPr lang="en-CA" dirty="0"/>
              <a:t>An important element of Routine Practices is the Chain of Transmission and Risk Assessment.</a:t>
            </a:r>
          </a:p>
          <a:p>
            <a:endParaRPr lang="en-CA" dirty="0"/>
          </a:p>
          <a:p>
            <a:r>
              <a:rPr lang="en-CA" dirty="0"/>
              <a:t>In this component, you will learn about:</a:t>
            </a:r>
          </a:p>
          <a:p>
            <a:pPr marL="285750" indent="-285750">
              <a:buFont typeface="Arial" pitchFamily="34" charset="0"/>
              <a:buChar char="•"/>
            </a:pPr>
            <a:r>
              <a:rPr lang="en-CA" dirty="0" smtClean="0"/>
              <a:t>the </a:t>
            </a:r>
            <a:r>
              <a:rPr lang="en-CA" dirty="0"/>
              <a:t>Chain of Transmission model</a:t>
            </a:r>
          </a:p>
          <a:p>
            <a:pPr marL="285750" indent="-285750">
              <a:buFont typeface="Arial" pitchFamily="34" charset="0"/>
              <a:buChar char="•"/>
            </a:pPr>
            <a:r>
              <a:rPr lang="en-CA" dirty="0" smtClean="0"/>
              <a:t>breaking </a:t>
            </a:r>
            <a:r>
              <a:rPr lang="en-CA" dirty="0"/>
              <a:t>the links in the Chain</a:t>
            </a:r>
          </a:p>
          <a:p>
            <a:pPr marL="285750" indent="-285750">
              <a:buFont typeface="Arial" pitchFamily="34" charset="0"/>
              <a:buChar char="•"/>
            </a:pPr>
            <a:r>
              <a:rPr lang="en-CA" dirty="0" smtClean="0"/>
              <a:t>Risk </a:t>
            </a:r>
            <a:r>
              <a:rPr lang="en-CA" dirty="0"/>
              <a:t>Assessment (both organizational and personal)</a:t>
            </a:r>
          </a:p>
        </p:txBody>
      </p:sp>
      <p:sp>
        <p:nvSpPr>
          <p:cNvPr id="10" name="Rectangle 9"/>
          <p:cNvSpPr>
            <a:spLocks noGrp="1" noSelect="1" noRot="1" noMove="1" noResize="1" noEditPoints="1" noAdjustHandles="1" noChangeArrowheads="1" noChangeShapeType="1" noTextEdit="1"/>
          </p:cNvSpPr>
          <p:nvPr>
            <p:custDataLst>
              <p:tags r:id="rId7"/>
            </p:custDataLst>
          </p:nvPr>
        </p:nvSpPr>
        <p:spPr>
          <a:xfrm>
            <a:off x="1888514" y="2018437"/>
            <a:ext cx="1222880" cy="584775"/>
          </a:xfrm>
          <a:prstGeom prst="rect">
            <a:avLst/>
          </a:prstGeom>
        </p:spPr>
        <p:txBody>
          <a:bodyPr wrap="square">
            <a:spAutoFit/>
          </a:bodyPr>
          <a:lstStyle/>
          <a:p>
            <a:pPr algn="ctr"/>
            <a:r>
              <a:rPr lang="en-CA" sz="1600" dirty="0"/>
              <a:t>Infectious </a:t>
            </a:r>
            <a:r>
              <a:rPr lang="en-CA" sz="1600" dirty="0" smtClean="0"/>
              <a:t>Agent</a:t>
            </a:r>
            <a:endParaRPr lang="en-CA" sz="1600" dirty="0"/>
          </a:p>
        </p:txBody>
      </p:sp>
      <p:sp>
        <p:nvSpPr>
          <p:cNvPr id="11" name="Rectangle 10"/>
          <p:cNvSpPr>
            <a:spLocks noGrp="1" noSelect="1" noRot="1" noMove="1" noResize="1" noEditPoints="1" noAdjustHandles="1" noChangeArrowheads="1" noChangeShapeType="1" noTextEdit="1"/>
          </p:cNvSpPr>
          <p:nvPr>
            <p:custDataLst>
              <p:tags r:id="rId8"/>
            </p:custDataLst>
          </p:nvPr>
        </p:nvSpPr>
        <p:spPr>
          <a:xfrm rot="2679612">
            <a:off x="3281034" y="2808314"/>
            <a:ext cx="1191594" cy="338554"/>
          </a:xfrm>
          <a:prstGeom prst="rect">
            <a:avLst/>
          </a:prstGeom>
        </p:spPr>
        <p:txBody>
          <a:bodyPr wrap="square">
            <a:spAutoFit/>
          </a:bodyPr>
          <a:lstStyle/>
          <a:p>
            <a:r>
              <a:rPr lang="en-CA" sz="1600" dirty="0"/>
              <a:t>Reservoirs</a:t>
            </a:r>
          </a:p>
        </p:txBody>
      </p:sp>
      <p:sp>
        <p:nvSpPr>
          <p:cNvPr id="12" name="Rectangle 11"/>
          <p:cNvSpPr>
            <a:spLocks noGrp="1" noSelect="1" noRot="1" noMove="1" noResize="1" noEditPoints="1" noAdjustHandles="1" noChangeArrowheads="1" noChangeShapeType="1" noTextEdit="1"/>
          </p:cNvSpPr>
          <p:nvPr>
            <p:custDataLst>
              <p:tags r:id="rId9"/>
            </p:custDataLst>
          </p:nvPr>
        </p:nvSpPr>
        <p:spPr>
          <a:xfrm rot="18820648">
            <a:off x="3069883" y="3934094"/>
            <a:ext cx="1225485" cy="584775"/>
          </a:xfrm>
          <a:prstGeom prst="rect">
            <a:avLst/>
          </a:prstGeom>
        </p:spPr>
        <p:txBody>
          <a:bodyPr wrap="square">
            <a:spAutoFit/>
          </a:bodyPr>
          <a:lstStyle/>
          <a:p>
            <a:pPr algn="ctr"/>
            <a:r>
              <a:rPr lang="en-CA" sz="1600" dirty="0"/>
              <a:t>Portals of Exit</a:t>
            </a:r>
          </a:p>
        </p:txBody>
      </p:sp>
      <p:sp>
        <p:nvSpPr>
          <p:cNvPr id="13" name="Rectangle 12"/>
          <p:cNvSpPr>
            <a:spLocks noGrp="1" noSelect="1" noRot="1" noMove="1" noResize="1" noEditPoints="1" noAdjustHandles="1" noChangeArrowheads="1" noChangeShapeType="1" noTextEdit="1"/>
          </p:cNvSpPr>
          <p:nvPr>
            <p:custDataLst>
              <p:tags r:id="rId10"/>
            </p:custDataLst>
          </p:nvPr>
        </p:nvSpPr>
        <p:spPr>
          <a:xfrm>
            <a:off x="1765118" y="4724400"/>
            <a:ext cx="1469673" cy="584775"/>
          </a:xfrm>
          <a:prstGeom prst="rect">
            <a:avLst/>
          </a:prstGeom>
        </p:spPr>
        <p:txBody>
          <a:bodyPr wrap="square">
            <a:spAutoFit/>
          </a:bodyPr>
          <a:lstStyle/>
          <a:p>
            <a:pPr lvl="0" algn="ctr"/>
            <a:r>
              <a:rPr lang="en-US" sz="1600" dirty="0">
                <a:solidFill>
                  <a:prstClr val="black"/>
                </a:solidFill>
              </a:rPr>
              <a:t>Modes of Transmission</a:t>
            </a:r>
          </a:p>
        </p:txBody>
      </p:sp>
      <p:sp>
        <p:nvSpPr>
          <p:cNvPr id="14" name="Rectangle 13"/>
          <p:cNvSpPr>
            <a:spLocks noGrp="1" noSelect="1" noRot="1" noMove="1" noResize="1" noEditPoints="1" noAdjustHandles="1" noChangeArrowheads="1" noChangeShapeType="1" noTextEdit="1"/>
          </p:cNvSpPr>
          <p:nvPr>
            <p:custDataLst>
              <p:tags r:id="rId11"/>
            </p:custDataLst>
          </p:nvPr>
        </p:nvSpPr>
        <p:spPr>
          <a:xfrm rot="2754041">
            <a:off x="781676" y="3917978"/>
            <a:ext cx="1077124" cy="584775"/>
          </a:xfrm>
          <a:prstGeom prst="rect">
            <a:avLst/>
          </a:prstGeom>
        </p:spPr>
        <p:txBody>
          <a:bodyPr wrap="square">
            <a:spAutoFit/>
          </a:bodyPr>
          <a:lstStyle/>
          <a:p>
            <a:pPr algn="ctr"/>
            <a:r>
              <a:rPr lang="en-CA" sz="1600" dirty="0"/>
              <a:t>Portals </a:t>
            </a:r>
          </a:p>
          <a:p>
            <a:pPr algn="ctr"/>
            <a:r>
              <a:rPr lang="en-CA" sz="1600" dirty="0"/>
              <a:t>of Entry </a:t>
            </a:r>
          </a:p>
        </p:txBody>
      </p:sp>
      <p:sp>
        <p:nvSpPr>
          <p:cNvPr id="15" name="Rectangle 14"/>
          <p:cNvSpPr>
            <a:spLocks noGrp="1" noSelect="1" noRot="1" noMove="1" noResize="1" noEditPoints="1" noAdjustHandles="1" noChangeArrowheads="1" noChangeShapeType="1" noTextEdit="1"/>
          </p:cNvSpPr>
          <p:nvPr>
            <p:custDataLst>
              <p:tags r:id="rId12"/>
            </p:custDataLst>
          </p:nvPr>
        </p:nvSpPr>
        <p:spPr>
          <a:xfrm rot="18751127">
            <a:off x="555146" y="2690121"/>
            <a:ext cx="1353772" cy="584775"/>
          </a:xfrm>
          <a:prstGeom prst="rect">
            <a:avLst/>
          </a:prstGeom>
        </p:spPr>
        <p:txBody>
          <a:bodyPr wrap="square">
            <a:spAutoFit/>
          </a:bodyPr>
          <a:lstStyle/>
          <a:p>
            <a:pPr algn="ctr"/>
            <a:r>
              <a:rPr lang="en-CA" sz="1600" dirty="0"/>
              <a:t>Susceptible Host</a:t>
            </a:r>
          </a:p>
        </p:txBody>
      </p:sp>
      <p:sp>
        <p:nvSpPr>
          <p:cNvPr id="21" name="TextBox 20"/>
          <p:cNvSpPr txBox="1">
            <a:spLocks noGrp="1" noSelect="1" noRot="1" noMove="1" noResize="1" noEditPoints="1" noAdjustHandles="1" noChangeArrowheads="1" noChangeShapeType="1" noTextEdit="1"/>
          </p:cNvSpPr>
          <p:nvPr>
            <p:custDataLst>
              <p:tags r:id="rId13"/>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pic>
        <p:nvPicPr>
          <p:cNvPr id="16" name="Picture 15"/>
          <p:cNvPicPr>
            <a:picLocks noGrp="1" noSelect="1" noRot="1" noMove="1" noResize="1" noEditPoints="1" noAdjustHandles="1" noChangeArrowheads="1" noChangeShapeType="1"/>
          </p:cNvPicPr>
          <p:nvPr>
            <p:custDataLst>
              <p:tags r:id="rId14"/>
            </p:custDataLst>
          </p:nvPr>
        </p:nvPicPr>
        <p:blipFill>
          <a:blip r:embed="rId2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143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Long-Term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r>
              <a:rPr lang="en-US" dirty="0"/>
              <a:t>Talk about how you do Risk </a:t>
            </a:r>
            <a:r>
              <a:rPr lang="en-US" dirty="0" smtClean="0"/>
              <a:t>Assessments </a:t>
            </a:r>
            <a:r>
              <a:rPr lang="en-US" dirty="0"/>
              <a:t>every day at work in every resident interaction.</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30</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1464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Rot="1" noMove="1" noResize="1" noEditPoints="1" noAdjustHandles="1" noChangeArrowheads="1" noChangeShapeType="1" noTextEdit="1"/>
          </p:cNvSpPr>
          <p:nvPr>
            <p:ph type="title"/>
            <p:custDataLst>
              <p:tags r:id="rId1"/>
            </p:custDataLst>
          </p:nvPr>
        </p:nvSpPr>
        <p:spPr/>
        <p:txBody>
          <a:bodyPr/>
          <a:lstStyle/>
          <a:p>
            <a:r>
              <a:rPr lang="en-US" dirty="0" smtClean="0"/>
              <a:t>Discussion for Community Care</a:t>
            </a:r>
            <a:endParaRPr lang="en-CA" dirty="0"/>
          </a:p>
        </p:txBody>
      </p:sp>
      <p:sp>
        <p:nvSpPr>
          <p:cNvPr id="3" name="Content Placeholder 2"/>
          <p:cNvSpPr>
            <a:spLocks noGrp="1" noSelect="1" noRot="1" noMove="1" noResize="1" noEditPoints="1" noAdjustHandles="1" noChangeArrowheads="1" noChangeShapeType="1" noTextEdit="1"/>
          </p:cNvSpPr>
          <p:nvPr>
            <p:ph idx="1"/>
            <p:custDataLst>
              <p:tags r:id="rId2"/>
            </p:custDataLst>
          </p:nvPr>
        </p:nvSpPr>
        <p:spPr/>
        <p:txBody>
          <a:bodyPr/>
          <a:lstStyle/>
          <a:p>
            <a:endParaRPr lang="en-US" dirty="0" smtClean="0"/>
          </a:p>
          <a:p>
            <a:r>
              <a:rPr lang="en-US" dirty="0"/>
              <a:t>Talk about how you do Risk Assessments every day at work in every </a:t>
            </a:r>
            <a:r>
              <a:rPr lang="en-US" dirty="0" smtClean="0"/>
              <a:t>client </a:t>
            </a:r>
            <a:r>
              <a:rPr lang="en-US" dirty="0"/>
              <a:t>interaction</a:t>
            </a:r>
            <a:r>
              <a:rPr lang="en-US" dirty="0" smtClean="0"/>
              <a:t>.</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pPr>
              <a:defRPr/>
            </a:pPr>
            <a:fld id="{2FBEB88E-7A48-4311-8253-79E1F5AA80A5}" type="slidenum">
              <a:rPr lang="en-US" smtClean="0">
                <a:solidFill>
                  <a:prstClr val="black"/>
                </a:solidFill>
              </a:rPr>
              <a:pPr>
                <a:defRPr/>
              </a:pPr>
              <a:t>31</a:t>
            </a:fld>
            <a:endParaRPr lang="en-US">
              <a:solidFill>
                <a:prstClr val="black"/>
              </a:solidFill>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6668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12940"/>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3200401" y="4038600"/>
            <a:ext cx="4889060" cy="819105"/>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7352953" y="4071117"/>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673044" y="2590800"/>
            <a:ext cx="3047619" cy="2907937"/>
          </a:xfrm>
          <a:prstGeom prst="rect">
            <a:avLst/>
          </a:prstGeom>
        </p:spPr>
      </p:pic>
      <p:sp>
        <p:nvSpPr>
          <p:cNvPr id="13" name="Rectangle 12"/>
          <p:cNvSpPr>
            <a:spLocks noGrp="1" noSelect="1" noRot="1" noMove="1" noResize="1" noEditPoints="1" noAdjustHandles="1" noChangeArrowheads="1" noChangeShapeType="1" noTextEdit="1"/>
          </p:cNvSpPr>
          <p:nvPr>
            <p:custDataLst>
              <p:tags r:id="rId14"/>
            </p:custDataLst>
          </p:nvPr>
        </p:nvSpPr>
        <p:spPr>
          <a:xfrm>
            <a:off x="962577" y="1284281"/>
            <a:ext cx="6403290" cy="400110"/>
          </a:xfrm>
          <a:prstGeom prst="rect">
            <a:avLst/>
          </a:prstGeom>
        </p:spPr>
        <p:txBody>
          <a:bodyPr wrap="square">
            <a:spAutoFit/>
          </a:bodyPr>
          <a:lstStyle/>
          <a:p>
            <a:r>
              <a:rPr lang="en-CA" sz="2000" dirty="0">
                <a:solidFill>
                  <a:schemeClr val="bg1"/>
                </a:solidFill>
              </a:rPr>
              <a:t>How to Perform a Personal Risk Assessment:  The Task</a:t>
            </a:r>
          </a:p>
        </p:txBody>
      </p:sp>
      <p:sp>
        <p:nvSpPr>
          <p:cNvPr id="14" name="Rectangle 13"/>
          <p:cNvSpPr>
            <a:spLocks noGrp="1" noSelect="1" noRot="1" noMove="1" noResize="1" noEditPoints="1" noAdjustHandles="1" noChangeArrowheads="1" noChangeShapeType="1" noTextEdit="1"/>
          </p:cNvSpPr>
          <p:nvPr>
            <p:custDataLst>
              <p:tags r:id="rId15"/>
            </p:custDataLst>
          </p:nvPr>
        </p:nvSpPr>
        <p:spPr>
          <a:xfrm>
            <a:off x="1600200" y="4029670"/>
            <a:ext cx="1992194" cy="923330"/>
          </a:xfrm>
          <a:prstGeom prst="rect">
            <a:avLst/>
          </a:prstGeom>
        </p:spPr>
        <p:txBody>
          <a:bodyPr wrap="square">
            <a:spAutoFit/>
          </a:bodyPr>
          <a:lstStyle/>
          <a:p>
            <a:r>
              <a:rPr lang="en-CA" dirty="0"/>
              <a:t>Do I have the equipment I need to do this task?</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3759273" y="4109857"/>
            <a:ext cx="3936927" cy="646331"/>
          </a:xfrm>
          <a:prstGeom prst="rect">
            <a:avLst/>
          </a:prstGeom>
        </p:spPr>
        <p:txBody>
          <a:bodyPr wrap="square">
            <a:spAutoFit/>
          </a:bodyPr>
          <a:lstStyle/>
          <a:p>
            <a:r>
              <a:rPr lang="en-CA" dirty="0">
                <a:solidFill>
                  <a:schemeClr val="bg1"/>
                </a:solidFill>
              </a:rPr>
              <a:t>Gather the equipment and supplies needed before starting the task.</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962577" y="1649925"/>
            <a:ext cx="3744102" cy="369332"/>
          </a:xfrm>
          <a:prstGeom prst="rect">
            <a:avLst/>
          </a:prstGeom>
        </p:spPr>
        <p:txBody>
          <a:bodyPr wrap="none">
            <a:spAutoFit/>
          </a:bodyPr>
          <a:lstStyle/>
          <a:p>
            <a:r>
              <a:rPr lang="en-CA" dirty="0">
                <a:solidFill>
                  <a:schemeClr val="bg1"/>
                </a:solidFill>
              </a:rPr>
              <a:t>Ask yourself questions about the task:</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035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3807460" y="4038600"/>
            <a:ext cx="5175242" cy="1219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8246194" y="4038600"/>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736658" y="2425663"/>
            <a:ext cx="3343699" cy="3629223"/>
          </a:xfrm>
          <a:prstGeom prst="rect">
            <a:avLst/>
          </a:prstGeom>
        </p:spPr>
      </p:pic>
      <p:sp>
        <p:nvSpPr>
          <p:cNvPr id="17" name="Rectangle 16"/>
          <p:cNvSpPr>
            <a:spLocks noGrp="1" noSelect="1" noRot="1" noMove="1" noResize="1" noEditPoints="1" noAdjustHandles="1" noChangeArrowheads="1" noChangeShapeType="1" noTextEdit="1"/>
          </p:cNvSpPr>
          <p:nvPr>
            <p:custDataLst>
              <p:tags r:id="rId14"/>
            </p:custDataLst>
          </p:nvPr>
        </p:nvSpPr>
        <p:spPr>
          <a:xfrm>
            <a:off x="962577" y="1284281"/>
            <a:ext cx="6403290" cy="400110"/>
          </a:xfrm>
          <a:prstGeom prst="rect">
            <a:avLst/>
          </a:prstGeom>
        </p:spPr>
        <p:txBody>
          <a:bodyPr wrap="square">
            <a:spAutoFit/>
          </a:bodyPr>
          <a:lstStyle/>
          <a:p>
            <a:r>
              <a:rPr lang="en-CA" sz="2000" dirty="0">
                <a:solidFill>
                  <a:schemeClr val="bg1"/>
                </a:solidFill>
              </a:rPr>
              <a:t>How to Perform a Personal Risk Assessment:  The Task</a:t>
            </a:r>
          </a:p>
        </p:txBody>
      </p:sp>
      <p:sp>
        <p:nvSpPr>
          <p:cNvPr id="18" name="Rectangle 17"/>
          <p:cNvSpPr>
            <a:spLocks noGrp="1" noSelect="1" noRot="1" noMove="1" noResize="1" noEditPoints="1" noAdjustHandles="1" noChangeArrowheads="1" noChangeShapeType="1" noTextEdit="1"/>
          </p:cNvSpPr>
          <p:nvPr>
            <p:custDataLst>
              <p:tags r:id="rId15"/>
            </p:custDataLst>
          </p:nvPr>
        </p:nvSpPr>
        <p:spPr>
          <a:xfrm>
            <a:off x="962577" y="1649925"/>
            <a:ext cx="3744102" cy="369332"/>
          </a:xfrm>
          <a:prstGeom prst="rect">
            <a:avLst/>
          </a:prstGeom>
        </p:spPr>
        <p:txBody>
          <a:bodyPr wrap="none">
            <a:spAutoFit/>
          </a:bodyPr>
          <a:lstStyle/>
          <a:p>
            <a:r>
              <a:rPr lang="en-CA" dirty="0">
                <a:solidFill>
                  <a:schemeClr val="bg1"/>
                </a:solidFill>
              </a:rPr>
              <a:t>Ask yourself questions about the task:</a:t>
            </a:r>
          </a:p>
        </p:txBody>
      </p:sp>
      <p:sp>
        <p:nvSpPr>
          <p:cNvPr id="13" name="Rectangle 12"/>
          <p:cNvSpPr>
            <a:spLocks noGrp="1" noSelect="1" noRot="1" noMove="1" noResize="1" noEditPoints="1" noAdjustHandles="1" noChangeArrowheads="1" noChangeShapeType="1" noTextEdit="1"/>
          </p:cNvSpPr>
          <p:nvPr>
            <p:custDataLst>
              <p:tags r:id="rId16"/>
            </p:custDataLst>
          </p:nvPr>
        </p:nvSpPr>
        <p:spPr>
          <a:xfrm>
            <a:off x="1311994" y="3932872"/>
            <a:ext cx="2574206" cy="1477328"/>
          </a:xfrm>
          <a:prstGeom prst="rect">
            <a:avLst/>
          </a:prstGeom>
        </p:spPr>
        <p:txBody>
          <a:bodyPr wrap="square">
            <a:spAutoFit/>
          </a:bodyPr>
          <a:lstStyle/>
          <a:p>
            <a:r>
              <a:rPr lang="en-CA" dirty="0" smtClean="0"/>
              <a:t>Will </a:t>
            </a:r>
            <a:r>
              <a:rPr lang="en-CA" dirty="0"/>
              <a:t>I be touching blood, body fluids, secretions, excretions or other potentially infectious material?</a:t>
            </a:r>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a:off x="3962400" y="4152586"/>
            <a:ext cx="4283794" cy="923330"/>
          </a:xfrm>
          <a:prstGeom prst="rect">
            <a:avLst/>
          </a:prstGeom>
        </p:spPr>
        <p:txBody>
          <a:bodyPr wrap="square">
            <a:spAutoFit/>
          </a:bodyPr>
          <a:lstStyle/>
          <a:p>
            <a:r>
              <a:rPr lang="en-CA" dirty="0" smtClean="0">
                <a:solidFill>
                  <a:schemeClr val="bg1"/>
                </a:solidFill>
              </a:rPr>
              <a:t>Wear </a:t>
            </a:r>
            <a:r>
              <a:rPr lang="en-CA" dirty="0">
                <a:solidFill>
                  <a:schemeClr val="bg1"/>
                </a:solidFill>
              </a:rPr>
              <a:t>gloves if the task involves contact with blood, body fluids, secretions or excretions and clean your hands.</a:t>
            </a:r>
          </a:p>
        </p:txBody>
      </p:sp>
      <p:pic>
        <p:nvPicPr>
          <p:cNvPr id="20" name="Picture 19"/>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433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3085016" y="4013754"/>
            <a:ext cx="5859586" cy="1167846"/>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8156356" y="4133895"/>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7" name="Picture 16"/>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a:off x="1486286" y="2694739"/>
            <a:ext cx="3085714" cy="2780953"/>
          </a:xfrm>
          <a:prstGeom prst="rect">
            <a:avLst/>
          </a:prstGeom>
        </p:spPr>
      </p:pic>
      <p:sp>
        <p:nvSpPr>
          <p:cNvPr id="18" name="Rectangle 17"/>
          <p:cNvSpPr>
            <a:spLocks noGrp="1" noSelect="1" noRot="1" noMove="1" noResize="1" noEditPoints="1" noAdjustHandles="1" noChangeArrowheads="1" noChangeShapeType="1" noTextEdit="1"/>
          </p:cNvSpPr>
          <p:nvPr>
            <p:custDataLst>
              <p:tags r:id="rId14"/>
            </p:custDataLst>
          </p:nvPr>
        </p:nvSpPr>
        <p:spPr>
          <a:xfrm>
            <a:off x="962577" y="1284281"/>
            <a:ext cx="6403290" cy="400110"/>
          </a:xfrm>
          <a:prstGeom prst="rect">
            <a:avLst/>
          </a:prstGeom>
        </p:spPr>
        <p:txBody>
          <a:bodyPr wrap="square">
            <a:spAutoFit/>
          </a:bodyPr>
          <a:lstStyle/>
          <a:p>
            <a:r>
              <a:rPr lang="en-CA" sz="2000" dirty="0">
                <a:solidFill>
                  <a:schemeClr val="bg1"/>
                </a:solidFill>
              </a:rPr>
              <a:t>How to Perform a Personal Risk Assessment:  The Task</a:t>
            </a:r>
          </a:p>
        </p:txBody>
      </p:sp>
      <p:sp>
        <p:nvSpPr>
          <p:cNvPr id="19" name="Rectangle 18"/>
          <p:cNvSpPr>
            <a:spLocks noGrp="1" noSelect="1" noRot="1" noMove="1" noResize="1" noEditPoints="1" noAdjustHandles="1" noChangeArrowheads="1" noChangeShapeType="1" noTextEdit="1"/>
          </p:cNvSpPr>
          <p:nvPr>
            <p:custDataLst>
              <p:tags r:id="rId15"/>
            </p:custDataLst>
          </p:nvPr>
        </p:nvSpPr>
        <p:spPr>
          <a:xfrm>
            <a:off x="962577" y="1649925"/>
            <a:ext cx="3744102" cy="369332"/>
          </a:xfrm>
          <a:prstGeom prst="rect">
            <a:avLst/>
          </a:prstGeom>
        </p:spPr>
        <p:txBody>
          <a:bodyPr wrap="none">
            <a:spAutoFit/>
          </a:bodyPr>
          <a:lstStyle/>
          <a:p>
            <a:r>
              <a:rPr lang="en-CA" dirty="0">
                <a:solidFill>
                  <a:schemeClr val="bg1"/>
                </a:solidFill>
              </a:rPr>
              <a:t>Ask yourself questions about the task:</a:t>
            </a:r>
          </a:p>
        </p:txBody>
      </p:sp>
      <p:sp>
        <p:nvSpPr>
          <p:cNvPr id="13" name="Rectangle 12"/>
          <p:cNvSpPr>
            <a:spLocks noGrp="1" noSelect="1" noRot="1" noMove="1" noResize="1" noEditPoints="1" noAdjustHandles="1" noChangeArrowheads="1" noChangeShapeType="1" noTextEdit="1"/>
          </p:cNvSpPr>
          <p:nvPr>
            <p:custDataLst>
              <p:tags r:id="rId16"/>
            </p:custDataLst>
          </p:nvPr>
        </p:nvSpPr>
        <p:spPr>
          <a:xfrm>
            <a:off x="1979033" y="3810000"/>
            <a:ext cx="2211967" cy="1200329"/>
          </a:xfrm>
          <a:prstGeom prst="rect">
            <a:avLst/>
          </a:prstGeom>
        </p:spPr>
        <p:txBody>
          <a:bodyPr wrap="square">
            <a:spAutoFit/>
          </a:bodyPr>
          <a:lstStyle/>
          <a:p>
            <a:r>
              <a:rPr lang="en-CA" dirty="0" smtClean="0"/>
              <a:t>Will </a:t>
            </a:r>
            <a:r>
              <a:rPr lang="en-CA" dirty="0"/>
              <a:t>my face be exposed to a cough or spray of saliva or blood?</a:t>
            </a:r>
          </a:p>
        </p:txBody>
      </p:sp>
      <p:sp>
        <p:nvSpPr>
          <p:cNvPr id="14" name="Rectangle 13"/>
          <p:cNvSpPr>
            <a:spLocks noGrp="1" noSelect="1" noRot="1" noMove="1" noResize="1" noEditPoints="1" noAdjustHandles="1" noChangeArrowheads="1" noChangeShapeType="1" noTextEdit="1"/>
          </p:cNvSpPr>
          <p:nvPr>
            <p:custDataLst>
              <p:tags r:id="rId17"/>
            </p:custDataLst>
          </p:nvPr>
        </p:nvSpPr>
        <p:spPr>
          <a:xfrm>
            <a:off x="4114800" y="4154269"/>
            <a:ext cx="4041556" cy="923330"/>
          </a:xfrm>
          <a:prstGeom prst="rect">
            <a:avLst/>
          </a:prstGeom>
        </p:spPr>
        <p:txBody>
          <a:bodyPr wrap="square">
            <a:spAutoFit/>
          </a:bodyPr>
          <a:lstStyle/>
          <a:p>
            <a:r>
              <a:rPr lang="en-CA" dirty="0">
                <a:solidFill>
                  <a:schemeClr val="bg1"/>
                </a:solidFill>
              </a:rPr>
              <a:t>Wear facial protection if the task exposes your face to saliva, blood or other body fluids.</a:t>
            </a:r>
          </a:p>
        </p:txBody>
      </p:sp>
      <p:pic>
        <p:nvPicPr>
          <p:cNvPr id="20" name="Picture 19"/>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41338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pic>
        <p:nvPicPr>
          <p:cNvPr id="7" name="Picture 6"/>
          <p:cNvPicPr>
            <a:picLocks noGrp="1" noSelect="1" noRot="1" noMove="1" noResize="1" noEditPoints="1" noAdjustHandles="1" noChangeArrowheads="1" noChangeShapeType="1"/>
          </p:cNvPicPr>
          <p:nvPr>
            <p:custDataLst>
              <p:tags r:id="rId6"/>
            </p:custDataLst>
          </p:nvPr>
        </p:nvPicPr>
        <p:blipFill>
          <a:blip r:embed="rId24">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sp>
        <p:nvSpPr>
          <p:cNvPr id="17" name="Rectangle 16"/>
          <p:cNvSpPr>
            <a:spLocks noGrp="1" noSelect="1" noRot="1" noMove="1" noResize="1" noEditPoints="1" noAdjustHandles="1" noChangeArrowheads="1" noChangeShapeType="1" noTextEdit="1"/>
          </p:cNvSpPr>
          <p:nvPr>
            <p:custDataLst>
              <p:tags r:id="rId11"/>
            </p:custDataLst>
          </p:nvPr>
        </p:nvSpPr>
        <p:spPr>
          <a:xfrm>
            <a:off x="962577" y="1284281"/>
            <a:ext cx="6403290" cy="400110"/>
          </a:xfrm>
          <a:prstGeom prst="rect">
            <a:avLst/>
          </a:prstGeom>
        </p:spPr>
        <p:txBody>
          <a:bodyPr wrap="square">
            <a:spAutoFit/>
          </a:bodyPr>
          <a:lstStyle/>
          <a:p>
            <a:r>
              <a:rPr lang="en-CA" sz="2000" dirty="0">
                <a:solidFill>
                  <a:schemeClr val="bg1"/>
                </a:solidFill>
              </a:rPr>
              <a:t>How to Perform a Personal Risk Assessment:  The Task</a:t>
            </a:r>
          </a:p>
        </p:txBody>
      </p:sp>
      <p:sp>
        <p:nvSpPr>
          <p:cNvPr id="18" name="Rectangle 17"/>
          <p:cNvSpPr>
            <a:spLocks noGrp="1" noSelect="1" noRot="1" noMove="1" noResize="1" noEditPoints="1" noAdjustHandles="1" noChangeArrowheads="1" noChangeShapeType="1" noTextEdit="1"/>
          </p:cNvSpPr>
          <p:nvPr>
            <p:custDataLst>
              <p:tags r:id="rId12"/>
            </p:custDataLst>
          </p:nvPr>
        </p:nvSpPr>
        <p:spPr>
          <a:xfrm>
            <a:off x="962577" y="1649925"/>
            <a:ext cx="3744102" cy="369332"/>
          </a:xfrm>
          <a:prstGeom prst="rect">
            <a:avLst/>
          </a:prstGeom>
        </p:spPr>
        <p:txBody>
          <a:bodyPr wrap="none">
            <a:spAutoFit/>
          </a:bodyPr>
          <a:lstStyle/>
          <a:p>
            <a:r>
              <a:rPr lang="en-CA" dirty="0">
                <a:solidFill>
                  <a:schemeClr val="bg1"/>
                </a:solidFill>
              </a:rPr>
              <a:t>Ask yourself questions about the task:</a:t>
            </a:r>
          </a:p>
        </p:txBody>
      </p:sp>
      <p:sp>
        <p:nvSpPr>
          <p:cNvPr id="21" name="Rectangle 20"/>
          <p:cNvSpPr>
            <a:spLocks noGrp="1" noSelect="1" noRot="1" noMove="1" noResize="1" noEditPoints="1" noAdjustHandles="1" noChangeArrowheads="1" noChangeShapeType="1" noTextEdit="1"/>
          </p:cNvSpPr>
          <p:nvPr>
            <p:custDataLst>
              <p:tags r:id="rId13"/>
            </p:custDataLst>
          </p:nvPr>
        </p:nvSpPr>
        <p:spPr>
          <a:xfrm>
            <a:off x="228600" y="4114800"/>
            <a:ext cx="4850749" cy="10668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Grp="1" noSelect="1" noRot="1" noMove="1" noResize="1" noEditPoints="1" noAdjustHandles="1" noChangeArrowheads="1" noChangeShapeType="1"/>
          </p:cNvPicPr>
          <p:nvPr>
            <p:custDataLst>
              <p:tags r:id="rId14"/>
            </p:custDataLst>
          </p:nvPr>
        </p:nvPicPr>
        <p:blipFill>
          <a:blip r:embed="rId29">
            <a:extLst>
              <a:ext uri="{28A0092B-C50C-407E-A947-70E740481C1C}">
                <a14:useLocalDpi xmlns:a14="http://schemas.microsoft.com/office/drawing/2010/main" val="0"/>
              </a:ext>
            </a:extLst>
          </a:blip>
          <a:stretch>
            <a:fillRect/>
          </a:stretch>
        </p:blipFill>
        <p:spPr>
          <a:xfrm>
            <a:off x="4140578" y="2794355"/>
            <a:ext cx="3022222" cy="2844445"/>
          </a:xfrm>
          <a:prstGeom prst="rect">
            <a:avLst/>
          </a:prstGeom>
        </p:spPr>
      </p:pic>
      <p:pic>
        <p:nvPicPr>
          <p:cNvPr id="3" name="Picture 2"/>
          <p:cNvPicPr>
            <a:picLocks noGrp="1" noSelect="1" noRot="1" noMove="1" noResize="1" noEditPoints="1" noAdjustHandles="1" noChangeArrowheads="1" noChangeShapeType="1"/>
          </p:cNvPicPr>
          <p:nvPr>
            <p:custDataLst>
              <p:tags r:id="rId15"/>
            </p:custDataLst>
          </p:nvPr>
        </p:nvPicPr>
        <p:blipFill>
          <a:blip r:embed="rId30">
            <a:extLst>
              <a:ext uri="{28A0092B-C50C-407E-A947-70E740481C1C}">
                <a14:useLocalDpi xmlns:a14="http://schemas.microsoft.com/office/drawing/2010/main" val="0"/>
              </a:ext>
            </a:extLst>
          </a:blip>
          <a:stretch>
            <a:fillRect/>
          </a:stretch>
        </p:blipFill>
        <p:spPr>
          <a:xfrm>
            <a:off x="228600" y="4210095"/>
            <a:ext cx="736508" cy="723810"/>
          </a:xfrm>
          <a:prstGeom prst="rect">
            <a:avLst/>
          </a:prstGeom>
        </p:spPr>
      </p:pic>
      <p:sp>
        <p:nvSpPr>
          <p:cNvPr id="22" name="Rectangle 21"/>
          <p:cNvSpPr>
            <a:spLocks noGrp="1" noSelect="1" noRot="1" noMove="1" noResize="1" noEditPoints="1" noAdjustHandles="1" noChangeArrowheads="1" noChangeShapeType="1" noTextEdit="1"/>
          </p:cNvSpPr>
          <p:nvPr>
            <p:custDataLst>
              <p:tags r:id="rId16"/>
            </p:custDataLst>
          </p:nvPr>
        </p:nvSpPr>
        <p:spPr>
          <a:xfrm>
            <a:off x="4453407" y="3987658"/>
            <a:ext cx="2317694" cy="923330"/>
          </a:xfrm>
          <a:prstGeom prst="rect">
            <a:avLst/>
          </a:prstGeom>
        </p:spPr>
        <p:txBody>
          <a:bodyPr wrap="square">
            <a:spAutoFit/>
          </a:bodyPr>
          <a:lstStyle/>
          <a:p>
            <a:r>
              <a:rPr lang="en-CA" dirty="0" smtClean="0"/>
              <a:t>Will </a:t>
            </a:r>
            <a:r>
              <a:rPr lang="en-CA" dirty="0"/>
              <a:t>my clothing or skin be exposed to splashes or sprays?</a:t>
            </a:r>
          </a:p>
        </p:txBody>
      </p:sp>
      <p:sp>
        <p:nvSpPr>
          <p:cNvPr id="23" name="Rectangle 22"/>
          <p:cNvSpPr>
            <a:spLocks noGrp="1" noSelect="1" noRot="1" noMove="1" noResize="1" noEditPoints="1" noAdjustHandles="1" noChangeArrowheads="1" noChangeShapeType="1" noTextEdit="1"/>
          </p:cNvSpPr>
          <p:nvPr>
            <p:custDataLst>
              <p:tags r:id="rId17"/>
            </p:custDataLst>
          </p:nvPr>
        </p:nvSpPr>
        <p:spPr>
          <a:xfrm>
            <a:off x="1028306" y="4186535"/>
            <a:ext cx="3344530" cy="923330"/>
          </a:xfrm>
          <a:prstGeom prst="rect">
            <a:avLst/>
          </a:prstGeom>
        </p:spPr>
        <p:txBody>
          <a:bodyPr wrap="square">
            <a:spAutoFit/>
          </a:bodyPr>
          <a:lstStyle/>
          <a:p>
            <a:r>
              <a:rPr lang="en-CA" dirty="0">
                <a:solidFill>
                  <a:schemeClr val="bg1"/>
                </a:solidFill>
              </a:rPr>
              <a:t>Wear a gown if the task exposes your clothing or skin to blood or body fluids.</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50399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28600" y="4384569"/>
            <a:ext cx="5533582"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482107" y="4538503"/>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408508"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4255763"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6103018"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7950273" y="2133600"/>
            <a:ext cx="584127" cy="584127"/>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30">
            <a:extLst>
              <a:ext uri="{28A0092B-C50C-407E-A947-70E740481C1C}">
                <a14:useLocalDpi xmlns:a14="http://schemas.microsoft.com/office/drawing/2010/main" val="0"/>
              </a:ext>
            </a:extLst>
          </a:blip>
          <a:stretch>
            <a:fillRect/>
          </a:stretch>
        </p:blipFill>
        <p:spPr>
          <a:xfrm flipH="1">
            <a:off x="5410199" y="2603508"/>
            <a:ext cx="3733228" cy="3562122"/>
          </a:xfrm>
          <a:prstGeom prst="rect">
            <a:avLst/>
          </a:prstGeom>
        </p:spPr>
      </p:pic>
      <p:sp>
        <p:nvSpPr>
          <p:cNvPr id="19" name="Rectangle 18"/>
          <p:cNvSpPr>
            <a:spLocks noGrp="1" noSelect="1" noRot="1" noMove="1" noResize="1" noEditPoints="1" noAdjustHandles="1" noChangeArrowheads="1" noChangeShapeType="1" noTextEdit="1"/>
          </p:cNvSpPr>
          <p:nvPr>
            <p:custDataLst>
              <p:tags r:id="rId14"/>
            </p:custDataLst>
          </p:nvPr>
        </p:nvSpPr>
        <p:spPr>
          <a:xfrm>
            <a:off x="962577" y="1284281"/>
            <a:ext cx="6403290" cy="400110"/>
          </a:xfrm>
          <a:prstGeom prst="rect">
            <a:avLst/>
          </a:prstGeom>
        </p:spPr>
        <p:txBody>
          <a:bodyPr wrap="square">
            <a:spAutoFit/>
          </a:bodyPr>
          <a:lstStyle/>
          <a:p>
            <a:r>
              <a:rPr lang="en-CA" sz="2000" dirty="0">
                <a:solidFill>
                  <a:schemeClr val="bg1"/>
                </a:solidFill>
              </a:rPr>
              <a:t>How to Perform a Personal Risk Assessment:  The Task</a:t>
            </a:r>
          </a:p>
        </p:txBody>
      </p:sp>
      <p:sp>
        <p:nvSpPr>
          <p:cNvPr id="20" name="Rectangle 19"/>
          <p:cNvSpPr>
            <a:spLocks noGrp="1" noSelect="1" noRot="1" noMove="1" noResize="1" noEditPoints="1" noAdjustHandles="1" noChangeArrowheads="1" noChangeShapeType="1" noTextEdit="1"/>
          </p:cNvSpPr>
          <p:nvPr>
            <p:custDataLst>
              <p:tags r:id="rId15"/>
            </p:custDataLst>
          </p:nvPr>
        </p:nvSpPr>
        <p:spPr>
          <a:xfrm>
            <a:off x="962577" y="1649925"/>
            <a:ext cx="3744102" cy="369332"/>
          </a:xfrm>
          <a:prstGeom prst="rect">
            <a:avLst/>
          </a:prstGeom>
        </p:spPr>
        <p:txBody>
          <a:bodyPr wrap="none">
            <a:spAutoFit/>
          </a:bodyPr>
          <a:lstStyle/>
          <a:p>
            <a:r>
              <a:rPr lang="en-CA" dirty="0">
                <a:solidFill>
                  <a:schemeClr val="bg1"/>
                </a:solidFill>
              </a:rPr>
              <a:t>Ask yourself questions about the task:</a:t>
            </a:r>
          </a:p>
        </p:txBody>
      </p:sp>
      <p:sp>
        <p:nvSpPr>
          <p:cNvPr id="21" name="Rectangle 20"/>
          <p:cNvSpPr>
            <a:spLocks noGrp="1" noSelect="1" noRot="1" noMove="1" noResize="1" noEditPoints="1" noAdjustHandles="1" noChangeArrowheads="1" noChangeShapeType="1" noTextEdit="1"/>
          </p:cNvSpPr>
          <p:nvPr>
            <p:custDataLst>
              <p:tags r:id="rId16"/>
            </p:custDataLst>
          </p:nvPr>
        </p:nvSpPr>
        <p:spPr>
          <a:xfrm>
            <a:off x="5714713" y="4343400"/>
            <a:ext cx="2514887" cy="1200329"/>
          </a:xfrm>
          <a:prstGeom prst="rect">
            <a:avLst/>
          </a:prstGeom>
        </p:spPr>
        <p:txBody>
          <a:bodyPr wrap="square">
            <a:spAutoFit/>
          </a:bodyPr>
          <a:lstStyle/>
          <a:p>
            <a:pPr lvl="0"/>
            <a:r>
              <a:rPr lang="en-CA" dirty="0" smtClean="0"/>
              <a:t>How </a:t>
            </a:r>
            <a:r>
              <a:rPr lang="en-CA" dirty="0"/>
              <a:t>skilled am I at this task</a:t>
            </a:r>
            <a:r>
              <a:rPr lang="en-CA" dirty="0" smtClean="0"/>
              <a:t>? </a:t>
            </a:r>
            <a:r>
              <a:rPr lang="en-US" dirty="0"/>
              <a:t>Can I safely perform this task myself or do I need assistance? </a:t>
            </a:r>
            <a:endParaRPr lang="en-CA" dirty="0"/>
          </a:p>
        </p:txBody>
      </p:sp>
      <p:sp>
        <p:nvSpPr>
          <p:cNvPr id="22" name="Rectangle 21"/>
          <p:cNvSpPr>
            <a:spLocks noGrp="1" noSelect="1" noRot="1" noMove="1" noResize="1" noEditPoints="1" noAdjustHandles="1" noChangeArrowheads="1" noChangeShapeType="1" noTextEdit="1"/>
          </p:cNvSpPr>
          <p:nvPr>
            <p:custDataLst>
              <p:tags r:id="rId17"/>
            </p:custDataLst>
          </p:nvPr>
        </p:nvSpPr>
        <p:spPr>
          <a:xfrm>
            <a:off x="1362864" y="4606498"/>
            <a:ext cx="3893310" cy="369332"/>
          </a:xfrm>
          <a:prstGeom prst="rect">
            <a:avLst/>
          </a:prstGeom>
        </p:spPr>
        <p:txBody>
          <a:bodyPr wrap="none">
            <a:spAutoFit/>
          </a:bodyPr>
          <a:lstStyle/>
          <a:p>
            <a:r>
              <a:rPr lang="en-CA" dirty="0">
                <a:solidFill>
                  <a:schemeClr val="bg1"/>
                </a:solidFill>
              </a:rPr>
              <a:t>Ask someone to assist you if necessary. </a:t>
            </a:r>
          </a:p>
        </p:txBody>
      </p:sp>
      <p:pic>
        <p:nvPicPr>
          <p:cNvPr id="23" name="Picture 22"/>
          <p:cNvPicPr>
            <a:picLocks noGrp="1" noSelect="1" noRot="1" noMove="1" noResize="1" noEditPoints="1" noAdjustHandles="1" noChangeArrowheads="1" noChangeShapeType="1"/>
          </p:cNvPicPr>
          <p:nvPr>
            <p:custDataLst>
              <p:tags r:id="rId18"/>
            </p:custDataLst>
          </p:nvPr>
        </p:nvPicPr>
        <p:blipFill>
          <a:blip r:embed="rId3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463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587609" y="4114800"/>
            <a:ext cx="6188137" cy="11430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7874728" y="4227752"/>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4" name="Picture 13"/>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690155" y="2635254"/>
            <a:ext cx="3047619" cy="2907937"/>
          </a:xfrm>
          <a:prstGeom prst="rect">
            <a:avLst/>
          </a:prstGeom>
        </p:spPr>
      </p:pic>
      <p:pic>
        <p:nvPicPr>
          <p:cNvPr id="13" name="Picture 12"/>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sp>
        <p:nvSpPr>
          <p:cNvPr id="17" name="Rectangle 16"/>
          <p:cNvSpPr>
            <a:spLocks noGrp="1" noSelect="1" noRot="1" noMove="1" noResize="1" noEditPoints="1" noAdjustHandles="1" noChangeArrowheads="1" noChangeShapeType="1" noTextEdit="1"/>
          </p:cNvSpPr>
          <p:nvPr>
            <p:custDataLst>
              <p:tags r:id="rId15"/>
            </p:custDataLst>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962576" y="1524000"/>
            <a:ext cx="8791024" cy="646331"/>
          </a:xfrm>
          <a:prstGeom prst="rect">
            <a:avLst/>
          </a:prstGeom>
        </p:spPr>
        <p:txBody>
          <a:bodyPr wrap="square">
            <a:spAutoFit/>
          </a:bodyPr>
          <a:lstStyle/>
          <a:p>
            <a:r>
              <a:rPr lang="en-CA" dirty="0">
                <a:solidFill>
                  <a:schemeClr val="bg1"/>
                </a:solidFill>
              </a:rPr>
              <a:t>Ask yourself questions about the cognitive (mental) and physical status of this client/patient/resident.</a:t>
            </a:r>
          </a:p>
        </p:txBody>
      </p:sp>
      <p:sp>
        <p:nvSpPr>
          <p:cNvPr id="16" name="Rectangle 15"/>
          <p:cNvSpPr>
            <a:spLocks noGrp="1" noSelect="1" noRot="1" noMove="1" noResize="1" noEditPoints="1" noAdjustHandles="1" noChangeArrowheads="1" noChangeShapeType="1" noTextEdit="1"/>
          </p:cNvSpPr>
          <p:nvPr>
            <p:custDataLst>
              <p:tags r:id="rId17"/>
            </p:custDataLst>
          </p:nvPr>
        </p:nvSpPr>
        <p:spPr>
          <a:xfrm>
            <a:off x="1729826" y="4073174"/>
            <a:ext cx="1910812" cy="923330"/>
          </a:xfrm>
          <a:prstGeom prst="rect">
            <a:avLst/>
          </a:prstGeom>
        </p:spPr>
        <p:txBody>
          <a:bodyPr wrap="square">
            <a:spAutoFit/>
          </a:bodyPr>
          <a:lstStyle/>
          <a:p>
            <a:r>
              <a:rPr lang="en-US" dirty="0"/>
              <a:t>Will he/she be able to follow directions?</a:t>
            </a:r>
            <a:endParaRPr lang="en-CA" dirty="0"/>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a:off x="3640638" y="4191000"/>
            <a:ext cx="4234090" cy="923330"/>
          </a:xfrm>
          <a:prstGeom prst="rect">
            <a:avLst/>
          </a:prstGeom>
        </p:spPr>
        <p:txBody>
          <a:bodyPr wrap="square">
            <a:spAutoFit/>
          </a:bodyPr>
          <a:lstStyle/>
          <a:p>
            <a:r>
              <a:rPr lang="en-CA" dirty="0">
                <a:solidFill>
                  <a:schemeClr val="bg1"/>
                </a:solidFill>
              </a:rPr>
              <a:t>You may need to change how you are going to provide the care for this client, patient, or resident.</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0354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209800" y="3918174"/>
            <a:ext cx="6705600" cy="1415826"/>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8064463" y="3918174"/>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982218" y="2845159"/>
            <a:ext cx="2755556" cy="2869841"/>
          </a:xfrm>
          <a:prstGeom prst="rect">
            <a:avLst/>
          </a:prstGeom>
        </p:spPr>
      </p:pic>
      <p:sp>
        <p:nvSpPr>
          <p:cNvPr id="17" name="Rectangle 16"/>
          <p:cNvSpPr>
            <a:spLocks noGrp="1" noSelect="1" noRot="1" noMove="1" noResize="1" noEditPoints="1" noAdjustHandles="1" noChangeArrowheads="1" noChangeShapeType="1" noTextEdit="1"/>
          </p:cNvSpPr>
          <p:nvPr>
            <p:custDataLst>
              <p:tags r:id="rId15"/>
            </p:custDataLst>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962576" y="1524000"/>
            <a:ext cx="8791024" cy="646331"/>
          </a:xfrm>
          <a:prstGeom prst="rect">
            <a:avLst/>
          </a:prstGeom>
        </p:spPr>
        <p:txBody>
          <a:bodyPr wrap="square">
            <a:spAutoFit/>
          </a:bodyPr>
          <a:lstStyle/>
          <a:p>
            <a:r>
              <a:rPr lang="en-CA" dirty="0">
                <a:solidFill>
                  <a:schemeClr val="bg1"/>
                </a:solidFill>
              </a:rPr>
              <a:t>Ask yourself questions about the cognitive (mental) and physical status of this client/patient/resident.</a:t>
            </a:r>
          </a:p>
        </p:txBody>
      </p:sp>
      <p:sp>
        <p:nvSpPr>
          <p:cNvPr id="14" name="Rectangle 13"/>
          <p:cNvSpPr>
            <a:spLocks noGrp="1" noSelect="1" noRot="1" noMove="1" noResize="1" noEditPoints="1" noAdjustHandles="1" noChangeArrowheads="1" noChangeShapeType="1" noTextEdit="1"/>
          </p:cNvSpPr>
          <p:nvPr>
            <p:custDataLst>
              <p:tags r:id="rId17"/>
            </p:custDataLst>
          </p:nvPr>
        </p:nvSpPr>
        <p:spPr>
          <a:xfrm>
            <a:off x="1737835" y="4277338"/>
            <a:ext cx="1697523" cy="646331"/>
          </a:xfrm>
          <a:prstGeom prst="rect">
            <a:avLst/>
          </a:prstGeom>
        </p:spPr>
        <p:txBody>
          <a:bodyPr wrap="square">
            <a:spAutoFit/>
          </a:bodyPr>
          <a:lstStyle/>
          <a:p>
            <a:r>
              <a:rPr lang="en-CA" dirty="0" smtClean="0"/>
              <a:t>Is </a:t>
            </a:r>
            <a:r>
              <a:rPr lang="en-CA" dirty="0"/>
              <a:t>he/she cooperative?</a:t>
            </a:r>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a:off x="3638470" y="4138838"/>
            <a:ext cx="4572000" cy="923330"/>
          </a:xfrm>
          <a:prstGeom prst="rect">
            <a:avLst/>
          </a:prstGeom>
        </p:spPr>
        <p:txBody>
          <a:bodyPr>
            <a:spAutoFit/>
          </a:bodyPr>
          <a:lstStyle/>
          <a:p>
            <a:r>
              <a:rPr lang="en-CA" dirty="0" smtClean="0">
                <a:solidFill>
                  <a:schemeClr val="bg1"/>
                </a:solidFill>
              </a:rPr>
              <a:t>Remember </a:t>
            </a:r>
            <a:r>
              <a:rPr lang="en-CA" dirty="0">
                <a:solidFill>
                  <a:schemeClr val="bg1"/>
                </a:solidFill>
              </a:rPr>
              <a:t>to consider the extremes of age in your Risk Assessment because they may not be able to understand what you are trying to do. </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908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nvPicPr>
        <p:blipFill>
          <a:blip r:embed="rId4">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nvSpPr>
        <p:spPr>
          <a:xfrm>
            <a:off x="3276600" y="4114800"/>
            <a:ext cx="53340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7772399" y="4144060"/>
            <a:ext cx="736508" cy="723810"/>
          </a:xfrm>
          <a:prstGeom prst="rect">
            <a:avLst/>
          </a:prstGeom>
        </p:spPr>
      </p:pic>
      <p:pic>
        <p:nvPicPr>
          <p:cNvPr id="7" name="Picture 6"/>
          <p:cNvPicPr>
            <a:picLocks noGrp="1" noSelect="1" noRo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nvPicPr>
        <p:blipFill>
          <a:blip r:embed="rId8">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Grp="1" noSelect="1" noRot="1" noMove="1" noResize="1" noEditPoints="1" noAdjustHandles="1" noChangeArrowheads="1" noChangeShapeType="1"/>
          </p:cNvPicPr>
          <p:nvPr/>
        </p:nvPicPr>
        <p:blipFill>
          <a:blip r:embed="rId12">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Grp="1" noSelect="1" noRo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845743" y="2781647"/>
            <a:ext cx="3085714" cy="2780953"/>
          </a:xfrm>
          <a:prstGeom prst="rect">
            <a:avLst/>
          </a:prstGeom>
        </p:spPr>
      </p:pic>
      <p:sp>
        <p:nvSpPr>
          <p:cNvPr id="16" name="Rectangle 15"/>
          <p:cNvSpPr>
            <a:spLocks noGrp="1" noSelect="1" noRot="1" noMove="1" noResize="1" noEditPoints="1" noAdjustHandles="1" noChangeArrowheads="1" noChangeShapeType="1" noTextEdit="1"/>
          </p:cNvSpPr>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nvSpPr>
        <p:spPr>
          <a:xfrm>
            <a:off x="3517460" y="4105870"/>
            <a:ext cx="4254939" cy="923330"/>
          </a:xfrm>
          <a:prstGeom prst="rect">
            <a:avLst/>
          </a:prstGeom>
        </p:spPr>
        <p:txBody>
          <a:bodyPr wrap="square">
            <a:spAutoFit/>
          </a:bodyPr>
          <a:lstStyle/>
          <a:p>
            <a:r>
              <a:rPr lang="en-CA" dirty="0">
                <a:solidFill>
                  <a:schemeClr val="bg1"/>
                </a:solidFill>
              </a:rPr>
              <a:t>You may need to change how you are going to provide the care for this client, patient, or resident.</a:t>
            </a:r>
          </a:p>
        </p:txBody>
      </p:sp>
      <p:sp>
        <p:nvSpPr>
          <p:cNvPr id="14" name="Rectangle 13"/>
          <p:cNvSpPr>
            <a:spLocks noGrp="1" noSelect="1" noRot="1" noMove="1" noResize="1" noEditPoints="1" noAdjustHandles="1" noChangeArrowheads="1" noChangeShapeType="1" noTextEdit="1"/>
          </p:cNvSpPr>
          <p:nvPr/>
        </p:nvSpPr>
        <p:spPr>
          <a:xfrm>
            <a:off x="1620476" y="3998134"/>
            <a:ext cx="1536248" cy="923330"/>
          </a:xfrm>
          <a:prstGeom prst="rect">
            <a:avLst/>
          </a:prstGeom>
        </p:spPr>
        <p:txBody>
          <a:bodyPr wrap="square">
            <a:spAutoFit/>
          </a:bodyPr>
          <a:lstStyle/>
          <a:p>
            <a:r>
              <a:rPr lang="en-CA" dirty="0" smtClean="0"/>
              <a:t>Is </a:t>
            </a:r>
            <a:r>
              <a:rPr lang="en-CA" dirty="0"/>
              <a:t>he/she agitated or resistant? </a:t>
            </a:r>
          </a:p>
        </p:txBody>
      </p:sp>
      <p:pic>
        <p:nvPicPr>
          <p:cNvPr id="1026" name="Picture 2"/>
          <p:cNvPicPr>
            <a:picLocks noGrp="1" noSelect="1" noRo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908050" y="1512000"/>
            <a:ext cx="88455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Grp="1" noSelect="1" noRot="1" noMove="1" noResize="1" noEditPoints="1" noAdjustHandles="1" noChangeArrowheads="1" noChangeShapeType="1"/>
          </p:cNvPicPr>
          <p:nvPr/>
        </p:nvPicPr>
        <p:blipFill>
          <a:blip r:embed="rId1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18803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rotWithShape="1">
          <a:blip r:embed="rId14" cstate="print">
            <a:extLst>
              <a:ext uri="{28A0092B-C50C-407E-A947-70E740481C1C}">
                <a14:useLocalDpi xmlns:a14="http://schemas.microsoft.com/office/drawing/2010/main" val="0"/>
              </a:ext>
            </a:extLst>
          </a:blip>
          <a:srcRect/>
          <a:stretch/>
        </p:blipFill>
        <p:spPr>
          <a:xfrm>
            <a:off x="-11784" y="0"/>
            <a:ext cx="9155784" cy="6857717"/>
          </a:xfrm>
          <a:prstGeom prst="rect">
            <a:avLst/>
          </a:prstGeom>
        </p:spPr>
      </p:pic>
      <p:sp>
        <p:nvSpPr>
          <p:cNvPr id="10" name="Rectangle 9"/>
          <p:cNvSpPr>
            <a:spLocks noGrp="1" noSelect="1" noRot="1" noMove="1" noResize="1" noEditPoints="1" noAdjustHandles="1" noChangeArrowheads="1" noChangeShapeType="1" noTextEdit="1"/>
          </p:cNvSpPr>
          <p:nvPr>
            <p:custDataLst>
              <p:tags r:id="rId2"/>
            </p:custDataLst>
          </p:nvPr>
        </p:nvSpPr>
        <p:spPr>
          <a:xfrm>
            <a:off x="-11785" y="1865675"/>
            <a:ext cx="9143623" cy="362072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Grp="1" noSelect="1" noRot="1" noMove="1" noResize="1" noEditPoints="1" noAdjustHandles="1" noChangeArrowheads="1" noChangeShapeType="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pic>
        <p:nvPicPr>
          <p:cNvPr id="2" name="Picture 1"/>
          <p:cNvPicPr>
            <a:picLocks noGrp="1" noSelect="1" noRot="1" noMove="1" noResize="1" noEditPoints="1" noAdjustHandles="1" noChangeArrowheads="1" noChangeShapeType="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225154" y="2590800"/>
            <a:ext cx="347443" cy="347443"/>
          </a:xfrm>
          <a:prstGeom prst="rect">
            <a:avLst/>
          </a:prstGeom>
        </p:spPr>
      </p:pic>
      <p:pic>
        <p:nvPicPr>
          <p:cNvPr id="6" name="Picture 5"/>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1231359" y="3352800"/>
            <a:ext cx="347443" cy="347443"/>
          </a:xfrm>
          <a:prstGeom prst="rect">
            <a:avLst/>
          </a:prstGeom>
        </p:spPr>
      </p:pic>
      <p:pic>
        <p:nvPicPr>
          <p:cNvPr id="7" name="Picture 6"/>
          <p:cNvPicPr>
            <a:picLocks noGrp="1" noSelect="1" noRot="1" noMove="1" noResize="1" noEditPoints="1" noAdjustHandles="1" noChangeArrowheads="1" noChangeShapeType="1"/>
          </p:cNvPicPr>
          <p:nvPr>
            <p:custDataLst>
              <p:tags r:id="rId6"/>
            </p:custDataLst>
          </p:nvPr>
        </p:nvPicPr>
        <p:blipFill>
          <a:blip r:embed="rId18">
            <a:extLst>
              <a:ext uri="{28A0092B-C50C-407E-A947-70E740481C1C}">
                <a14:useLocalDpi xmlns:a14="http://schemas.microsoft.com/office/drawing/2010/main" val="0"/>
              </a:ext>
            </a:extLst>
          </a:blip>
          <a:stretch>
            <a:fillRect/>
          </a:stretch>
        </p:blipFill>
        <p:spPr>
          <a:xfrm>
            <a:off x="1231359" y="4148357"/>
            <a:ext cx="347443" cy="347443"/>
          </a:xfrm>
          <a:prstGeom prst="rect">
            <a:avLst/>
          </a:prstGeom>
        </p:spPr>
      </p:pic>
      <p:sp>
        <p:nvSpPr>
          <p:cNvPr id="8" name="TextBox 7"/>
          <p:cNvSpPr txBox="1">
            <a:spLocks noGrp="1" noSelect="1" noRot="1" noMove="1" noResize="1" noEditPoints="1" noAdjustHandles="1" noChangeArrowheads="1" noChangeShapeType="1" noTextEdit="1"/>
          </p:cNvSpPr>
          <p:nvPr>
            <p:custDataLst>
              <p:tags r:id="rId7"/>
            </p:custDataLst>
          </p:nvPr>
        </p:nvSpPr>
        <p:spPr>
          <a:xfrm>
            <a:off x="0" y="488388"/>
            <a:ext cx="1056315" cy="338554"/>
          </a:xfrm>
          <a:prstGeom prst="rect">
            <a:avLst/>
          </a:prstGeom>
          <a:noFill/>
        </p:spPr>
        <p:txBody>
          <a:bodyPr wrap="none" rtlCol="0">
            <a:spAutoFit/>
          </a:bodyPr>
          <a:lstStyle/>
          <a:p>
            <a:r>
              <a:rPr lang="en-US" sz="1600" dirty="0" smtClean="0">
                <a:solidFill>
                  <a:schemeClr val="bg1"/>
                </a:solidFill>
                <a:latin typeface="+mj-lt"/>
              </a:rPr>
              <a:t>Objectives</a:t>
            </a:r>
            <a:endParaRPr lang="en-US" sz="1600" dirty="0">
              <a:solidFill>
                <a:schemeClr val="bg1"/>
              </a:solidFill>
              <a:latin typeface="+mj-lt"/>
            </a:endParaRPr>
          </a:p>
        </p:txBody>
      </p:sp>
      <p:sp>
        <p:nvSpPr>
          <p:cNvPr id="3" name="Rectangle 2"/>
          <p:cNvSpPr>
            <a:spLocks noGrp="1" noSelect="1" noRot="1" noMove="1" noResize="1" noEditPoints="1" noAdjustHandles="1" noChangeArrowheads="1" noChangeShapeType="1" noTextEdit="1"/>
          </p:cNvSpPr>
          <p:nvPr>
            <p:custDataLst>
              <p:tags r:id="rId8"/>
            </p:custDataLst>
          </p:nvPr>
        </p:nvSpPr>
        <p:spPr>
          <a:xfrm>
            <a:off x="1687527" y="2506000"/>
            <a:ext cx="6196050" cy="646331"/>
          </a:xfrm>
          <a:prstGeom prst="rect">
            <a:avLst/>
          </a:prstGeom>
        </p:spPr>
        <p:txBody>
          <a:bodyPr wrap="square">
            <a:spAutoFit/>
          </a:bodyPr>
          <a:lstStyle/>
          <a:p>
            <a:r>
              <a:rPr lang="en-CA" dirty="0" smtClean="0"/>
              <a:t>Describe </a:t>
            </a:r>
            <a:r>
              <a:rPr lang="en-CA" dirty="0"/>
              <a:t>the six links in the Chain of Transmission and how they relate to the development of infections.</a:t>
            </a:r>
          </a:p>
        </p:txBody>
      </p:sp>
      <p:sp>
        <p:nvSpPr>
          <p:cNvPr id="5" name="Rectangle 4"/>
          <p:cNvSpPr>
            <a:spLocks noGrp="1" noSelect="1" noRot="1" noMove="1" noResize="1" noEditPoints="1" noAdjustHandles="1" noChangeArrowheads="1" noChangeShapeType="1" noTextEdit="1"/>
          </p:cNvSpPr>
          <p:nvPr>
            <p:custDataLst>
              <p:tags r:id="rId9"/>
            </p:custDataLst>
          </p:nvPr>
        </p:nvSpPr>
        <p:spPr>
          <a:xfrm>
            <a:off x="1687527" y="3243140"/>
            <a:ext cx="6150554" cy="646331"/>
          </a:xfrm>
          <a:prstGeom prst="rect">
            <a:avLst/>
          </a:prstGeom>
        </p:spPr>
        <p:txBody>
          <a:bodyPr wrap="square">
            <a:spAutoFit/>
          </a:bodyPr>
          <a:lstStyle/>
          <a:p>
            <a:r>
              <a:rPr lang="en-CA" dirty="0" smtClean="0"/>
              <a:t>Use </a:t>
            </a:r>
            <a:r>
              <a:rPr lang="en-CA" dirty="0"/>
              <a:t>infection prevention and control strategies to “break the links” in the Chain of Transmission. </a:t>
            </a:r>
          </a:p>
        </p:txBody>
      </p:sp>
      <p:sp>
        <p:nvSpPr>
          <p:cNvPr id="11" name="Rectangle 10"/>
          <p:cNvSpPr>
            <a:spLocks noGrp="1" noSelect="1" noRot="1" noMove="1" noResize="1" noEditPoints="1" noAdjustHandles="1" noChangeArrowheads="1" noChangeShapeType="1" noTextEdit="1"/>
          </p:cNvSpPr>
          <p:nvPr>
            <p:custDataLst>
              <p:tags r:id="rId10"/>
            </p:custDataLst>
          </p:nvPr>
        </p:nvSpPr>
        <p:spPr>
          <a:xfrm>
            <a:off x="1687527" y="4041557"/>
            <a:ext cx="6232062" cy="646331"/>
          </a:xfrm>
          <a:prstGeom prst="rect">
            <a:avLst/>
          </a:prstGeom>
        </p:spPr>
        <p:txBody>
          <a:bodyPr wrap="square">
            <a:spAutoFit/>
          </a:bodyPr>
          <a:lstStyle/>
          <a:p>
            <a:r>
              <a:rPr lang="en-CA" dirty="0" smtClean="0"/>
              <a:t>Perform </a:t>
            </a:r>
            <a:r>
              <a:rPr lang="en-CA" dirty="0"/>
              <a:t>a Risk Assessment before each task to evaluate the potential risk of infection.</a:t>
            </a:r>
          </a:p>
        </p:txBody>
      </p:sp>
      <p:pic>
        <p:nvPicPr>
          <p:cNvPr id="12" name="Picture 11"/>
          <p:cNvPicPr>
            <a:picLocks noGrp="1" noSelect="1" noRot="1" noMove="1" noResize="1" noEditPoints="1" noAdjustHandles="1" noChangeArrowheads="1" noChangeShapeType="1"/>
          </p:cNvPicPr>
          <p:nvPr>
            <p:custDataLst>
              <p:tags r:id="rId11"/>
            </p:custDataLst>
          </p:nvPr>
        </p:nvPicPr>
        <p:blipFill>
          <a:blip r:embed="rId19">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63613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3962400" y="3734229"/>
            <a:ext cx="5029200" cy="2590371"/>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8166137" y="3840532"/>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2133600" y="2631009"/>
            <a:ext cx="3022222" cy="2844445"/>
          </a:xfrm>
          <a:prstGeom prst="rect">
            <a:avLst/>
          </a:prstGeom>
        </p:spPr>
      </p:pic>
      <p:sp>
        <p:nvSpPr>
          <p:cNvPr id="17" name="Rectangle 16"/>
          <p:cNvSpPr>
            <a:spLocks noGrp="1" noSelect="1" noRot="1" noMove="1" noResize="1" noEditPoints="1" noAdjustHandles="1" noChangeArrowheads="1" noChangeShapeType="1" noTextEdit="1"/>
          </p:cNvSpPr>
          <p:nvPr>
            <p:custDataLst>
              <p:tags r:id="rId15"/>
            </p:custDataLst>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962576" y="1524000"/>
            <a:ext cx="8791024" cy="646331"/>
          </a:xfrm>
          <a:prstGeom prst="rect">
            <a:avLst/>
          </a:prstGeom>
        </p:spPr>
        <p:txBody>
          <a:bodyPr wrap="square">
            <a:spAutoFit/>
          </a:bodyPr>
          <a:lstStyle/>
          <a:p>
            <a:r>
              <a:rPr lang="en-CA" dirty="0">
                <a:solidFill>
                  <a:schemeClr val="bg1"/>
                </a:solidFill>
              </a:rPr>
              <a:t>Ask yourself questions about the cognitive (mental) and physical status of this client/patient/resident.</a:t>
            </a:r>
          </a:p>
        </p:txBody>
      </p:sp>
      <p:sp>
        <p:nvSpPr>
          <p:cNvPr id="14" name="Rectangle 13"/>
          <p:cNvSpPr>
            <a:spLocks noGrp="1" noSelect="1" noRot="1" noMove="1" noResize="1" noEditPoints="1" noAdjustHandles="1" noChangeArrowheads="1" noChangeShapeType="1" noTextEdit="1"/>
          </p:cNvSpPr>
          <p:nvPr>
            <p:custDataLst>
              <p:tags r:id="rId17"/>
            </p:custDataLst>
          </p:nvPr>
        </p:nvSpPr>
        <p:spPr>
          <a:xfrm>
            <a:off x="2508242" y="3962400"/>
            <a:ext cx="2368558" cy="923330"/>
          </a:xfrm>
          <a:prstGeom prst="rect">
            <a:avLst/>
          </a:prstGeom>
        </p:spPr>
        <p:txBody>
          <a:bodyPr wrap="square">
            <a:spAutoFit/>
          </a:bodyPr>
          <a:lstStyle/>
          <a:p>
            <a:r>
              <a:rPr lang="en-CA" dirty="0" smtClean="0"/>
              <a:t>Is </a:t>
            </a:r>
            <a:r>
              <a:rPr lang="en-CA" dirty="0"/>
              <a:t>he/she coughing, sneezing, vomiting or having diarrhea? </a:t>
            </a:r>
          </a:p>
        </p:txBody>
      </p:sp>
      <p:sp>
        <p:nvSpPr>
          <p:cNvPr id="19" name="Rectangle 18"/>
          <p:cNvSpPr>
            <a:spLocks noGrp="1" noSelect="1" noRot="1" noMove="1" noResize="1" noEditPoints="1" noAdjustHandles="1" noChangeArrowheads="1" noChangeShapeType="1" noTextEdit="1"/>
          </p:cNvSpPr>
          <p:nvPr>
            <p:custDataLst>
              <p:tags r:id="rId18"/>
            </p:custDataLst>
          </p:nvPr>
        </p:nvSpPr>
        <p:spPr>
          <a:xfrm>
            <a:off x="4751352" y="3900822"/>
            <a:ext cx="3414785" cy="2308324"/>
          </a:xfrm>
          <a:prstGeom prst="rect">
            <a:avLst/>
          </a:prstGeom>
        </p:spPr>
        <p:txBody>
          <a:bodyPr wrap="square">
            <a:spAutoFit/>
          </a:bodyPr>
          <a:lstStyle/>
          <a:p>
            <a:r>
              <a:rPr lang="en-CA" dirty="0">
                <a:solidFill>
                  <a:schemeClr val="bg1"/>
                </a:solidFill>
              </a:rPr>
              <a:t>Wear gloves and a gown if you may be touching body fluids or excretions such as vomit or faeces. Wear a gown if your clothing or arms may be soiled with body fluids or excretions. Wear facial protection if your face may be exposed to a cough or sneeze.</a:t>
            </a:r>
          </a:p>
        </p:txBody>
      </p:sp>
      <p:pic>
        <p:nvPicPr>
          <p:cNvPr id="20" name="Picture 19"/>
          <p:cNvPicPr>
            <a:picLocks noGrp="1" noSelect="1" noRot="1" noMove="1" noResize="1" noEditPoints="1" noAdjustHandles="1" noChangeArrowheads="1" noChangeShapeType="1"/>
          </p:cNvPicPr>
          <p:nvPr>
            <p:custDataLst>
              <p:tags r:id="rId19"/>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47742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571" y="4114800"/>
            <a:ext cx="4806387"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12746" y="4193904"/>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4514846" y="2676386"/>
            <a:ext cx="3022222" cy="2844445"/>
          </a:xfrm>
          <a:prstGeom prst="rect">
            <a:avLst/>
          </a:prstGeom>
        </p:spPr>
      </p:pic>
      <p:sp>
        <p:nvSpPr>
          <p:cNvPr id="17" name="Rectangle 16"/>
          <p:cNvSpPr>
            <a:spLocks noGrp="1" noSelect="1" noRot="1" noMove="1" noResize="1" noEditPoints="1" noAdjustHandles="1" noChangeArrowheads="1" noChangeShapeType="1" noTextEdit="1"/>
          </p:cNvSpPr>
          <p:nvPr>
            <p:custDataLst>
              <p:tags r:id="rId15"/>
            </p:custDataLst>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962576" y="1524000"/>
            <a:ext cx="8791024" cy="646331"/>
          </a:xfrm>
          <a:prstGeom prst="rect">
            <a:avLst/>
          </a:prstGeom>
        </p:spPr>
        <p:txBody>
          <a:bodyPr wrap="square">
            <a:spAutoFit/>
          </a:bodyPr>
          <a:lstStyle/>
          <a:p>
            <a:r>
              <a:rPr lang="en-CA" dirty="0">
                <a:solidFill>
                  <a:schemeClr val="bg1"/>
                </a:solidFill>
              </a:rPr>
              <a:t>Ask yourself questions about the cognitive (mental) and physical status of this client/patient/resident.</a:t>
            </a:r>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a:off x="4876800" y="4072729"/>
            <a:ext cx="2244932" cy="646331"/>
          </a:xfrm>
          <a:prstGeom prst="rect">
            <a:avLst/>
          </a:prstGeom>
        </p:spPr>
        <p:txBody>
          <a:bodyPr wrap="square">
            <a:spAutoFit/>
          </a:bodyPr>
          <a:lstStyle/>
          <a:p>
            <a:r>
              <a:rPr lang="en-CA" dirty="0" smtClean="0"/>
              <a:t>Has </a:t>
            </a:r>
            <a:r>
              <a:rPr lang="en-CA" dirty="0"/>
              <a:t>he/she got a rash or fever?</a:t>
            </a:r>
          </a:p>
        </p:txBody>
      </p:sp>
      <p:sp>
        <p:nvSpPr>
          <p:cNvPr id="20" name="Rectangle 19"/>
          <p:cNvSpPr>
            <a:spLocks noGrp="1" noSelect="1" noRot="1" noMove="1" noResize="1" noEditPoints="1" noAdjustHandles="1" noChangeArrowheads="1" noChangeShapeType="1" noTextEdit="1"/>
          </p:cNvSpPr>
          <p:nvPr>
            <p:custDataLst>
              <p:tags r:id="rId18"/>
            </p:custDataLst>
          </p:nvPr>
        </p:nvSpPr>
        <p:spPr>
          <a:xfrm>
            <a:off x="767549" y="4230469"/>
            <a:ext cx="4109251" cy="646331"/>
          </a:xfrm>
          <a:prstGeom prst="rect">
            <a:avLst/>
          </a:prstGeom>
        </p:spPr>
        <p:txBody>
          <a:bodyPr wrap="square">
            <a:spAutoFit/>
          </a:bodyPr>
          <a:lstStyle/>
          <a:p>
            <a:r>
              <a:rPr lang="en-CA" dirty="0">
                <a:solidFill>
                  <a:schemeClr val="bg1"/>
                </a:solidFill>
              </a:rPr>
              <a:t>Wear gloves if you may be touching a client, patient, or resident with a rash.</a:t>
            </a:r>
          </a:p>
        </p:txBody>
      </p:sp>
      <p:pic>
        <p:nvPicPr>
          <p:cNvPr id="21" name="Picture 20"/>
          <p:cNvPicPr>
            <a:picLocks noGrp="1" noSelect="1" noRot="1" noMove="1" noResize="1" noEditPoints="1" noAdjustHandles="1" noChangeArrowheads="1" noChangeShapeType="1"/>
          </p:cNvPicPr>
          <p:nvPr>
            <p:custDataLst>
              <p:tags r:id="rId19"/>
            </p:custDataLst>
          </p:nvPr>
        </p:nvPicPr>
        <p:blipFill>
          <a:blip r:embed="rId33">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79183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4">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1371600" y="4114800"/>
            <a:ext cx="485320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5">
            <a:extLst>
              <a:ext uri="{28A0092B-C50C-407E-A947-70E740481C1C}">
                <a14:useLocalDpi xmlns:a14="http://schemas.microsoft.com/office/drawing/2010/main" val="0"/>
              </a:ext>
            </a:extLst>
          </a:blip>
          <a:stretch>
            <a:fillRect/>
          </a:stretch>
        </p:blipFill>
        <p:spPr>
          <a:xfrm>
            <a:off x="1416434" y="4229137"/>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6">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2003482"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8">
            <a:extLst>
              <a:ext uri="{28A0092B-C50C-407E-A947-70E740481C1C}">
                <a14:useLocalDpi xmlns:a14="http://schemas.microsoft.com/office/drawing/2010/main" val="0"/>
              </a:ext>
            </a:extLst>
          </a:blip>
          <a:stretch>
            <a:fillRect/>
          </a:stretch>
        </p:blipFill>
        <p:spPr>
          <a:xfrm>
            <a:off x="3445711"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9">
            <a:extLst>
              <a:ext uri="{28A0092B-C50C-407E-A947-70E740481C1C}">
                <a14:useLocalDpi xmlns:a14="http://schemas.microsoft.com/office/drawing/2010/main" val="0"/>
              </a:ext>
            </a:extLst>
          </a:blip>
          <a:stretch>
            <a:fillRect/>
          </a:stretch>
        </p:blipFill>
        <p:spPr>
          <a:xfrm>
            <a:off x="4887940" y="2133600"/>
            <a:ext cx="584127" cy="584127"/>
          </a:xfrm>
          <a:prstGeom prst="rect">
            <a:avLst/>
          </a:prstGeom>
        </p:spPr>
      </p:pic>
      <p:pic>
        <p:nvPicPr>
          <p:cNvPr id="15" name="Picture 14"/>
          <p:cNvPicPr>
            <a:picLocks noGrp="1" noSelect="1" noRot="1" noMove="1" noResize="1" noEditPoints="1" noAdjustHandles="1" noChangeArrowheads="1" noChangeShapeType="1"/>
          </p:cNvPicPr>
          <p:nvPr>
            <p:custDataLst>
              <p:tags r:id="rId12"/>
            </p:custDataLst>
          </p:nvPr>
        </p:nvPicPr>
        <p:blipFill>
          <a:blip r:embed="rId30">
            <a:extLst>
              <a:ext uri="{28A0092B-C50C-407E-A947-70E740481C1C}">
                <a14:useLocalDpi xmlns:a14="http://schemas.microsoft.com/office/drawing/2010/main" val="0"/>
              </a:ext>
            </a:extLst>
          </a:blip>
          <a:stretch>
            <a:fillRect/>
          </a:stretch>
        </p:blipFill>
        <p:spPr>
          <a:xfrm>
            <a:off x="6330169" y="2133600"/>
            <a:ext cx="584127" cy="584127"/>
          </a:xfrm>
          <a:prstGeom prst="rect">
            <a:avLst/>
          </a:prstGeom>
        </p:spPr>
      </p:pic>
      <p:pic>
        <p:nvPicPr>
          <p:cNvPr id="13" name="Picture 12"/>
          <p:cNvPicPr>
            <a:picLocks noGrp="1" noSelect="1" noRot="1" noMove="1" noResize="1" noEditPoints="1" noAdjustHandles="1" noChangeArrowheads="1" noChangeShapeType="1"/>
          </p:cNvPicPr>
          <p:nvPr>
            <p:custDataLst>
              <p:tags r:id="rId13"/>
            </p:custDataLst>
          </p:nvPr>
        </p:nvPicPr>
        <p:blipFill>
          <a:blip r:embed="rId31">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4"/>
            </p:custDataLst>
          </p:nvPr>
        </p:nvPicPr>
        <p:blipFill>
          <a:blip r:embed="rId32">
            <a:extLst>
              <a:ext uri="{28A0092B-C50C-407E-A947-70E740481C1C}">
                <a14:useLocalDpi xmlns:a14="http://schemas.microsoft.com/office/drawing/2010/main" val="0"/>
              </a:ext>
            </a:extLst>
          </a:blip>
          <a:stretch>
            <a:fillRect/>
          </a:stretch>
        </p:blipFill>
        <p:spPr>
          <a:xfrm>
            <a:off x="5558420" y="2794355"/>
            <a:ext cx="3280780" cy="2844445"/>
          </a:xfrm>
          <a:prstGeom prst="rect">
            <a:avLst/>
          </a:prstGeom>
        </p:spPr>
      </p:pic>
      <p:sp>
        <p:nvSpPr>
          <p:cNvPr id="17" name="Rectangle 16"/>
          <p:cNvSpPr>
            <a:spLocks noGrp="1" noSelect="1" noRot="1" noMove="1" noResize="1" noEditPoints="1" noAdjustHandles="1" noChangeArrowheads="1" noChangeShapeType="1" noTextEdit="1"/>
          </p:cNvSpPr>
          <p:nvPr>
            <p:custDataLst>
              <p:tags r:id="rId15"/>
            </p:custDataLst>
          </p:nvPr>
        </p:nvSpPr>
        <p:spPr>
          <a:xfrm>
            <a:off x="944706" y="1244024"/>
            <a:ext cx="8180852" cy="400110"/>
          </a:xfrm>
          <a:prstGeom prst="rect">
            <a:avLst/>
          </a:prstGeom>
        </p:spPr>
        <p:txBody>
          <a:bodyPr wrap="square">
            <a:spAutoFit/>
          </a:bodyPr>
          <a:lstStyle/>
          <a:p>
            <a:r>
              <a:rPr lang="en-CA" sz="2000" dirty="0">
                <a:solidFill>
                  <a:schemeClr val="bg1"/>
                </a:solidFill>
              </a:rPr>
              <a:t>How to Perform a Personal Risk Assessment:  </a:t>
            </a:r>
            <a:r>
              <a:rPr lang="en-CA" sz="2000" dirty="0" smtClean="0">
                <a:solidFill>
                  <a:schemeClr val="bg1"/>
                </a:solidFill>
              </a:rPr>
              <a:t>Client/Patient/Resident Status</a:t>
            </a:r>
            <a:endParaRPr lang="en-CA" sz="2000" dirty="0">
              <a:solidFill>
                <a:schemeClr val="bg1"/>
              </a:solidFill>
            </a:endParaRPr>
          </a:p>
        </p:txBody>
      </p:sp>
      <p:sp>
        <p:nvSpPr>
          <p:cNvPr id="18" name="Rectangle 17"/>
          <p:cNvSpPr>
            <a:spLocks noGrp="1" noSelect="1" noRot="1" noMove="1" noResize="1" noEditPoints="1" noAdjustHandles="1" noChangeArrowheads="1" noChangeShapeType="1" noTextEdit="1"/>
          </p:cNvSpPr>
          <p:nvPr>
            <p:custDataLst>
              <p:tags r:id="rId16"/>
            </p:custDataLst>
          </p:nvPr>
        </p:nvSpPr>
        <p:spPr>
          <a:xfrm>
            <a:off x="2126984" y="4107064"/>
            <a:ext cx="3890173" cy="923330"/>
          </a:xfrm>
          <a:prstGeom prst="rect">
            <a:avLst/>
          </a:prstGeom>
        </p:spPr>
        <p:txBody>
          <a:bodyPr wrap="square">
            <a:spAutoFit/>
          </a:bodyPr>
          <a:lstStyle/>
          <a:p>
            <a:r>
              <a:rPr lang="en-CA" dirty="0">
                <a:solidFill>
                  <a:schemeClr val="bg1"/>
                </a:solidFill>
              </a:rPr>
              <a:t>Wear gloves and a gown to clean the contaminated environment, and then clean your hands.</a:t>
            </a:r>
          </a:p>
        </p:txBody>
      </p:sp>
      <p:sp>
        <p:nvSpPr>
          <p:cNvPr id="19" name="Rectangle 18"/>
          <p:cNvSpPr>
            <a:spLocks noGrp="1" noSelect="1" noRot="1" noMove="1" noResize="1" noEditPoints="1" noAdjustHandles="1" noChangeArrowheads="1" noChangeShapeType="1" noTextEdit="1"/>
          </p:cNvSpPr>
          <p:nvPr>
            <p:custDataLst>
              <p:tags r:id="rId17"/>
            </p:custDataLst>
          </p:nvPr>
        </p:nvSpPr>
        <p:spPr>
          <a:xfrm>
            <a:off x="6019800" y="3962400"/>
            <a:ext cx="2225741" cy="1200329"/>
          </a:xfrm>
          <a:prstGeom prst="rect">
            <a:avLst/>
          </a:prstGeom>
        </p:spPr>
        <p:txBody>
          <a:bodyPr wrap="square">
            <a:spAutoFit/>
          </a:bodyPr>
          <a:lstStyle/>
          <a:p>
            <a:r>
              <a:rPr lang="en-CA" dirty="0" smtClean="0"/>
              <a:t>Is </a:t>
            </a:r>
            <a:r>
              <a:rPr lang="en-CA" dirty="0"/>
              <a:t>he/she incontinent or does he/she have uncontrolled drainage?</a:t>
            </a:r>
          </a:p>
        </p:txBody>
      </p:sp>
      <p:pic>
        <p:nvPicPr>
          <p:cNvPr id="2050" name="Picture 2"/>
          <p:cNvPicPr>
            <a:picLocks noGrp="1" noSelect="1" noRot="1" noMove="1" noResize="1" noEditPoints="1" noAdjustHandles="1" noChangeArrowheads="1" noChangeShapeType="1"/>
          </p:cNvPicPr>
          <p:nvPr>
            <p:custDataLst>
              <p:tags r:id="rId18"/>
            </p:custDataLst>
          </p:nvPr>
        </p:nvPicPr>
        <p:blipFill>
          <a:blip r:embed="rId33">
            <a:extLst>
              <a:ext uri="{28A0092B-C50C-407E-A947-70E740481C1C}">
                <a14:useLocalDpi xmlns:a14="http://schemas.microsoft.com/office/drawing/2010/main" val="0"/>
              </a:ext>
            </a:extLst>
          </a:blip>
          <a:srcRect/>
          <a:stretch>
            <a:fillRect/>
          </a:stretch>
        </p:blipFill>
        <p:spPr bwMode="auto">
          <a:xfrm>
            <a:off x="908050" y="1476000"/>
            <a:ext cx="88455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Grp="1" noSelect="1" noRot="1" noMove="1" noResize="1" noEditPoints="1" noAdjustHandles="1" noChangeArrowheads="1" noChangeShapeType="1"/>
          </p:cNvPicPr>
          <p:nvPr>
            <p:custDataLst>
              <p:tags r:id="rId19"/>
            </p:custDataLst>
          </p:nvPr>
        </p:nvPicPr>
        <p:blipFill>
          <a:blip r:embed="rId34">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18569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318358" y="3962400"/>
            <a:ext cx="6444641" cy="12192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7965890" y="4163928"/>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flipH="1">
            <a:off x="571457" y="2692577"/>
            <a:ext cx="3022222" cy="2844445"/>
          </a:xfrm>
          <a:prstGeom prst="rect">
            <a:avLst/>
          </a:prstGeom>
        </p:spPr>
      </p:pic>
      <p:sp>
        <p:nvSpPr>
          <p:cNvPr id="13" name="Rectangle 12"/>
          <p:cNvSpPr>
            <a:spLocks noGrp="1" noSelect="1" noRot="1" noMove="1" noResize="1" noEditPoints="1" noAdjustHandles="1" noChangeArrowheads="1" noChangeShapeType="1" noTextEdit="1"/>
          </p:cNvSpPr>
          <p:nvPr>
            <p:custDataLst>
              <p:tags r:id="rId13"/>
            </p:custDataLst>
          </p:nvPr>
        </p:nvSpPr>
        <p:spPr>
          <a:xfrm>
            <a:off x="1145380" y="1188000"/>
            <a:ext cx="6741204" cy="400110"/>
          </a:xfrm>
          <a:prstGeom prst="rect">
            <a:avLst/>
          </a:prstGeom>
        </p:spPr>
        <p:txBody>
          <a:bodyPr wrap="none">
            <a:spAutoFit/>
          </a:bodyPr>
          <a:lstStyle/>
          <a:p>
            <a:r>
              <a:rPr lang="en-CA" sz="2000" dirty="0">
                <a:solidFill>
                  <a:schemeClr val="bg1"/>
                </a:solidFill>
              </a:rPr>
              <a:t>How to Perform a Personal Risk Assessment: </a:t>
            </a:r>
            <a:r>
              <a:rPr lang="en-CA" sz="2000" dirty="0" smtClean="0">
                <a:solidFill>
                  <a:schemeClr val="bg1"/>
                </a:solidFill>
              </a:rPr>
              <a:t>Environment and </a:t>
            </a:r>
          </a:p>
        </p:txBody>
      </p:sp>
      <p:sp>
        <p:nvSpPr>
          <p:cNvPr id="14" name="Rectangle 13"/>
          <p:cNvSpPr>
            <a:spLocks noGrp="1" noSelect="1" noRot="1" noMove="1" noResize="1" noEditPoints="1" noAdjustHandles="1" noChangeArrowheads="1" noChangeShapeType="1" noTextEdit="1"/>
          </p:cNvSpPr>
          <p:nvPr>
            <p:custDataLst>
              <p:tags r:id="rId14"/>
            </p:custDataLst>
          </p:nvPr>
        </p:nvSpPr>
        <p:spPr>
          <a:xfrm>
            <a:off x="1145380" y="1764268"/>
            <a:ext cx="7226739" cy="369332"/>
          </a:xfrm>
          <a:prstGeom prst="rect">
            <a:avLst/>
          </a:prstGeom>
        </p:spPr>
        <p:txBody>
          <a:bodyPr wrap="square">
            <a:spAutoFit/>
          </a:bodyPr>
          <a:lstStyle/>
          <a:p>
            <a:r>
              <a:rPr lang="en-CA" dirty="0">
                <a:solidFill>
                  <a:schemeClr val="bg1"/>
                </a:solidFill>
              </a:rPr>
              <a:t>Ask yourself questions about controls already in place:</a:t>
            </a:r>
          </a:p>
        </p:txBody>
      </p:sp>
      <p:sp>
        <p:nvSpPr>
          <p:cNvPr id="15" name="Rectangle 14"/>
          <p:cNvSpPr>
            <a:spLocks noGrp="1" noSelect="1" noRot="1" noMove="1" noResize="1" noEditPoints="1" noAdjustHandles="1" noChangeArrowheads="1" noChangeShapeType="1" noTextEdit="1"/>
          </p:cNvSpPr>
          <p:nvPr>
            <p:custDataLst>
              <p:tags r:id="rId15"/>
            </p:custDataLst>
          </p:nvPr>
        </p:nvSpPr>
        <p:spPr>
          <a:xfrm>
            <a:off x="1120093" y="4194724"/>
            <a:ext cx="2396531" cy="646331"/>
          </a:xfrm>
          <a:prstGeom prst="rect">
            <a:avLst/>
          </a:prstGeom>
        </p:spPr>
        <p:txBody>
          <a:bodyPr wrap="square">
            <a:spAutoFit/>
          </a:bodyPr>
          <a:lstStyle/>
          <a:p>
            <a:r>
              <a:rPr lang="en-CA" dirty="0" smtClean="0"/>
              <a:t>Are </a:t>
            </a:r>
            <a:r>
              <a:rPr lang="en-CA" dirty="0"/>
              <a:t>there facilities for cleaning my hands? </a:t>
            </a:r>
          </a:p>
        </p:txBody>
      </p:sp>
      <p:sp>
        <p:nvSpPr>
          <p:cNvPr id="16" name="Rectangle 15"/>
          <p:cNvSpPr>
            <a:spLocks noGrp="1" noSelect="1" noRot="1" noMove="1" noResize="1" noEditPoints="1" noAdjustHandles="1" noChangeArrowheads="1" noChangeShapeType="1" noTextEdit="1"/>
          </p:cNvSpPr>
          <p:nvPr>
            <p:custDataLst>
              <p:tags r:id="rId16"/>
            </p:custDataLst>
          </p:nvPr>
        </p:nvSpPr>
        <p:spPr>
          <a:xfrm>
            <a:off x="3505200" y="4064168"/>
            <a:ext cx="4572000" cy="923330"/>
          </a:xfrm>
          <a:prstGeom prst="rect">
            <a:avLst/>
          </a:prstGeom>
        </p:spPr>
        <p:txBody>
          <a:bodyPr>
            <a:spAutoFit/>
          </a:bodyPr>
          <a:lstStyle/>
          <a:p>
            <a:r>
              <a:rPr lang="en-CA" dirty="0">
                <a:solidFill>
                  <a:schemeClr val="bg1"/>
                </a:solidFill>
              </a:rPr>
              <a:t>Know where your facility’s alcohol-based hand rub stations and hand washing sinks are located.</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145380" y="1476000"/>
            <a:ext cx="2632195" cy="400110"/>
          </a:xfrm>
          <a:prstGeom prst="rect">
            <a:avLst/>
          </a:prstGeom>
        </p:spPr>
        <p:txBody>
          <a:bodyPr wrap="none">
            <a:spAutoFit/>
          </a:bodyPr>
          <a:lstStyle/>
          <a:p>
            <a:pPr lvl="0"/>
            <a:r>
              <a:rPr lang="en-CA" sz="2000" dirty="0">
                <a:solidFill>
                  <a:prstClr val="white"/>
                </a:solidFill>
              </a:rPr>
              <a:t>Administrative Controls</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92891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196910" y="3976069"/>
            <a:ext cx="6413689" cy="1053131"/>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7728062" y="4115299"/>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7" name="Picture 16"/>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685800" y="2641955"/>
            <a:ext cx="3022222" cy="2844445"/>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a:off x="1143000" y="1200090"/>
            <a:ext cx="6741204" cy="400110"/>
          </a:xfrm>
          <a:prstGeom prst="rect">
            <a:avLst/>
          </a:prstGeom>
        </p:spPr>
        <p:txBody>
          <a:bodyPr wrap="none">
            <a:spAutoFit/>
          </a:bodyPr>
          <a:lstStyle/>
          <a:p>
            <a:r>
              <a:rPr lang="en-CA" sz="2000" dirty="0">
                <a:solidFill>
                  <a:schemeClr val="bg1"/>
                </a:solidFill>
              </a:rPr>
              <a:t>How to Perform a Personal Risk Assessment: Environment </a:t>
            </a:r>
            <a:r>
              <a:rPr lang="en-CA" sz="2000" dirty="0" smtClean="0">
                <a:solidFill>
                  <a:schemeClr val="bg1"/>
                </a:solidFill>
              </a:rPr>
              <a:t>and </a:t>
            </a:r>
            <a:endParaRPr lang="en-CA" sz="2000" dirty="0">
              <a:solidFill>
                <a:schemeClr val="bg1"/>
              </a:solidFill>
            </a:endParaRP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143000" y="1800000"/>
            <a:ext cx="7226739" cy="369332"/>
          </a:xfrm>
          <a:prstGeom prst="rect">
            <a:avLst/>
          </a:prstGeom>
        </p:spPr>
        <p:txBody>
          <a:bodyPr wrap="square">
            <a:spAutoFit/>
          </a:bodyPr>
          <a:lstStyle/>
          <a:p>
            <a:r>
              <a:rPr lang="en-CA" dirty="0">
                <a:solidFill>
                  <a:schemeClr val="bg1"/>
                </a:solidFill>
              </a:rPr>
              <a:t>Ask yourself questions about controls already in place:</a:t>
            </a:r>
          </a:p>
        </p:txBody>
      </p:sp>
      <p:sp>
        <p:nvSpPr>
          <p:cNvPr id="13" name="Rectangle 12"/>
          <p:cNvSpPr>
            <a:spLocks noGrp="1" noSelect="1" noRot="1" noMove="1" noResize="1" noEditPoints="1" noAdjustHandles="1" noChangeArrowheads="1" noChangeShapeType="1" noTextEdit="1"/>
          </p:cNvSpPr>
          <p:nvPr>
            <p:custDataLst>
              <p:tags r:id="rId15"/>
            </p:custDataLst>
          </p:nvPr>
        </p:nvSpPr>
        <p:spPr>
          <a:xfrm>
            <a:off x="1054053" y="3976069"/>
            <a:ext cx="2285713" cy="923330"/>
          </a:xfrm>
          <a:prstGeom prst="rect">
            <a:avLst/>
          </a:prstGeom>
        </p:spPr>
        <p:txBody>
          <a:bodyPr wrap="square">
            <a:spAutoFit/>
          </a:bodyPr>
          <a:lstStyle/>
          <a:p>
            <a:r>
              <a:rPr lang="en-CA" dirty="0" smtClean="0"/>
              <a:t>Are </a:t>
            </a:r>
            <a:r>
              <a:rPr lang="en-CA" dirty="0"/>
              <a:t>there any policies and procedures for me to follow?</a:t>
            </a:r>
          </a:p>
        </p:txBody>
      </p:sp>
      <p:sp>
        <p:nvSpPr>
          <p:cNvPr id="16" name="Rectangle 15"/>
          <p:cNvSpPr>
            <a:spLocks noGrp="1" noSelect="1" noRot="1" noMove="1" noResize="1" noEditPoints="1" noAdjustHandles="1" noChangeArrowheads="1" noChangeShapeType="1" noTextEdit="1"/>
          </p:cNvSpPr>
          <p:nvPr>
            <p:custDataLst>
              <p:tags r:id="rId16"/>
            </p:custDataLst>
          </p:nvPr>
        </p:nvSpPr>
        <p:spPr>
          <a:xfrm>
            <a:off x="3429000" y="4064168"/>
            <a:ext cx="4572000" cy="923330"/>
          </a:xfrm>
          <a:prstGeom prst="rect">
            <a:avLst/>
          </a:prstGeom>
        </p:spPr>
        <p:txBody>
          <a:bodyPr>
            <a:spAutoFit/>
          </a:bodyPr>
          <a:lstStyle/>
          <a:p>
            <a:r>
              <a:rPr lang="en-CA" dirty="0">
                <a:solidFill>
                  <a:schemeClr val="bg1"/>
                </a:solidFill>
              </a:rPr>
              <a:t>Know the infection prevention and control policies and procedures in your health care setting.</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143000" y="1476000"/>
            <a:ext cx="2632195" cy="400110"/>
          </a:xfrm>
          <a:prstGeom prst="rect">
            <a:avLst/>
          </a:prstGeom>
        </p:spPr>
        <p:txBody>
          <a:bodyPr wrap="none">
            <a:spAutoFit/>
          </a:bodyPr>
          <a:lstStyle/>
          <a:p>
            <a:pPr lvl="0"/>
            <a:r>
              <a:rPr lang="en-CA" sz="2000" dirty="0">
                <a:solidFill>
                  <a:prstClr val="white"/>
                </a:solidFill>
              </a:rPr>
              <a:t>Administrative Controls</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20539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533400" y="3910281"/>
            <a:ext cx="6577049" cy="1323438"/>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618287" y="3981271"/>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flipH="1">
            <a:off x="5241459" y="2794355"/>
            <a:ext cx="3737980" cy="2844445"/>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a:off x="1145380" y="1219200"/>
            <a:ext cx="6741204" cy="400110"/>
          </a:xfrm>
          <a:prstGeom prst="rect">
            <a:avLst/>
          </a:prstGeom>
        </p:spPr>
        <p:txBody>
          <a:bodyPr wrap="none">
            <a:spAutoFit/>
          </a:bodyPr>
          <a:lstStyle/>
          <a:p>
            <a:r>
              <a:rPr lang="en-CA" sz="2000" dirty="0">
                <a:solidFill>
                  <a:schemeClr val="bg1"/>
                </a:solidFill>
              </a:rPr>
              <a:t>How to Perform a Personal Risk Assessment: Environment </a:t>
            </a:r>
            <a:r>
              <a:rPr lang="en-CA" sz="2000" dirty="0" smtClean="0">
                <a:solidFill>
                  <a:schemeClr val="bg1"/>
                </a:solidFill>
              </a:rPr>
              <a:t>and </a:t>
            </a:r>
            <a:endParaRPr lang="en-CA" sz="2000" dirty="0">
              <a:solidFill>
                <a:schemeClr val="bg1"/>
              </a:solidFill>
            </a:endParaRP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145380" y="1800000"/>
            <a:ext cx="7226739" cy="369332"/>
          </a:xfrm>
          <a:prstGeom prst="rect">
            <a:avLst/>
          </a:prstGeom>
        </p:spPr>
        <p:txBody>
          <a:bodyPr wrap="square">
            <a:spAutoFit/>
          </a:bodyPr>
          <a:lstStyle/>
          <a:p>
            <a:r>
              <a:rPr lang="en-CA" dirty="0">
                <a:solidFill>
                  <a:schemeClr val="bg1"/>
                </a:solidFill>
              </a:rPr>
              <a:t>Ask yourself questions about controls already in place:</a:t>
            </a:r>
          </a:p>
        </p:txBody>
      </p:sp>
      <p:sp>
        <p:nvSpPr>
          <p:cNvPr id="13" name="Rectangle 12"/>
          <p:cNvSpPr>
            <a:spLocks noGrp="1" noSelect="1" noRot="1" noMove="1" noResize="1" noEditPoints="1" noAdjustHandles="1" noChangeArrowheads="1" noChangeShapeType="1" noTextEdit="1"/>
          </p:cNvSpPr>
          <p:nvPr>
            <p:custDataLst>
              <p:tags r:id="rId15"/>
            </p:custDataLst>
          </p:nvPr>
        </p:nvSpPr>
        <p:spPr>
          <a:xfrm>
            <a:off x="6083839" y="3981271"/>
            <a:ext cx="2753860" cy="1200329"/>
          </a:xfrm>
          <a:prstGeom prst="rect">
            <a:avLst/>
          </a:prstGeom>
        </p:spPr>
        <p:txBody>
          <a:bodyPr wrap="square">
            <a:spAutoFit/>
          </a:bodyPr>
          <a:lstStyle/>
          <a:p>
            <a:r>
              <a:rPr lang="en-CA" dirty="0" smtClean="0"/>
              <a:t>Is </a:t>
            </a:r>
            <a:r>
              <a:rPr lang="en-CA" dirty="0"/>
              <a:t>a special environment necessary for this client/patient/resident to contain transmission?</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335839" y="3912706"/>
            <a:ext cx="4362568" cy="1200329"/>
          </a:xfrm>
          <a:prstGeom prst="rect">
            <a:avLst/>
          </a:prstGeom>
        </p:spPr>
        <p:txBody>
          <a:bodyPr wrap="square">
            <a:spAutoFit/>
          </a:bodyPr>
          <a:lstStyle/>
          <a:p>
            <a:r>
              <a:rPr lang="en-CA" dirty="0">
                <a:solidFill>
                  <a:schemeClr val="bg1"/>
                </a:solidFill>
              </a:rPr>
              <a:t>Assess the need and availability for the client, patient, or resident to be in a single room, to be </a:t>
            </a:r>
            <a:r>
              <a:rPr lang="en-CA" dirty="0" smtClean="0">
                <a:solidFill>
                  <a:schemeClr val="bg1"/>
                </a:solidFill>
              </a:rPr>
              <a:t>segregated </a:t>
            </a:r>
            <a:r>
              <a:rPr lang="en-CA" dirty="0">
                <a:solidFill>
                  <a:schemeClr val="bg1"/>
                </a:solidFill>
              </a:rPr>
              <a:t>from others or to have single toileting facilities.</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145380" y="1504890"/>
            <a:ext cx="2632195" cy="400110"/>
          </a:xfrm>
          <a:prstGeom prst="rect">
            <a:avLst/>
          </a:prstGeom>
        </p:spPr>
        <p:txBody>
          <a:bodyPr wrap="none">
            <a:spAutoFit/>
          </a:bodyPr>
          <a:lstStyle/>
          <a:p>
            <a:pPr lvl="0"/>
            <a:r>
              <a:rPr lang="en-CA" sz="2000" dirty="0">
                <a:solidFill>
                  <a:prstClr val="white"/>
                </a:solidFill>
              </a:rPr>
              <a:t>Administrative Controls</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44220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1700722" cy="338554"/>
          </a:xfrm>
          <a:prstGeom prst="rect">
            <a:avLst/>
          </a:prstGeom>
          <a:noFill/>
        </p:spPr>
        <p:txBody>
          <a:bodyPr wrap="none" rtlCol="0">
            <a:spAutoFit/>
          </a:bodyPr>
          <a:lstStyle/>
          <a:p>
            <a:r>
              <a:rPr lang="en-US" sz="1600" dirty="0" smtClean="0">
                <a:solidFill>
                  <a:schemeClr val="bg1"/>
                </a:solidFill>
                <a:latin typeface="+mj-lt"/>
              </a:rPr>
              <a:t>RISK ASSESSMENT</a:t>
            </a:r>
            <a:endParaRPr lang="en-US" sz="1600" dirty="0">
              <a:solidFill>
                <a:schemeClr val="bg1"/>
              </a:solidFill>
              <a:latin typeface="+mj-lt"/>
            </a:endParaRPr>
          </a:p>
        </p:txBody>
      </p:sp>
      <p:sp>
        <p:nvSpPr>
          <p:cNvPr id="9" name="Rectangle 8"/>
          <p:cNvSpPr>
            <a:spLocks noGrp="1" noSelect="1" noRot="1" noMove="1" noResize="1" noEditPoints="1" noAdjustHandles="1" noChangeArrowheads="1" noChangeShapeType="1" noTextEdit="1"/>
          </p:cNvSpPr>
          <p:nvPr>
            <p:custDataLst>
              <p:tags r:id="rId4"/>
            </p:custDataLst>
          </p:nvPr>
        </p:nvSpPr>
        <p:spPr>
          <a:xfrm>
            <a:off x="-1" y="1219200"/>
            <a:ext cx="9143429"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228600" y="1333543"/>
            <a:ext cx="685714" cy="685714"/>
          </a:xfrm>
          <a:prstGeom prst="rect">
            <a:avLst/>
          </a:prstGeom>
        </p:spPr>
      </p:pic>
      <p:sp>
        <p:nvSpPr>
          <p:cNvPr id="10" name="Rectangle 9"/>
          <p:cNvSpPr>
            <a:spLocks noGrp="1" noSelect="1" noRot="1" noMove="1" noResize="1" noEditPoints="1" noAdjustHandles="1" noChangeArrowheads="1" noChangeShapeType="1" noTextEdit="1"/>
          </p:cNvSpPr>
          <p:nvPr>
            <p:custDataLst>
              <p:tags r:id="rId6"/>
            </p:custDataLst>
          </p:nvPr>
        </p:nvSpPr>
        <p:spPr>
          <a:xfrm>
            <a:off x="228600" y="3962400"/>
            <a:ext cx="6553200" cy="13716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Grp="1" noSelect="1" noRot="1" noMove="1" noResize="1" noEditPoints="1" noAdjustHandles="1" noChangeArrowheads="1" noChangeShapeType="1"/>
          </p:cNvPicPr>
          <p:nvPr>
            <p:custDataLst>
              <p:tags r:id="rId7"/>
            </p:custDataLst>
          </p:nvPr>
        </p:nvPicPr>
        <p:blipFill>
          <a:blip r:embed="rId24">
            <a:extLst>
              <a:ext uri="{28A0092B-C50C-407E-A947-70E740481C1C}">
                <a14:useLocalDpi xmlns:a14="http://schemas.microsoft.com/office/drawing/2010/main" val="0"/>
              </a:ext>
            </a:extLst>
          </a:blip>
          <a:stretch>
            <a:fillRect/>
          </a:stretch>
        </p:blipFill>
        <p:spPr>
          <a:xfrm>
            <a:off x="256278" y="4063793"/>
            <a:ext cx="736508" cy="723810"/>
          </a:xfrm>
          <a:prstGeom prst="rect">
            <a:avLst/>
          </a:prstGeom>
        </p:spPr>
      </p:pic>
      <p:pic>
        <p:nvPicPr>
          <p:cNvPr id="7" name="Picture 6"/>
          <p:cNvPicPr>
            <a:picLocks noGrp="1" noSelect="1" noRot="1" noMove="1" noResize="1" noEditPoints="1" noAdjustHandles="1" noChangeArrowheads="1" noChangeShapeType="1"/>
          </p:cNvPicPr>
          <p:nvPr>
            <p:custDataLst>
              <p:tags r:id="rId8"/>
            </p:custDataLst>
          </p:nvPr>
        </p:nvPicPr>
        <p:blipFill>
          <a:blip r:embed="rId25">
            <a:extLst>
              <a:ext uri="{28A0092B-C50C-407E-A947-70E740481C1C}">
                <a14:useLocalDpi xmlns:a14="http://schemas.microsoft.com/office/drawing/2010/main" val="0"/>
              </a:ext>
            </a:extLst>
          </a:blip>
          <a:stretch>
            <a:fillRect/>
          </a:stretch>
        </p:blipFill>
        <p:spPr>
          <a:xfrm>
            <a:off x="561253" y="2133600"/>
            <a:ext cx="584127" cy="584127"/>
          </a:xfrm>
          <a:prstGeom prst="rect">
            <a:avLst/>
          </a:prstGeom>
        </p:spPr>
      </p:pic>
      <p:pic>
        <p:nvPicPr>
          <p:cNvPr id="8" name="Picture 7"/>
          <p:cNvPicPr>
            <a:picLocks noGrp="1" noSelect="1" noRot="1" noMove="1" noResize="1" noEditPoints="1" noAdjustHandles="1" noChangeArrowheads="1" noChangeShapeType="1"/>
          </p:cNvPicPr>
          <p:nvPr>
            <p:custDataLst>
              <p:tags r:id="rId9"/>
            </p:custDataLst>
          </p:nvPr>
        </p:nvPicPr>
        <p:blipFill>
          <a:blip r:embed="rId26">
            <a:extLst>
              <a:ext uri="{28A0092B-C50C-407E-A947-70E740481C1C}">
                <a14:useLocalDpi xmlns:a14="http://schemas.microsoft.com/office/drawing/2010/main" val="0"/>
              </a:ext>
            </a:extLst>
          </a:blip>
          <a:stretch>
            <a:fillRect/>
          </a:stretch>
        </p:blipFill>
        <p:spPr>
          <a:xfrm>
            <a:off x="2964969" y="2133600"/>
            <a:ext cx="584127" cy="584127"/>
          </a:xfrm>
          <a:prstGeom prst="rect">
            <a:avLst/>
          </a:prstGeom>
        </p:spPr>
      </p:pic>
      <p:pic>
        <p:nvPicPr>
          <p:cNvPr id="11" name="Picture 10"/>
          <p:cNvPicPr>
            <a:picLocks noGrp="1" noSelect="1" noRot="1" noMove="1" noResize="1" noEditPoints="1" noAdjustHandles="1" noChangeArrowheads="1" noChangeShapeType="1"/>
          </p:cNvPicPr>
          <p:nvPr>
            <p:custDataLst>
              <p:tags r:id="rId10"/>
            </p:custDataLst>
          </p:nvPr>
        </p:nvPicPr>
        <p:blipFill>
          <a:blip r:embed="rId27">
            <a:extLst>
              <a:ext uri="{28A0092B-C50C-407E-A947-70E740481C1C}">
                <a14:useLocalDpi xmlns:a14="http://schemas.microsoft.com/office/drawing/2010/main" val="0"/>
              </a:ext>
            </a:extLst>
          </a:blip>
          <a:stretch>
            <a:fillRect/>
          </a:stretch>
        </p:blipFill>
        <p:spPr>
          <a:xfrm>
            <a:off x="5368685" y="2133600"/>
            <a:ext cx="584127" cy="584127"/>
          </a:xfrm>
          <a:prstGeom prst="rect">
            <a:avLst/>
          </a:prstGeom>
        </p:spPr>
      </p:pic>
      <p:pic>
        <p:nvPicPr>
          <p:cNvPr id="12" name="Picture 11"/>
          <p:cNvPicPr>
            <a:picLocks noGrp="1" noSelect="1" noRot="1" noMove="1" noResize="1" noEditPoints="1" noAdjustHandles="1" noChangeArrowheads="1" noChangeShapeType="1"/>
          </p:cNvPicPr>
          <p:nvPr>
            <p:custDataLst>
              <p:tags r:id="rId11"/>
            </p:custDataLst>
          </p:nvPr>
        </p:nvPicPr>
        <p:blipFill>
          <a:blip r:embed="rId28">
            <a:extLst>
              <a:ext uri="{28A0092B-C50C-407E-A947-70E740481C1C}">
                <a14:useLocalDpi xmlns:a14="http://schemas.microsoft.com/office/drawing/2010/main" val="0"/>
              </a:ext>
            </a:extLst>
          </a:blip>
          <a:stretch>
            <a:fillRect/>
          </a:stretch>
        </p:blipFill>
        <p:spPr>
          <a:xfrm>
            <a:off x="7772400" y="2133600"/>
            <a:ext cx="584127" cy="584127"/>
          </a:xfrm>
          <a:prstGeom prst="rect">
            <a:avLst/>
          </a:prstGeom>
        </p:spPr>
      </p:pic>
      <p:pic>
        <p:nvPicPr>
          <p:cNvPr id="16" name="Picture 15"/>
          <p:cNvPicPr>
            <a:picLocks noGrp="1" noSelect="1" noRot="1" noMove="1" noResize="1" noEditPoints="1" noAdjustHandles="1" noChangeArrowheads="1" noChangeShapeType="1"/>
          </p:cNvPicPr>
          <p:nvPr>
            <p:custDataLst>
              <p:tags r:id="rId12"/>
            </p:custDataLst>
          </p:nvPr>
        </p:nvPicPr>
        <p:blipFill>
          <a:blip r:embed="rId29">
            <a:extLst>
              <a:ext uri="{28A0092B-C50C-407E-A947-70E740481C1C}">
                <a14:useLocalDpi xmlns:a14="http://schemas.microsoft.com/office/drawing/2010/main" val="0"/>
              </a:ext>
            </a:extLst>
          </a:blip>
          <a:stretch>
            <a:fillRect/>
          </a:stretch>
        </p:blipFill>
        <p:spPr>
          <a:xfrm>
            <a:off x="5558420" y="2794355"/>
            <a:ext cx="3022222" cy="2844445"/>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a:off x="1145380" y="1200090"/>
            <a:ext cx="6741204" cy="400110"/>
          </a:xfrm>
          <a:prstGeom prst="rect">
            <a:avLst/>
          </a:prstGeom>
        </p:spPr>
        <p:txBody>
          <a:bodyPr wrap="none">
            <a:spAutoFit/>
          </a:bodyPr>
          <a:lstStyle/>
          <a:p>
            <a:r>
              <a:rPr lang="en-CA" sz="2000" dirty="0">
                <a:solidFill>
                  <a:schemeClr val="bg1"/>
                </a:solidFill>
              </a:rPr>
              <a:t>How to Perform a Personal Risk Assessment: Environment </a:t>
            </a:r>
            <a:r>
              <a:rPr lang="en-CA" sz="2000" dirty="0" smtClean="0">
                <a:solidFill>
                  <a:schemeClr val="bg1"/>
                </a:solidFill>
              </a:rPr>
              <a:t>and </a:t>
            </a:r>
            <a:endParaRPr lang="en-CA" sz="2000" dirty="0">
              <a:solidFill>
                <a:schemeClr val="bg1"/>
              </a:solidFill>
            </a:endParaRP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145380" y="1764268"/>
            <a:ext cx="7226739" cy="369332"/>
          </a:xfrm>
          <a:prstGeom prst="rect">
            <a:avLst/>
          </a:prstGeom>
        </p:spPr>
        <p:txBody>
          <a:bodyPr wrap="square">
            <a:spAutoFit/>
          </a:bodyPr>
          <a:lstStyle/>
          <a:p>
            <a:r>
              <a:rPr lang="en-CA" dirty="0">
                <a:solidFill>
                  <a:schemeClr val="bg1"/>
                </a:solidFill>
              </a:rPr>
              <a:t>Ask yourself questions about controls already in place:</a:t>
            </a:r>
          </a:p>
        </p:txBody>
      </p:sp>
      <p:sp>
        <p:nvSpPr>
          <p:cNvPr id="13" name="Rectangle 12"/>
          <p:cNvSpPr>
            <a:spLocks noGrp="1" noSelect="1" noRot="1" noMove="1" noResize="1" noEditPoints="1" noAdjustHandles="1" noChangeArrowheads="1" noChangeShapeType="1" noTextEdit="1"/>
          </p:cNvSpPr>
          <p:nvPr>
            <p:custDataLst>
              <p:tags r:id="rId15"/>
            </p:custDataLst>
          </p:nvPr>
        </p:nvSpPr>
        <p:spPr>
          <a:xfrm>
            <a:off x="5867400" y="4099800"/>
            <a:ext cx="2438400" cy="923330"/>
          </a:xfrm>
          <a:prstGeom prst="rect">
            <a:avLst/>
          </a:prstGeom>
        </p:spPr>
        <p:txBody>
          <a:bodyPr wrap="square">
            <a:spAutoFit/>
          </a:bodyPr>
          <a:lstStyle/>
          <a:p>
            <a:r>
              <a:rPr lang="en-CA" dirty="0" smtClean="0"/>
              <a:t>Will </a:t>
            </a:r>
            <a:r>
              <a:rPr lang="en-CA" dirty="0"/>
              <a:t>I be using a sharp item or potentially be exposed to a sharp?</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a:off x="1066800" y="4038600"/>
            <a:ext cx="4917756" cy="1200329"/>
          </a:xfrm>
          <a:prstGeom prst="rect">
            <a:avLst/>
          </a:prstGeom>
        </p:spPr>
        <p:txBody>
          <a:bodyPr wrap="square">
            <a:spAutoFit/>
          </a:bodyPr>
          <a:lstStyle/>
          <a:p>
            <a:r>
              <a:rPr lang="en-CA" dirty="0">
                <a:solidFill>
                  <a:schemeClr val="bg1"/>
                </a:solidFill>
              </a:rPr>
              <a:t>Be sure there is a sharps container within reach. Use safety-engineered needles and medical sharps. Be aware of your health care setting’s protocol for exposure management.</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a:off x="1145380" y="1476000"/>
            <a:ext cx="2632195" cy="400110"/>
          </a:xfrm>
          <a:prstGeom prst="rect">
            <a:avLst/>
          </a:prstGeom>
        </p:spPr>
        <p:txBody>
          <a:bodyPr wrap="none">
            <a:spAutoFit/>
          </a:bodyPr>
          <a:lstStyle/>
          <a:p>
            <a:pPr lvl="0"/>
            <a:r>
              <a:rPr lang="en-CA" sz="2000" dirty="0">
                <a:solidFill>
                  <a:prstClr val="white"/>
                </a:solidFill>
              </a:rPr>
              <a:t>Administrative Controls</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30">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20157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Grp="1" noSelect="1" noRot="1" noMove="1" noResize="1" noEditPoints="1" noAdjustHandles="1" noChangeArrowheads="1" noChangeShapeType="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0" y="1254"/>
            <a:ext cx="9144000" cy="6855491"/>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70392" cy="338554"/>
          </a:xfrm>
          <a:prstGeom prst="rect">
            <a:avLst/>
          </a:prstGeom>
          <a:noFill/>
        </p:spPr>
        <p:txBody>
          <a:bodyPr wrap="none" rtlCol="0">
            <a:spAutoFit/>
          </a:bodyPr>
          <a:lstStyle/>
          <a:p>
            <a:r>
              <a:rPr lang="en-US" sz="1600" dirty="0" smtClean="0">
                <a:solidFill>
                  <a:schemeClr val="bg1"/>
                </a:solidFill>
                <a:latin typeface="+mj-lt"/>
              </a:rPr>
              <a:t>HIERARCHY OF CONTROLS</a:t>
            </a:r>
            <a:endParaRPr lang="en-US" sz="1600" dirty="0">
              <a:solidFill>
                <a:schemeClr val="bg1"/>
              </a:solidFill>
              <a:latin typeface="+mj-lt"/>
            </a:endParaRPr>
          </a:p>
        </p:txBody>
      </p:sp>
      <p:sp>
        <p:nvSpPr>
          <p:cNvPr id="14" name="Rectangle 13"/>
          <p:cNvSpPr>
            <a:spLocks noGrp="1" noSelect="1" noRot="1" noMove="1" noResize="1" noEditPoints="1" noAdjustHandles="1" noChangeArrowheads="1" noChangeShapeType="1" noTextEdit="1"/>
          </p:cNvSpPr>
          <p:nvPr>
            <p:custDataLst>
              <p:tags r:id="rId4"/>
            </p:custDataLst>
          </p:nvPr>
        </p:nvSpPr>
        <p:spPr>
          <a:xfrm>
            <a:off x="5638800" y="0"/>
            <a:ext cx="35052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Grp="1" noSelect="1" noRot="1" noMove="1" noResize="1" noEditPoints="1" noAdjustHandles="1" noChangeArrowheads="1" noChangeShapeType="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152400" y="914400"/>
            <a:ext cx="5307937" cy="5307937"/>
          </a:xfrm>
          <a:prstGeom prst="rect">
            <a:avLst/>
          </a:prstGeom>
        </p:spPr>
      </p:pic>
      <p:sp>
        <p:nvSpPr>
          <p:cNvPr id="2" name="Rectangle 1"/>
          <p:cNvSpPr>
            <a:spLocks noGrp="1" noSelect="1" noRot="1" noMove="1" noResize="1" noEditPoints="1" noAdjustHandles="1" noChangeArrowheads="1" noChangeShapeType="1" noTextEdit="1"/>
          </p:cNvSpPr>
          <p:nvPr>
            <p:custDataLst>
              <p:tags r:id="rId6"/>
            </p:custDataLst>
          </p:nvPr>
        </p:nvSpPr>
        <p:spPr>
          <a:xfrm>
            <a:off x="5705695" y="766732"/>
            <a:ext cx="3133505" cy="3970318"/>
          </a:xfrm>
          <a:prstGeom prst="rect">
            <a:avLst/>
          </a:prstGeom>
        </p:spPr>
        <p:txBody>
          <a:bodyPr wrap="square">
            <a:spAutoFit/>
          </a:bodyPr>
          <a:lstStyle/>
          <a:p>
            <a:r>
              <a:rPr lang="en-CA" dirty="0" smtClean="0"/>
              <a:t>Hazards in the workplace are controlled by:</a:t>
            </a:r>
          </a:p>
          <a:p>
            <a:pPr marL="285750" indent="-285750">
              <a:buFont typeface="Arial" pitchFamily="34" charset="0"/>
              <a:buChar char="•"/>
            </a:pPr>
            <a:r>
              <a:rPr lang="en-CA" dirty="0" smtClean="0"/>
              <a:t>Elimination/Substitution (most effective)</a:t>
            </a:r>
          </a:p>
          <a:p>
            <a:pPr marL="285750" indent="-285750">
              <a:buFont typeface="Arial" pitchFamily="34" charset="0"/>
              <a:buChar char="•"/>
            </a:pPr>
            <a:r>
              <a:rPr lang="en-CA" dirty="0" smtClean="0"/>
              <a:t>Controls of the Environment</a:t>
            </a:r>
          </a:p>
          <a:p>
            <a:pPr marL="285750" indent="-285750">
              <a:buFont typeface="Arial" pitchFamily="34" charset="0"/>
              <a:buChar char="•"/>
            </a:pPr>
            <a:r>
              <a:rPr lang="en-CA" dirty="0" smtClean="0"/>
              <a:t>Administrative Controls</a:t>
            </a:r>
          </a:p>
          <a:p>
            <a:pPr marL="285750" indent="-285750">
              <a:buFont typeface="Arial" pitchFamily="34" charset="0"/>
              <a:buChar char="•"/>
            </a:pPr>
            <a:r>
              <a:rPr lang="en-CA" dirty="0" smtClean="0"/>
              <a:t>Personal Protective Equipment (least effective)</a:t>
            </a:r>
          </a:p>
          <a:p>
            <a:endParaRPr lang="en-CA" dirty="0" smtClean="0"/>
          </a:p>
          <a:p>
            <a:r>
              <a:rPr lang="en-CA" dirty="0" smtClean="0"/>
              <a:t>These controls range from most effective (Elimination/Substitution) to least effective (use of Personal Protective Equipment).</a:t>
            </a:r>
            <a:endParaRPr lang="en-CA" dirty="0"/>
          </a:p>
        </p:txBody>
      </p:sp>
      <p:sp>
        <p:nvSpPr>
          <p:cNvPr id="3" name="TextBox 2"/>
          <p:cNvSpPr txBox="1">
            <a:spLocks noGrp="1" noSelect="1" noRot="1" noMove="1" noResize="1" noEditPoints="1" noAdjustHandles="1" noChangeArrowheads="1" noChangeShapeType="1" noTextEdit="1"/>
          </p:cNvSpPr>
          <p:nvPr>
            <p:custDataLst>
              <p:tags r:id="rId7"/>
            </p:custDataLst>
          </p:nvPr>
        </p:nvSpPr>
        <p:spPr>
          <a:xfrm>
            <a:off x="1353585" y="1447800"/>
            <a:ext cx="2905567" cy="646331"/>
          </a:xfrm>
          <a:prstGeom prst="rect">
            <a:avLst/>
          </a:prstGeom>
          <a:noFill/>
        </p:spPr>
        <p:txBody>
          <a:bodyPr wrap="square" rtlCol="0">
            <a:spAutoFit/>
          </a:bodyPr>
          <a:lstStyle/>
          <a:p>
            <a:pPr algn="ctr"/>
            <a:r>
              <a:rPr lang="en-US" b="1" dirty="0" smtClean="0"/>
              <a:t>Elimination /Substitution </a:t>
            </a:r>
            <a:r>
              <a:rPr lang="en-US" dirty="0" smtClean="0"/>
              <a:t>(most effective)</a:t>
            </a:r>
            <a:endParaRPr lang="en-CA" dirty="0"/>
          </a:p>
        </p:txBody>
      </p:sp>
      <p:sp>
        <p:nvSpPr>
          <p:cNvPr id="5" name="TextBox 4"/>
          <p:cNvSpPr txBox="1">
            <a:spLocks noGrp="1" noSelect="1" noRot="1" noMove="1" noResize="1" noEditPoints="1" noAdjustHandles="1" noChangeArrowheads="1" noChangeShapeType="1" noTextEdit="1"/>
          </p:cNvSpPr>
          <p:nvPr>
            <p:custDataLst>
              <p:tags r:id="rId8"/>
            </p:custDataLst>
          </p:nvPr>
        </p:nvSpPr>
        <p:spPr>
          <a:xfrm>
            <a:off x="1590233" y="2568572"/>
            <a:ext cx="2432270" cy="646331"/>
          </a:xfrm>
          <a:prstGeom prst="rect">
            <a:avLst/>
          </a:prstGeom>
          <a:noFill/>
        </p:spPr>
        <p:txBody>
          <a:bodyPr wrap="square" rtlCol="0">
            <a:spAutoFit/>
          </a:bodyPr>
          <a:lstStyle/>
          <a:p>
            <a:pPr algn="ctr"/>
            <a:r>
              <a:rPr lang="en-US" b="1" dirty="0" smtClean="0"/>
              <a:t>Controls of the Environment</a:t>
            </a:r>
            <a:endParaRPr lang="en-CA" b="1" dirty="0"/>
          </a:p>
        </p:txBody>
      </p:sp>
      <p:sp>
        <p:nvSpPr>
          <p:cNvPr id="7" name="TextBox 6"/>
          <p:cNvSpPr txBox="1">
            <a:spLocks noGrp="1" noSelect="1" noRot="1" noMove="1" noResize="1" noEditPoints="1" noAdjustHandles="1" noChangeArrowheads="1" noChangeShapeType="1" noTextEdit="1"/>
          </p:cNvSpPr>
          <p:nvPr>
            <p:custDataLst>
              <p:tags r:id="rId9"/>
            </p:custDataLst>
          </p:nvPr>
        </p:nvSpPr>
        <p:spPr>
          <a:xfrm>
            <a:off x="1806610" y="3786996"/>
            <a:ext cx="1999516" cy="646331"/>
          </a:xfrm>
          <a:prstGeom prst="rect">
            <a:avLst/>
          </a:prstGeom>
          <a:noFill/>
        </p:spPr>
        <p:txBody>
          <a:bodyPr wrap="square" rtlCol="0">
            <a:spAutoFit/>
          </a:bodyPr>
          <a:lstStyle/>
          <a:p>
            <a:pPr algn="ctr"/>
            <a:r>
              <a:rPr lang="en-US" b="1" dirty="0" smtClean="0"/>
              <a:t>Administrative Controls</a:t>
            </a:r>
            <a:endParaRPr lang="en-CA" b="1" dirty="0"/>
          </a:p>
        </p:txBody>
      </p:sp>
      <p:sp>
        <p:nvSpPr>
          <p:cNvPr id="8" name="TextBox 7"/>
          <p:cNvSpPr txBox="1">
            <a:spLocks noGrp="1" noSelect="1" noRot="1" noMove="1" noResize="1" noEditPoints="1" noAdjustHandles="1" noChangeArrowheads="1" noChangeShapeType="1" noTextEdit="1"/>
          </p:cNvSpPr>
          <p:nvPr>
            <p:custDataLst>
              <p:tags r:id="rId10"/>
            </p:custDataLst>
          </p:nvPr>
        </p:nvSpPr>
        <p:spPr>
          <a:xfrm>
            <a:off x="2387268" y="4953000"/>
            <a:ext cx="838200" cy="369332"/>
          </a:xfrm>
          <a:prstGeom prst="rect">
            <a:avLst/>
          </a:prstGeom>
          <a:noFill/>
        </p:spPr>
        <p:txBody>
          <a:bodyPr wrap="square" rtlCol="0">
            <a:spAutoFit/>
          </a:bodyPr>
          <a:lstStyle/>
          <a:p>
            <a:pPr algn="ctr"/>
            <a:r>
              <a:rPr lang="en-US" b="1" dirty="0" smtClean="0"/>
              <a:t>PPE*</a:t>
            </a:r>
            <a:endParaRPr lang="en-CA" b="1" dirty="0"/>
          </a:p>
        </p:txBody>
      </p:sp>
      <p:pic>
        <p:nvPicPr>
          <p:cNvPr id="16" name="Picture 15"/>
          <p:cNvPicPr>
            <a:picLocks noGrp="1" noSelect="1" noRot="1" noMove="1" noResize="1" noEditPoints="1" noAdjustHandles="1" noChangeArrowheads="1" noChangeShapeType="1"/>
          </p:cNvPicPr>
          <p:nvPr>
            <p:custDataLst>
              <p:tags r:id="rId11"/>
            </p:custDataLst>
          </p:nvPr>
        </p:nvPicPr>
        <p:blipFill>
          <a:blip r:embed="rId1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
        <p:nvSpPr>
          <p:cNvPr id="9" name="Rectangle 8"/>
          <p:cNvSpPr>
            <a:spLocks noGrp="1" noSelect="1" noRot="1" noMove="1" noResize="1" noEditPoints="1" noAdjustHandles="1" noChangeArrowheads="1" noChangeShapeType="1" noTextEdit="1"/>
          </p:cNvSpPr>
          <p:nvPr>
            <p:custDataLst>
              <p:tags r:id="rId12"/>
            </p:custDataLst>
          </p:nvPr>
        </p:nvSpPr>
        <p:spPr>
          <a:xfrm>
            <a:off x="5722755" y="4953000"/>
            <a:ext cx="3225468" cy="646331"/>
          </a:xfrm>
          <a:prstGeom prst="rect">
            <a:avLst/>
          </a:prstGeom>
        </p:spPr>
        <p:txBody>
          <a:bodyPr wrap="square">
            <a:spAutoFit/>
          </a:bodyPr>
          <a:lstStyle/>
          <a:p>
            <a:r>
              <a:rPr lang="en-CA" dirty="0"/>
              <a:t>*</a:t>
            </a:r>
            <a:r>
              <a:rPr lang="en-CA" b="1" dirty="0"/>
              <a:t>PPE = Personal Protective Equipment   (least </a:t>
            </a:r>
            <a:r>
              <a:rPr lang="en-CA" b="1" dirty="0" smtClean="0"/>
              <a:t>effective)</a:t>
            </a:r>
            <a:endParaRPr lang="en-CA" b="1" dirty="0"/>
          </a:p>
        </p:txBody>
      </p:sp>
    </p:spTree>
    <p:extLst>
      <p:ext uri="{BB962C8B-B14F-4D97-AF65-F5344CB8AC3E}">
        <p14:creationId xmlns:p14="http://schemas.microsoft.com/office/powerpoint/2010/main" val="90638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254"/>
            <a:ext cx="9144000" cy="6855491"/>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70392" cy="338554"/>
          </a:xfrm>
          <a:prstGeom prst="rect">
            <a:avLst/>
          </a:prstGeom>
          <a:noFill/>
        </p:spPr>
        <p:txBody>
          <a:bodyPr wrap="none" rtlCol="0">
            <a:spAutoFit/>
          </a:bodyPr>
          <a:lstStyle/>
          <a:p>
            <a:r>
              <a:rPr lang="en-US" sz="1600" dirty="0" smtClean="0">
                <a:solidFill>
                  <a:schemeClr val="bg1"/>
                </a:solidFill>
                <a:latin typeface="+mj-lt"/>
              </a:rPr>
              <a:t>HIERARCHY OF CONTROLS</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0" y="1219200"/>
            <a:ext cx="8004450" cy="914400"/>
          </a:xfrm>
          <a:prstGeom prst="rect">
            <a:avLst/>
          </a:prstGeom>
          <a:solidFill>
            <a:schemeClr val="tx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Grp="1" noSelect="1" noRot="1" noMove="1" noResize="1" noEditPoints="1" noAdjustHandles="1" noChangeArrowheads="1" noChangeShapeType="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0" y="2133600"/>
            <a:ext cx="6320579" cy="4723145"/>
          </a:xfrm>
          <a:prstGeom prst="rect">
            <a:avLst/>
          </a:prstGeom>
        </p:spPr>
      </p:pic>
      <p:pic>
        <p:nvPicPr>
          <p:cNvPr id="3" name="Picture 2"/>
          <p:cNvPicPr>
            <a:picLocks noGrp="1" noSelect="1" noRot="1" noMove="1" noResize="1" noEditPoints="1" noAdjustHandles="1" noChangeArrowheads="1" noChangeShapeType="1"/>
          </p:cNvPicPr>
          <p:nvPr>
            <p:custDataLst>
              <p:tags r:id="rId6"/>
            </p:custDataLst>
          </p:nvPr>
        </p:nvPicPr>
        <p:blipFill rotWithShape="1">
          <a:blip r:embed="rId15" cstate="print">
            <a:extLst>
              <a:ext uri="{28A0092B-C50C-407E-A947-70E740481C1C}">
                <a14:useLocalDpi xmlns:a14="http://schemas.microsoft.com/office/drawing/2010/main" val="0"/>
              </a:ext>
            </a:extLst>
          </a:blip>
          <a:srcRect/>
          <a:stretch/>
        </p:blipFill>
        <p:spPr>
          <a:xfrm>
            <a:off x="5181600" y="2058838"/>
            <a:ext cx="2822849" cy="4723145"/>
          </a:xfrm>
          <a:prstGeom prst="rect">
            <a:avLst/>
          </a:prstGeom>
        </p:spPr>
      </p:pic>
      <p:sp>
        <p:nvSpPr>
          <p:cNvPr id="5" name="Rectangle 4"/>
          <p:cNvSpPr>
            <a:spLocks noGrp="1" noSelect="1" noRot="1" noMove="1" noResize="1" noEditPoints="1" noAdjustHandles="1" noChangeArrowheads="1" noChangeShapeType="1" noTextEdit="1"/>
          </p:cNvSpPr>
          <p:nvPr>
            <p:custDataLst>
              <p:tags r:id="rId7"/>
            </p:custDataLst>
          </p:nvPr>
        </p:nvSpPr>
        <p:spPr>
          <a:xfrm>
            <a:off x="84391" y="1219200"/>
            <a:ext cx="7920057" cy="923330"/>
          </a:xfrm>
          <a:prstGeom prst="rect">
            <a:avLst/>
          </a:prstGeom>
        </p:spPr>
        <p:txBody>
          <a:bodyPr wrap="square">
            <a:spAutoFit/>
          </a:bodyPr>
          <a:lstStyle/>
          <a:p>
            <a:r>
              <a:rPr lang="en-CA" dirty="0" smtClean="0">
                <a:solidFill>
                  <a:schemeClr val="bg1"/>
                </a:solidFill>
              </a:rPr>
              <a:t>Elimination/Substitution</a:t>
            </a:r>
          </a:p>
          <a:p>
            <a:r>
              <a:rPr lang="en-CA" dirty="0" smtClean="0">
                <a:solidFill>
                  <a:schemeClr val="bg1"/>
                </a:solidFill>
              </a:rPr>
              <a:t>The </a:t>
            </a:r>
            <a:r>
              <a:rPr lang="en-CA" dirty="0">
                <a:solidFill>
                  <a:schemeClr val="bg1"/>
                </a:solidFill>
              </a:rPr>
              <a:t>most effective control is Elimination or Substitution of the hazard before injury can occur.</a:t>
            </a:r>
          </a:p>
        </p:txBody>
      </p:sp>
      <p:sp>
        <p:nvSpPr>
          <p:cNvPr id="10" name="TextBox 9"/>
          <p:cNvSpPr txBox="1">
            <a:spLocks noGrp="1" noSelect="1" noRot="1" noMove="1" noResize="1" noEditPoints="1" noAdjustHandles="1" noChangeArrowheads="1" noChangeShapeType="1" noTextEdit="1"/>
          </p:cNvSpPr>
          <p:nvPr>
            <p:custDataLst>
              <p:tags r:id="rId8"/>
            </p:custDataLst>
          </p:nvPr>
        </p:nvSpPr>
        <p:spPr>
          <a:xfrm>
            <a:off x="4343400" y="5909846"/>
            <a:ext cx="914400" cy="338554"/>
          </a:xfrm>
          <a:prstGeom prst="rect">
            <a:avLst/>
          </a:prstGeom>
          <a:solidFill>
            <a:schemeClr val="tx1"/>
          </a:solidFill>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1600" i="1" dirty="0" smtClean="0">
                <a:solidFill>
                  <a:schemeClr val="bg1"/>
                </a:solidFill>
              </a:rPr>
              <a:t>Sterilizer</a:t>
            </a:r>
            <a:endParaRPr lang="en-CA" sz="1600" i="1" dirty="0">
              <a:solidFill>
                <a:schemeClr val="bg1"/>
              </a:solidFill>
            </a:endParaRPr>
          </a:p>
        </p:txBody>
      </p:sp>
      <p:pic>
        <p:nvPicPr>
          <p:cNvPr id="11" name="Picture 10"/>
          <p:cNvPicPr>
            <a:picLocks noGrp="1" noSelect="1" noRot="1" noMove="1" noResize="1" noEditPoints="1" noAdjustHandles="1" noChangeArrowheads="1" noChangeShapeType="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3633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962400"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008563" cy="338554"/>
          </a:xfrm>
          <a:prstGeom prst="rect">
            <a:avLst/>
          </a:prstGeom>
          <a:noFill/>
        </p:spPr>
        <p:txBody>
          <a:bodyPr wrap="none" rtlCol="0">
            <a:spAutoFit/>
          </a:bodyPr>
          <a:lstStyle/>
          <a:p>
            <a:r>
              <a:rPr lang="en-US" sz="1600" dirty="0" smtClean="0">
                <a:solidFill>
                  <a:schemeClr val="bg1"/>
                </a:solidFill>
                <a:latin typeface="+mj-lt"/>
              </a:rPr>
              <a:t>SUMMARY: PART ONE</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3962400" y="0"/>
            <a:ext cx="51816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Select="1" noRot="1" noMove="1" noResize="1" noEditPoints="1" noAdjustHandles="1" noChangeArrowheads="1" noChangeShapeType="1" noTextEdit="1"/>
          </p:cNvSpPr>
          <p:nvPr>
            <p:custDataLst>
              <p:tags r:id="rId5"/>
            </p:custDataLst>
          </p:nvPr>
        </p:nvSpPr>
        <p:spPr>
          <a:xfrm>
            <a:off x="4191000" y="533936"/>
            <a:ext cx="4800599" cy="6247864"/>
          </a:xfrm>
          <a:prstGeom prst="rect">
            <a:avLst/>
          </a:prstGeom>
        </p:spPr>
        <p:txBody>
          <a:bodyPr wrap="square">
            <a:spAutoFit/>
          </a:bodyPr>
          <a:lstStyle/>
          <a:p>
            <a:r>
              <a:rPr lang="en-CA" sz="1600" dirty="0"/>
              <a:t>Two important elements in Routine Practices are:</a:t>
            </a:r>
          </a:p>
          <a:p>
            <a:pPr marL="285750" indent="-285750">
              <a:buFont typeface="Wingdings" pitchFamily="2" charset="2"/>
              <a:buChar char="ü"/>
            </a:pPr>
            <a:r>
              <a:rPr lang="en-CA" sz="1600" dirty="0"/>
              <a:t>understanding the Chain of Transmission and knowing how to break the links in the Chain of Transmission</a:t>
            </a:r>
          </a:p>
          <a:p>
            <a:pPr marL="285750" indent="-285750">
              <a:buFont typeface="Wingdings" pitchFamily="2" charset="2"/>
              <a:buChar char="ü"/>
            </a:pPr>
            <a:r>
              <a:rPr lang="en-CA" sz="1600" dirty="0"/>
              <a:t>performing Organizational and Personal Risk Assessments </a:t>
            </a:r>
            <a:endParaRPr lang="en-CA" sz="1600" dirty="0" smtClean="0"/>
          </a:p>
          <a:p>
            <a:endParaRPr lang="en-CA" sz="1600" b="1" dirty="0"/>
          </a:p>
          <a:p>
            <a:r>
              <a:rPr lang="en-CA" sz="1600" dirty="0"/>
              <a:t>The Chain of Transmission explains how:</a:t>
            </a:r>
          </a:p>
          <a:p>
            <a:pPr marL="285750" indent="-285750">
              <a:buFont typeface="Wingdings" pitchFamily="2" charset="2"/>
              <a:buChar char="ü"/>
            </a:pPr>
            <a:r>
              <a:rPr lang="en-US" sz="1600" dirty="0"/>
              <a:t>Infectious Agents are spread </a:t>
            </a:r>
          </a:p>
          <a:p>
            <a:pPr marL="285750" indent="-285750">
              <a:buFont typeface="Wingdings" pitchFamily="2" charset="2"/>
              <a:buChar char="ü"/>
            </a:pPr>
            <a:r>
              <a:rPr lang="en-US" sz="1600" dirty="0"/>
              <a:t>Infections can be </a:t>
            </a:r>
            <a:r>
              <a:rPr lang="en-US" sz="1600" dirty="0" smtClean="0"/>
              <a:t>prevented</a:t>
            </a:r>
          </a:p>
          <a:p>
            <a:endParaRPr lang="en-US" sz="1600" b="1" dirty="0"/>
          </a:p>
          <a:p>
            <a:r>
              <a:rPr lang="en-CA" sz="1600" dirty="0"/>
              <a:t>The six links in the Chain are:</a:t>
            </a:r>
          </a:p>
          <a:p>
            <a:pPr marL="285750" indent="-285750">
              <a:buFont typeface="Wingdings" pitchFamily="2" charset="2"/>
              <a:buChar char="ü"/>
            </a:pPr>
            <a:r>
              <a:rPr lang="en-US" sz="1600" dirty="0"/>
              <a:t>Infectious Agents</a:t>
            </a:r>
          </a:p>
          <a:p>
            <a:pPr marL="285750" indent="-285750">
              <a:buFont typeface="Wingdings" pitchFamily="2" charset="2"/>
              <a:buChar char="ü"/>
            </a:pPr>
            <a:r>
              <a:rPr lang="en-US" sz="1600" dirty="0"/>
              <a:t>Reservoir</a:t>
            </a:r>
          </a:p>
          <a:p>
            <a:pPr marL="285750" indent="-285750">
              <a:buFont typeface="Wingdings" pitchFamily="2" charset="2"/>
              <a:buChar char="ü"/>
            </a:pPr>
            <a:r>
              <a:rPr lang="en-US" sz="1600" dirty="0"/>
              <a:t>Portal of Exit</a:t>
            </a:r>
          </a:p>
          <a:p>
            <a:pPr marL="285750" indent="-285750">
              <a:buFont typeface="Wingdings" pitchFamily="2" charset="2"/>
              <a:buChar char="ü"/>
            </a:pPr>
            <a:r>
              <a:rPr lang="en-US" sz="1600" dirty="0"/>
              <a:t>Mode of Transmission</a:t>
            </a:r>
          </a:p>
          <a:p>
            <a:pPr marL="285750" indent="-285750">
              <a:buFont typeface="Wingdings" pitchFamily="2" charset="2"/>
              <a:buChar char="ü"/>
            </a:pPr>
            <a:r>
              <a:rPr lang="en-US" sz="1600" dirty="0"/>
              <a:t>Portal of Entry</a:t>
            </a:r>
          </a:p>
          <a:p>
            <a:pPr marL="285750" indent="-285750">
              <a:buFont typeface="Wingdings" pitchFamily="2" charset="2"/>
              <a:buChar char="ü"/>
            </a:pPr>
            <a:r>
              <a:rPr lang="en-US" sz="1600" dirty="0"/>
              <a:t>Susceptible </a:t>
            </a:r>
            <a:r>
              <a:rPr lang="en-US" sz="1600" dirty="0" smtClean="0"/>
              <a:t>Host</a:t>
            </a:r>
          </a:p>
          <a:p>
            <a:endParaRPr lang="en-US" sz="1600" b="1" dirty="0"/>
          </a:p>
          <a:p>
            <a:r>
              <a:rPr lang="en-CA" sz="1600" dirty="0"/>
              <a:t>An infection cannot develop unless all six of the links in the Chain are present and connected</a:t>
            </a:r>
            <a:r>
              <a:rPr lang="en-CA" sz="1600" dirty="0" smtClean="0"/>
              <a:t>! Breaking </a:t>
            </a:r>
            <a:r>
              <a:rPr lang="en-CA" sz="1600" dirty="0"/>
              <a:t>the links in the Chain helps prevent the spread of Infectious Agents and the development of infection. </a:t>
            </a:r>
            <a:endParaRPr lang="en-CA" sz="1600" b="1" dirty="0"/>
          </a:p>
          <a:p>
            <a:endParaRPr lang="en-US" sz="1600" b="1" dirty="0"/>
          </a:p>
          <a:p>
            <a:endParaRPr lang="en-CA" sz="1600" b="1" dirty="0"/>
          </a:p>
        </p:txBody>
      </p:sp>
      <p:pic>
        <p:nvPicPr>
          <p:cNvPr id="9" name="Picture 8"/>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95756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a:spLocks noGrp="1" noSelect="1" noRot="1" noMove="1" noResize="1" noEditPoints="1" noAdjustHandles="1" noChangeArrowheads="1" noChangeShapeType="1" noTextEdit="1"/>
          </p:cNvSpPr>
          <p:nvPr>
            <p:custDataLst>
              <p:tags r:id="rId7"/>
            </p:custDataLst>
          </p:nvPr>
        </p:nvSpPr>
        <p:spPr>
          <a:xfrm>
            <a:off x="5247476" y="1219200"/>
            <a:ext cx="3629824" cy="2308324"/>
          </a:xfrm>
          <a:prstGeom prst="rect">
            <a:avLst/>
          </a:prstGeom>
        </p:spPr>
        <p:txBody>
          <a:bodyPr wrap="square">
            <a:spAutoFit/>
          </a:bodyPr>
          <a:lstStyle/>
          <a:p>
            <a:r>
              <a:rPr lang="en-CA" dirty="0"/>
              <a:t>The Chain of Transmission is a model used to explain how:</a:t>
            </a:r>
          </a:p>
          <a:p>
            <a:pPr marL="285750" indent="-285750">
              <a:buFont typeface="Arial" pitchFamily="34" charset="0"/>
              <a:buChar char="•"/>
            </a:pPr>
            <a:r>
              <a:rPr lang="en-CA" dirty="0" smtClean="0"/>
              <a:t>infectious </a:t>
            </a:r>
            <a:r>
              <a:rPr lang="en-CA" dirty="0"/>
              <a:t>Agents are spread </a:t>
            </a:r>
          </a:p>
          <a:p>
            <a:pPr marL="285750" indent="-285750">
              <a:buFont typeface="Arial" pitchFamily="34" charset="0"/>
              <a:buChar char="•"/>
            </a:pPr>
            <a:r>
              <a:rPr lang="en-CA" dirty="0" smtClean="0"/>
              <a:t>infections </a:t>
            </a:r>
            <a:r>
              <a:rPr lang="en-CA" dirty="0"/>
              <a:t>can be prevented</a:t>
            </a:r>
          </a:p>
          <a:p>
            <a:endParaRPr lang="en-CA" dirty="0"/>
          </a:p>
          <a:p>
            <a:r>
              <a:rPr lang="en-CA" dirty="0"/>
              <a:t>An infection cannot develop unless all six of the links in the Chain are present and connected!</a:t>
            </a:r>
          </a:p>
        </p:txBody>
      </p:sp>
      <p:grpSp>
        <p:nvGrpSpPr>
          <p:cNvPr id="16" name="Group 15"/>
          <p:cNvGrpSpPr>
            <a:grpSpLocks noGrp="1" noSelect="1" noRot="1" noMove="1" noResize="1"/>
          </p:cNvGrpSpPr>
          <p:nvPr>
            <p:custDataLst>
              <p:tags r:id="rId8"/>
            </p:custDataLst>
          </p:nvPr>
        </p:nvGrpSpPr>
        <p:grpSpPr>
          <a:xfrm>
            <a:off x="840759" y="1917412"/>
            <a:ext cx="3555669" cy="3315563"/>
            <a:chOff x="840759" y="1917412"/>
            <a:chExt cx="3555669" cy="3315563"/>
          </a:xfrm>
        </p:grpSpPr>
        <p:sp>
          <p:nvSpPr>
            <p:cNvPr id="3" name="Rectangle 2"/>
            <p:cNvSpPr/>
            <p:nvPr/>
          </p:nvSpPr>
          <p:spPr>
            <a:xfrm>
              <a:off x="1805976" y="1917412"/>
              <a:ext cx="1222880" cy="584775"/>
            </a:xfrm>
            <a:prstGeom prst="rect">
              <a:avLst/>
            </a:prstGeom>
          </p:spPr>
          <p:txBody>
            <a:bodyPr wrap="square">
              <a:spAutoFit/>
            </a:bodyPr>
            <a:lstStyle/>
            <a:p>
              <a:pPr algn="ctr"/>
              <a:r>
                <a:rPr lang="en-CA" sz="1600" dirty="0"/>
                <a:t>Infectious </a:t>
              </a:r>
              <a:r>
                <a:rPr lang="en-CA" sz="1600" dirty="0" smtClean="0"/>
                <a:t>Agent</a:t>
              </a:r>
              <a:endParaRPr lang="en-CA" sz="1600" dirty="0"/>
            </a:p>
          </p:txBody>
        </p:sp>
        <p:sp>
          <p:nvSpPr>
            <p:cNvPr id="7" name="Rectangle 6"/>
            <p:cNvSpPr/>
            <p:nvPr/>
          </p:nvSpPr>
          <p:spPr>
            <a:xfrm rot="2679612">
              <a:off x="3204834" y="2655914"/>
              <a:ext cx="1191594" cy="338554"/>
            </a:xfrm>
            <a:prstGeom prst="rect">
              <a:avLst/>
            </a:prstGeom>
          </p:spPr>
          <p:txBody>
            <a:bodyPr wrap="square">
              <a:spAutoFit/>
            </a:bodyPr>
            <a:lstStyle/>
            <a:p>
              <a:pPr algn="ctr"/>
              <a:r>
                <a:rPr lang="en-CA" sz="1600" dirty="0"/>
                <a:t>Reservoirs</a:t>
              </a:r>
            </a:p>
          </p:txBody>
        </p:sp>
        <p:sp>
          <p:nvSpPr>
            <p:cNvPr id="8" name="Rectangle 7"/>
            <p:cNvSpPr/>
            <p:nvPr/>
          </p:nvSpPr>
          <p:spPr>
            <a:xfrm rot="18820648">
              <a:off x="2993683" y="3857894"/>
              <a:ext cx="1225485" cy="584775"/>
            </a:xfrm>
            <a:prstGeom prst="rect">
              <a:avLst/>
            </a:prstGeom>
          </p:spPr>
          <p:txBody>
            <a:bodyPr wrap="square">
              <a:spAutoFit/>
            </a:bodyPr>
            <a:lstStyle/>
            <a:p>
              <a:pPr algn="ctr"/>
              <a:r>
                <a:rPr lang="en-CA" sz="1600" dirty="0"/>
                <a:t>Portals of Exit</a:t>
              </a:r>
            </a:p>
          </p:txBody>
        </p:sp>
        <p:sp>
          <p:nvSpPr>
            <p:cNvPr id="12" name="Rectangle 11"/>
            <p:cNvSpPr/>
            <p:nvPr/>
          </p:nvSpPr>
          <p:spPr>
            <a:xfrm>
              <a:off x="1682580" y="4648200"/>
              <a:ext cx="1469673" cy="584775"/>
            </a:xfrm>
            <a:prstGeom prst="rect">
              <a:avLst/>
            </a:prstGeom>
          </p:spPr>
          <p:txBody>
            <a:bodyPr wrap="square">
              <a:spAutoFit/>
            </a:bodyPr>
            <a:lstStyle/>
            <a:p>
              <a:pPr lvl="0" algn="ctr"/>
              <a:r>
                <a:rPr lang="en-US" sz="1600" dirty="0">
                  <a:solidFill>
                    <a:prstClr val="black"/>
                  </a:solidFill>
                </a:rPr>
                <a:t>Modes of Transmission</a:t>
              </a:r>
            </a:p>
          </p:txBody>
        </p:sp>
        <p:sp>
          <p:nvSpPr>
            <p:cNvPr id="14" name="Rectangle 13"/>
            <p:cNvSpPr/>
            <p:nvPr/>
          </p:nvSpPr>
          <p:spPr>
            <a:xfrm rot="2754041">
              <a:off x="677902" y="3824465"/>
              <a:ext cx="1077124" cy="584775"/>
            </a:xfrm>
            <a:prstGeom prst="rect">
              <a:avLst/>
            </a:prstGeom>
          </p:spPr>
          <p:txBody>
            <a:bodyPr wrap="square">
              <a:spAutoFit/>
            </a:bodyPr>
            <a:lstStyle/>
            <a:p>
              <a:pPr algn="ctr"/>
              <a:r>
                <a:rPr lang="en-CA" sz="1600" dirty="0"/>
                <a:t>Portals </a:t>
              </a:r>
            </a:p>
            <a:p>
              <a:pPr algn="ctr"/>
              <a:r>
                <a:rPr lang="en-CA" sz="1600" dirty="0"/>
                <a:t>of Entry </a:t>
              </a:r>
            </a:p>
          </p:txBody>
        </p:sp>
        <p:sp>
          <p:nvSpPr>
            <p:cNvPr id="15" name="Rectangle 14"/>
            <p:cNvSpPr/>
            <p:nvPr/>
          </p:nvSpPr>
          <p:spPr>
            <a:xfrm rot="18751127">
              <a:off x="456261" y="2634721"/>
              <a:ext cx="1353772" cy="584775"/>
            </a:xfrm>
            <a:prstGeom prst="rect">
              <a:avLst/>
            </a:prstGeom>
          </p:spPr>
          <p:txBody>
            <a:bodyPr wrap="square">
              <a:spAutoFit/>
            </a:bodyPr>
            <a:lstStyle/>
            <a:p>
              <a:pPr algn="ctr"/>
              <a:r>
                <a:rPr lang="en-CA" sz="1600" dirty="0"/>
                <a:t>Susceptible Host</a:t>
              </a:r>
            </a:p>
          </p:txBody>
        </p:sp>
      </p:grpSp>
      <p:pic>
        <p:nvPicPr>
          <p:cNvPr id="17" name="Picture 16"/>
          <p:cNvPicPr>
            <a:picLocks noGrp="1" noSelect="1" noRot="1" noMove="1" noResize="1" noEditPoints="1" noAdjustHandles="1" noChangeArrowheads="1" noChangeShapeType="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01853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Select="1" noRot="1" noMove="1" noResize="1" noEditPoints="1" noAdjustHandles="1" noChangeArrowheads="1" noChangeShapeType="1"/>
          </p:cNvPicPr>
          <p:nvPr>
            <p:custDataLst>
              <p:tags r:id="rId1"/>
            </p:custDataLst>
          </p:nvPr>
        </p:nvPicPr>
        <p:blipFill rotWithShape="1">
          <a:blip r:embed="rId9" cstate="print">
            <a:extLst>
              <a:ext uri="{28A0092B-C50C-407E-A947-70E740481C1C}">
                <a14:useLocalDpi xmlns:a14="http://schemas.microsoft.com/office/drawing/2010/main" val="0"/>
              </a:ext>
            </a:extLst>
          </a:blip>
          <a:srcRect/>
          <a:stretch/>
        </p:blipFill>
        <p:spPr>
          <a:xfrm>
            <a:off x="0" y="1"/>
            <a:ext cx="9143622" cy="6858000"/>
          </a:xfrm>
          <a:prstGeom prst="rect">
            <a:avLst/>
          </a:prstGeom>
        </p:spPr>
      </p:pic>
      <p:pic>
        <p:nvPicPr>
          <p:cNvPr id="5" name="Picture 4"/>
          <p:cNvPicPr>
            <a:picLocks noGrp="1" noSelect="1" noRot="1" noMove="1" noResize="1" noEditPoints="1" noAdjustHandles="1" noChangeArrowheads="1" noChangeShapeType="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304800"/>
            <a:ext cx="3962400"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054473" cy="338554"/>
          </a:xfrm>
          <a:prstGeom prst="rect">
            <a:avLst/>
          </a:prstGeom>
          <a:noFill/>
        </p:spPr>
        <p:txBody>
          <a:bodyPr wrap="none" rtlCol="0">
            <a:spAutoFit/>
          </a:bodyPr>
          <a:lstStyle/>
          <a:p>
            <a:r>
              <a:rPr lang="en-US" sz="1600" dirty="0" smtClean="0">
                <a:solidFill>
                  <a:schemeClr val="bg1"/>
                </a:solidFill>
                <a:latin typeface="+mj-lt"/>
              </a:rPr>
              <a:t>SUMMARY: PART TWO</a:t>
            </a:r>
            <a:endParaRPr lang="en-US" sz="1600" dirty="0">
              <a:solidFill>
                <a:schemeClr val="bg1"/>
              </a:solidFill>
              <a:latin typeface="+mj-lt"/>
            </a:endParaRPr>
          </a:p>
        </p:txBody>
      </p:sp>
      <p:sp>
        <p:nvSpPr>
          <p:cNvPr id="7" name="Rectangle 6"/>
          <p:cNvSpPr>
            <a:spLocks noGrp="1" noSelect="1" noRot="1" noMove="1" noResize="1" noEditPoints="1" noAdjustHandles="1" noChangeArrowheads="1" noChangeShapeType="1" noTextEdit="1"/>
          </p:cNvSpPr>
          <p:nvPr>
            <p:custDataLst>
              <p:tags r:id="rId4"/>
            </p:custDataLst>
          </p:nvPr>
        </p:nvSpPr>
        <p:spPr>
          <a:xfrm>
            <a:off x="3962400" y="0"/>
            <a:ext cx="5181600"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Grp="1" noSelect="1" noRot="1" noMove="1" noResize="1" noEditPoints="1" noAdjustHandles="1" noChangeArrowheads="1" noChangeShapeType="1" noTextEdit="1"/>
          </p:cNvSpPr>
          <p:nvPr>
            <p:custDataLst>
              <p:tags r:id="rId5"/>
            </p:custDataLst>
          </p:nvPr>
        </p:nvSpPr>
        <p:spPr>
          <a:xfrm>
            <a:off x="4267200" y="1295400"/>
            <a:ext cx="4648200" cy="3724096"/>
          </a:xfrm>
          <a:prstGeom prst="rect">
            <a:avLst/>
          </a:prstGeom>
        </p:spPr>
        <p:txBody>
          <a:bodyPr wrap="square">
            <a:spAutoFit/>
          </a:bodyPr>
          <a:lstStyle/>
          <a:p>
            <a:r>
              <a:rPr lang="en-CA" dirty="0"/>
              <a:t>An organizational Risk Assessment is performed by the employer to</a:t>
            </a:r>
            <a:r>
              <a:rPr lang="en-CA" dirty="0" smtClean="0"/>
              <a:t>:</a:t>
            </a:r>
          </a:p>
          <a:p>
            <a:endParaRPr lang="en-CA" dirty="0"/>
          </a:p>
          <a:p>
            <a:pPr marL="285750" indent="-285750">
              <a:buFont typeface="Wingdings" pitchFamily="2" charset="2"/>
              <a:buChar char="ü"/>
            </a:pPr>
            <a:r>
              <a:rPr lang="en-CA" sz="1600" dirty="0"/>
              <a:t>put Controls of the Environment in place</a:t>
            </a:r>
          </a:p>
          <a:p>
            <a:pPr marL="285750" indent="-285750">
              <a:buFont typeface="Wingdings" pitchFamily="2" charset="2"/>
              <a:buChar char="ü"/>
            </a:pPr>
            <a:r>
              <a:rPr lang="en-CA" sz="1600" dirty="0"/>
              <a:t>put Administrative Controls in place</a:t>
            </a:r>
          </a:p>
          <a:p>
            <a:pPr marL="285750" indent="-285750">
              <a:buFont typeface="Wingdings" pitchFamily="2" charset="2"/>
              <a:buChar char="ü"/>
            </a:pPr>
            <a:r>
              <a:rPr lang="en-US" sz="1600" dirty="0"/>
              <a:t>provide PPE as </a:t>
            </a:r>
            <a:r>
              <a:rPr lang="en-US" sz="1600" dirty="0" smtClean="0"/>
              <a:t>required</a:t>
            </a:r>
          </a:p>
          <a:p>
            <a:endParaRPr lang="en-US" sz="1600" dirty="0"/>
          </a:p>
          <a:p>
            <a:r>
              <a:rPr lang="en-CA" dirty="0"/>
              <a:t>A personal Risk Assessment is performed by each health care provider to</a:t>
            </a:r>
            <a:r>
              <a:rPr lang="en-CA" dirty="0" smtClean="0"/>
              <a:t>:</a:t>
            </a:r>
          </a:p>
          <a:p>
            <a:endParaRPr lang="en-CA" dirty="0"/>
          </a:p>
          <a:p>
            <a:pPr marL="285750" indent="-285750">
              <a:buFont typeface="Wingdings" pitchFamily="2" charset="2"/>
              <a:buChar char="ü"/>
            </a:pPr>
            <a:r>
              <a:rPr lang="en-CA" sz="1600" dirty="0"/>
              <a:t>identify controls already in place</a:t>
            </a:r>
          </a:p>
          <a:p>
            <a:pPr marL="285750" indent="-285750">
              <a:buFont typeface="Wingdings" pitchFamily="2" charset="2"/>
              <a:buChar char="ü"/>
            </a:pPr>
            <a:r>
              <a:rPr lang="en-CA" sz="1600" dirty="0"/>
              <a:t>use additional measures, if needed</a:t>
            </a:r>
          </a:p>
          <a:p>
            <a:endParaRPr lang="en-US" sz="1600" dirty="0"/>
          </a:p>
          <a:p>
            <a:endParaRPr lang="en-US" sz="1600" dirty="0"/>
          </a:p>
        </p:txBody>
      </p:sp>
      <p:pic>
        <p:nvPicPr>
          <p:cNvPr id="9" name="Picture 8"/>
          <p:cNvPicPr>
            <a:picLocks noGrp="1" noSelect="1" noRot="1" noMove="1" noResize="1" noEditPoints="1" noAdjustHandles="1" noChangeArrowheads="1" noChangeShapeTyp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95130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Grp="1" noSelect="1" noRot="1" noMove="1" noResize="1" noEditPoints="1" noAdjustHandles="1" noChangeArrowheads="1" noChangeShapeType="1"/>
          </p:cNvPicPr>
          <p:nvPr>
            <p:custDataLst>
              <p:tags r:id="rId1"/>
            </p:custDataLst>
          </p:nvPr>
        </p:nvPicPr>
        <p:blipFill rotWithShape="1">
          <a:blip r:embed="rId10">
            <a:extLst>
              <a:ext uri="{28A0092B-C50C-407E-A947-70E740481C1C}">
                <a14:useLocalDpi xmlns:a14="http://schemas.microsoft.com/office/drawing/2010/main" val="0"/>
              </a:ext>
            </a:extLst>
          </a:blip>
          <a:srcRect r="33301" b="25000"/>
          <a:stretch/>
        </p:blipFill>
        <p:spPr>
          <a:xfrm>
            <a:off x="-379" y="2"/>
            <a:ext cx="9144001" cy="6858000"/>
          </a:xfrm>
          <a:prstGeom prst="rect">
            <a:avLst/>
          </a:prstGeom>
        </p:spPr>
      </p:pic>
      <p:sp>
        <p:nvSpPr>
          <p:cNvPr id="3" name="Content Placeholder 2"/>
          <p:cNvSpPr>
            <a:spLocks noGrp="1" noSelect="1" noRot="1" noMove="1" noResize="1" noEditPoints="1" noAdjustHandles="1" noChangeArrowheads="1" noChangeShapeType="1" noTextEdit="1"/>
          </p:cNvSpPr>
          <p:nvPr>
            <p:ph idx="1"/>
            <p:custDataLst>
              <p:tags r:id="rId2"/>
            </p:custDataLst>
          </p:nvPr>
        </p:nvSpPr>
        <p:spPr>
          <a:xfrm>
            <a:off x="457200" y="2590801"/>
            <a:ext cx="8229600" cy="1219200"/>
          </a:xfrm>
        </p:spPr>
        <p:txBody>
          <a:bodyPr/>
          <a:lstStyle/>
          <a:p>
            <a:pPr marL="0" indent="0" algn="ctr">
              <a:buNone/>
            </a:pPr>
            <a:r>
              <a:rPr lang="en-US" dirty="0" smtClean="0"/>
              <a:t>Thank you</a:t>
            </a:r>
            <a:endParaRPr lang="en-CA" dirty="0"/>
          </a:p>
        </p:txBody>
      </p:sp>
      <p:sp>
        <p:nvSpPr>
          <p:cNvPr id="4" name="Slide Number Placeholder 3"/>
          <p:cNvSpPr>
            <a:spLocks noGrp="1" noSelect="1" noRot="1" noMove="1" noResize="1" noEditPoints="1" noAdjustHandles="1" noChangeArrowheads="1" noChangeShapeType="1" noTextEdit="1"/>
          </p:cNvSpPr>
          <p:nvPr>
            <p:ph type="sldNum" sz="quarter" idx="12"/>
            <p:custDataLst>
              <p:tags r:id="rId3"/>
            </p:custDataLst>
          </p:nvPr>
        </p:nvSpPr>
        <p:spPr/>
        <p:txBody>
          <a:bodyPr/>
          <a:lstStyle/>
          <a:p>
            <a:fld id="{E3729EFC-03C9-41E6-9415-CCB26363A0EB}" type="slidenum">
              <a:rPr lang="en-US" smtClean="0"/>
              <a:t>51</a:t>
            </a:fld>
            <a:endParaRPr lang="en-US"/>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383" y="0"/>
            <a:ext cx="9143997" cy="1219200"/>
          </a:xfrm>
          <a:prstGeom prst="rect">
            <a:avLst/>
          </a:prstGeom>
        </p:spPr>
      </p:pic>
      <p:pic>
        <p:nvPicPr>
          <p:cNvPr id="6" name="Picture 5"/>
          <p:cNvPicPr>
            <a:picLocks noGrp="1" noSelect="1" noRot="1" noMove="1" noResize="1" noEditPoints="1" noAdjustHandles="1" noChangeArrowheads="1" noChangeShapeType="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384" y="6019800"/>
            <a:ext cx="9143997" cy="857643"/>
          </a:xfrm>
          <a:prstGeom prst="rect">
            <a:avLst/>
          </a:prstGeom>
        </p:spPr>
      </p:pic>
      <p:sp>
        <p:nvSpPr>
          <p:cNvPr id="7" name="TextBox 6"/>
          <p:cNvSpPr txBox="1">
            <a:spLocks noGrp="1" noSelect="1" noRot="1" noMove="1" noResize="1" noEditPoints="1" noAdjustHandles="1" noChangeArrowheads="1" noChangeShapeType="1" noTextEdit="1"/>
          </p:cNvSpPr>
          <p:nvPr>
            <p:custDataLst>
              <p:tags r:id="rId6"/>
            </p:custDataLst>
          </p:nvPr>
        </p:nvSpPr>
        <p:spPr>
          <a:xfrm>
            <a:off x="4004698" y="6411644"/>
            <a:ext cx="1134605" cy="276999"/>
          </a:xfrm>
          <a:prstGeom prst="rect">
            <a:avLst/>
          </a:prstGeom>
          <a:noFill/>
        </p:spPr>
        <p:txBody>
          <a:bodyPr wrap="none" rtlCol="0">
            <a:spAutoFit/>
          </a:bodyPr>
          <a:lstStyle/>
          <a:p>
            <a:pPr algn="r"/>
            <a:r>
              <a:rPr lang="en-US" sz="1200" i="1" dirty="0" smtClean="0">
                <a:solidFill>
                  <a:schemeClr val="bg1"/>
                </a:solidFill>
                <a:latin typeface="+mj-lt"/>
              </a:rPr>
              <a:t>Copyright 2014</a:t>
            </a:r>
          </a:p>
        </p:txBody>
      </p:sp>
      <p:pic>
        <p:nvPicPr>
          <p:cNvPr id="8" name="Picture 7"/>
          <p:cNvPicPr>
            <a:picLocks noGrp="1" noSelect="1" noRot="1" noMove="1" noResize="1" noEditPoints="1" noAdjustHandles="1" noChangeArrowheads="1" noChangeShapeType="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228600" y="161088"/>
            <a:ext cx="3458058" cy="943107"/>
          </a:xfrm>
          <a:prstGeom prst="rect">
            <a:avLst/>
          </a:prstGeom>
        </p:spPr>
      </p:pic>
      <p:pic>
        <p:nvPicPr>
          <p:cNvPr id="9" name="Picture 8"/>
          <p:cNvPicPr>
            <a:picLocks noGrp="1" noSelect="1" noRot="1" noMove="1" noResize="1" noEditPoints="1" noAdjustHandles="1" noChangeArrowheads="1" noChangeShapeType="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8136000" y="6156000"/>
            <a:ext cx="847843" cy="552527"/>
          </a:xfrm>
          <a:prstGeom prst="rect">
            <a:avLst/>
          </a:prstGeom>
        </p:spPr>
      </p:pic>
    </p:spTree>
    <p:extLst>
      <p:ext uri="{BB962C8B-B14F-4D97-AF65-F5344CB8AC3E}">
        <p14:creationId xmlns:p14="http://schemas.microsoft.com/office/powerpoint/2010/main" val="123344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a:spLocks noGrp="1" noSelect="1" noRot="1" noMove="1" noResize="1" noEditPoints="1" noAdjustHandles="1" noChangeArrowheads="1" noChangeShapeType="1" noTextEdit="1"/>
          </p:cNvSpPr>
          <p:nvPr>
            <p:custDataLst>
              <p:tags r:id="rId7"/>
            </p:custDataLst>
          </p:nvPr>
        </p:nvSpPr>
        <p:spPr>
          <a:xfrm>
            <a:off x="1447800" y="1676400"/>
            <a:ext cx="1981200" cy="114300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Infectious agent</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309788" y="226777"/>
            <a:ext cx="3505200" cy="1200329"/>
          </a:xfrm>
          <a:prstGeom prst="rect">
            <a:avLst/>
          </a:prstGeom>
        </p:spPr>
        <p:txBody>
          <a:bodyPr wrap="square">
            <a:spAutoFit/>
          </a:bodyPr>
          <a:lstStyle/>
          <a:p>
            <a:r>
              <a:rPr lang="en-US" dirty="0"/>
              <a:t>Infectious </a:t>
            </a:r>
            <a:r>
              <a:rPr lang="en-US" dirty="0" smtClean="0"/>
              <a:t>Agents include:</a:t>
            </a:r>
            <a:endParaRPr lang="en-CA" dirty="0"/>
          </a:p>
          <a:p>
            <a:pPr marL="285750" lvl="0" indent="-285750">
              <a:buFont typeface="Arial" pitchFamily="34" charset="0"/>
              <a:buChar char="•"/>
            </a:pPr>
            <a:r>
              <a:rPr lang="en-US" dirty="0"/>
              <a:t>bacteria</a:t>
            </a:r>
            <a:endParaRPr lang="en-CA" dirty="0"/>
          </a:p>
          <a:p>
            <a:pPr marL="285750" lvl="0" indent="-285750">
              <a:buFont typeface="Arial" pitchFamily="34" charset="0"/>
              <a:buChar char="•"/>
            </a:pPr>
            <a:r>
              <a:rPr lang="en-US" dirty="0"/>
              <a:t>viruses</a:t>
            </a:r>
            <a:endParaRPr lang="en-CA" dirty="0"/>
          </a:p>
          <a:p>
            <a:pPr marL="285750" lvl="0" indent="-285750">
              <a:buFont typeface="Arial" pitchFamily="34" charset="0"/>
              <a:buChar char="•"/>
            </a:pPr>
            <a:r>
              <a:rPr lang="en-US" dirty="0"/>
              <a:t>fungi</a:t>
            </a:r>
            <a:endParaRPr lang="en-CA" dirty="0"/>
          </a:p>
        </p:txBody>
      </p:sp>
      <p:pic>
        <p:nvPicPr>
          <p:cNvPr id="7" name="Picture 6"/>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876414" y="2100943"/>
            <a:ext cx="2343477" cy="3334216"/>
          </a:xfrm>
          <a:prstGeom prst="rect">
            <a:avLst/>
          </a:prstGeom>
        </p:spPr>
      </p:pic>
      <p:pic>
        <p:nvPicPr>
          <p:cNvPr id="3" name="Picture 2"/>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33267" y="2590800"/>
            <a:ext cx="2410162" cy="3391374"/>
          </a:xfrm>
          <a:prstGeom prst="rect">
            <a:avLst/>
          </a:prstGeom>
        </p:spPr>
      </p:pic>
      <p:sp>
        <p:nvSpPr>
          <p:cNvPr id="12" name="Rectangle 11"/>
          <p:cNvSpPr>
            <a:spLocks noGrp="1" noSelect="1" noRot="1" noMove="1" noResize="1" noEditPoints="1" noAdjustHandles="1" noChangeArrowheads="1" noChangeShapeType="1" noTextEdit="1"/>
          </p:cNvSpPr>
          <p:nvPr>
            <p:custDataLst>
              <p:tags r:id="rId12"/>
            </p:custDataLst>
          </p:nvPr>
        </p:nvSpPr>
        <p:spPr>
          <a:xfrm rot="2600977">
            <a:off x="3093918" y="2706966"/>
            <a:ext cx="1151277" cy="369332"/>
          </a:xfrm>
          <a:prstGeom prst="rect">
            <a:avLst/>
          </a:prstGeom>
        </p:spPr>
        <p:txBody>
          <a:bodyPr wrap="none">
            <a:spAutoFit/>
          </a:bodyPr>
          <a:lstStyle/>
          <a:p>
            <a:pPr algn="ctr"/>
            <a:r>
              <a:rPr lang="en-US" dirty="0"/>
              <a:t>Reservoirs</a:t>
            </a:r>
          </a:p>
        </p:txBody>
      </p:sp>
      <p:sp>
        <p:nvSpPr>
          <p:cNvPr id="15" name="Rectangle 14"/>
          <p:cNvSpPr>
            <a:spLocks noGrp="1" noSelect="1" noRot="1" noMove="1" noResize="1" noEditPoints="1" noAdjustHandles="1" noChangeArrowheads="1" noChangeShapeType="1" noTextEdit="1"/>
          </p:cNvSpPr>
          <p:nvPr>
            <p:custDataLst>
              <p:tags r:id="rId13"/>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6" name="Rectangle 15"/>
          <p:cNvSpPr>
            <a:spLocks noGrp="1" noSelect="1" noRot="1" noMove="1" noResize="1" noEditPoints="1" noAdjustHandles="1" noChangeArrowheads="1" noChangeShapeType="1" noTextEdit="1"/>
          </p:cNvSpPr>
          <p:nvPr>
            <p:custDataLst>
              <p:tags r:id="rId14"/>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9" name="Rectangle 18"/>
          <p:cNvSpPr>
            <a:spLocks noGrp="1" noSelect="1" noRot="1" noMove="1" noResize="1" noEditPoints="1" noAdjustHandles="1" noChangeArrowheads="1" noChangeShapeType="1" noTextEdit="1"/>
          </p:cNvSpPr>
          <p:nvPr>
            <p:custDataLst>
              <p:tags r:id="rId15"/>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20" name="Rectangle 19"/>
          <p:cNvSpPr>
            <a:spLocks noGrp="1" noSelect="1" noRot="1" noMove="1" noResize="1" noEditPoints="1" noAdjustHandles="1" noChangeArrowheads="1" noChangeShapeType="1" noTextEdit="1"/>
          </p:cNvSpPr>
          <p:nvPr>
            <p:custDataLst>
              <p:tags r:id="rId16"/>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8" name="Picture 17"/>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9515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rot="2746382">
            <a:off x="2694098" y="2341962"/>
            <a:ext cx="1964422" cy="110555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Reservoirs</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257800" y="304800"/>
            <a:ext cx="3352800" cy="1200329"/>
          </a:xfrm>
          <a:prstGeom prst="rect">
            <a:avLst/>
          </a:prstGeom>
        </p:spPr>
        <p:txBody>
          <a:bodyPr wrap="square">
            <a:spAutoFit/>
          </a:bodyPr>
          <a:lstStyle/>
          <a:p>
            <a:r>
              <a:rPr lang="en-CA" dirty="0" smtClean="0"/>
              <a:t>Reservoirs include:</a:t>
            </a:r>
            <a:endParaRPr lang="en-CA" dirty="0"/>
          </a:p>
          <a:p>
            <a:pPr marL="285750" indent="-285750">
              <a:buFont typeface="Arial" pitchFamily="34" charset="0"/>
              <a:buChar char="•"/>
            </a:pPr>
            <a:r>
              <a:rPr lang="en-CA" dirty="0"/>
              <a:t>p</a:t>
            </a:r>
            <a:r>
              <a:rPr lang="en-CA" dirty="0" smtClean="0"/>
              <a:t>eople</a:t>
            </a:r>
            <a:endParaRPr lang="en-CA" dirty="0"/>
          </a:p>
          <a:p>
            <a:pPr marL="285750" indent="-285750">
              <a:buFont typeface="Arial" pitchFamily="34" charset="0"/>
              <a:buChar char="•"/>
            </a:pPr>
            <a:r>
              <a:rPr lang="en-CA" dirty="0" smtClean="0"/>
              <a:t>water</a:t>
            </a:r>
            <a:endParaRPr lang="en-CA" dirty="0"/>
          </a:p>
          <a:p>
            <a:pPr marL="285750" indent="-285750">
              <a:buFont typeface="Arial" pitchFamily="34" charset="0"/>
              <a:buChar char="•"/>
            </a:pPr>
            <a:r>
              <a:rPr lang="en-CA" dirty="0" smtClean="0"/>
              <a:t>food</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2133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764672" y="2496016"/>
            <a:ext cx="3734321" cy="3353268"/>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33267" y="2800816"/>
            <a:ext cx="2410162" cy="3410426"/>
          </a:xfrm>
          <a:prstGeom prst="rect">
            <a:avLst/>
          </a:prstGeom>
        </p:spPr>
      </p:pic>
      <p:sp>
        <p:nvSpPr>
          <p:cNvPr id="13" name="Rectangle 12"/>
          <p:cNvSpPr>
            <a:spLocks noGrp="1" noSelect="1" noRot="1" noMove="1" noResize="1" noEditPoints="1" noAdjustHandles="1" noChangeArrowheads="1" noChangeShapeType="1" noTextEdit="1"/>
          </p:cNvSpPr>
          <p:nvPr>
            <p:custDataLst>
              <p:tags r:id="rId12"/>
            </p:custDataLst>
          </p:nvPr>
        </p:nvSpPr>
        <p:spPr>
          <a:xfrm>
            <a:off x="1805976" y="1917412"/>
            <a:ext cx="1222880" cy="646331"/>
          </a:xfrm>
          <a:prstGeom prst="rect">
            <a:avLst/>
          </a:prstGeom>
        </p:spPr>
        <p:txBody>
          <a:bodyPr wrap="square">
            <a:spAutoFit/>
          </a:bodyPr>
          <a:lstStyle/>
          <a:p>
            <a:pPr algn="ctr"/>
            <a:r>
              <a:rPr lang="en-CA" dirty="0"/>
              <a:t>Infectious agent</a:t>
            </a:r>
          </a:p>
        </p:txBody>
      </p:sp>
      <p:sp>
        <p:nvSpPr>
          <p:cNvPr id="14" name="Rectangle 13"/>
          <p:cNvSpPr>
            <a:spLocks noGrp="1" noSelect="1" noRot="1" noMove="1" noResize="1" noEditPoints="1" noAdjustHandles="1" noChangeArrowheads="1" noChangeShapeType="1" noTextEdit="1"/>
          </p:cNvSpPr>
          <p:nvPr>
            <p:custDataLst>
              <p:tags r:id="rId13"/>
            </p:custDataLst>
          </p:nvPr>
        </p:nvSpPr>
        <p:spPr>
          <a:xfrm rot="18820648">
            <a:off x="2939743" y="3848372"/>
            <a:ext cx="1225485" cy="646331"/>
          </a:xfrm>
          <a:prstGeom prst="rect">
            <a:avLst/>
          </a:prstGeom>
        </p:spPr>
        <p:txBody>
          <a:bodyPr wrap="square">
            <a:spAutoFit/>
          </a:bodyPr>
          <a:lstStyle/>
          <a:p>
            <a:pPr algn="ctr"/>
            <a:r>
              <a:rPr lang="en-CA" dirty="0"/>
              <a:t>Portals of Exit</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7" name="Rectangle 16"/>
          <p:cNvSpPr>
            <a:spLocks noGrp="1" noSelect="1" noRot="1" noMove="1" noResize="1" noEditPoints="1" noAdjustHandles="1" noChangeArrowheads="1" noChangeShapeType="1" noTextEdit="1"/>
          </p:cNvSpPr>
          <p:nvPr>
            <p:custDataLst>
              <p:tags r:id="rId15"/>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19" name="Rectangle 18"/>
          <p:cNvSpPr>
            <a:spLocks noGrp="1" noSelect="1" noRot="1" noMove="1" noResize="1" noEditPoints="1" noAdjustHandles="1" noChangeArrowheads="1" noChangeShapeType="1" noTextEdit="1"/>
          </p:cNvSpPr>
          <p:nvPr>
            <p:custDataLst>
              <p:tags r:id="rId16"/>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8" name="Picture 17"/>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151513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3">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rot="18901373">
            <a:off x="2643669" y="3555633"/>
            <a:ext cx="1923435" cy="114300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Portals of Exit</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334000" y="228600"/>
            <a:ext cx="3505200" cy="1477328"/>
          </a:xfrm>
          <a:prstGeom prst="rect">
            <a:avLst/>
          </a:prstGeom>
        </p:spPr>
        <p:txBody>
          <a:bodyPr wrap="square">
            <a:spAutoFit/>
          </a:bodyPr>
          <a:lstStyle/>
          <a:p>
            <a:r>
              <a:rPr lang="en-US" dirty="0" smtClean="0"/>
              <a:t>Portals </a:t>
            </a:r>
            <a:r>
              <a:rPr lang="en-US" dirty="0"/>
              <a:t>of </a:t>
            </a:r>
            <a:r>
              <a:rPr lang="en-US" dirty="0" smtClean="0"/>
              <a:t>Exit include:</a:t>
            </a:r>
            <a:endParaRPr lang="en-CA" dirty="0"/>
          </a:p>
          <a:p>
            <a:pPr marL="285750" indent="-285750">
              <a:buFont typeface="Arial" pitchFamily="34" charset="0"/>
              <a:buChar char="•"/>
            </a:pPr>
            <a:r>
              <a:rPr lang="en-US" dirty="0" smtClean="0"/>
              <a:t>blood </a:t>
            </a:r>
            <a:endParaRPr lang="en-CA" dirty="0"/>
          </a:p>
          <a:p>
            <a:pPr marL="285750" indent="-285750">
              <a:buFont typeface="Arial" pitchFamily="34" charset="0"/>
              <a:buChar char="•"/>
            </a:pPr>
            <a:r>
              <a:rPr lang="en-US" dirty="0" smtClean="0"/>
              <a:t>secretions </a:t>
            </a:r>
            <a:endParaRPr lang="en-CA" dirty="0"/>
          </a:p>
          <a:p>
            <a:pPr marL="285750" indent="-285750">
              <a:buFont typeface="Arial" pitchFamily="34" charset="0"/>
              <a:buChar char="•"/>
            </a:pPr>
            <a:r>
              <a:rPr lang="en-US" dirty="0" smtClean="0"/>
              <a:t>excretions </a:t>
            </a:r>
            <a:endParaRPr lang="en-CA" dirty="0"/>
          </a:p>
          <a:p>
            <a:pPr marL="285750" indent="-285750">
              <a:buFont typeface="Arial" pitchFamily="34" charset="0"/>
              <a:buChar char="•"/>
            </a:pPr>
            <a:r>
              <a:rPr lang="en-US" dirty="0" smtClean="0"/>
              <a:t>skin </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4">
            <a:extLst>
              <a:ext uri="{28A0092B-C50C-407E-A947-70E740481C1C}">
                <a14:useLocalDpi xmlns:a14="http://schemas.microsoft.com/office/drawing/2010/main" val="0"/>
              </a:ext>
            </a:extLst>
          </a:blip>
          <a:stretch>
            <a:fillRect/>
          </a:stretch>
        </p:blipFill>
        <p:spPr>
          <a:xfrm>
            <a:off x="4980776" y="1879292"/>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5">
            <a:extLst>
              <a:ext uri="{28A0092B-C50C-407E-A947-70E740481C1C}">
                <a14:useLocalDpi xmlns:a14="http://schemas.microsoft.com/office/drawing/2010/main" val="0"/>
              </a:ext>
            </a:extLst>
          </a:blip>
          <a:stretch>
            <a:fillRect/>
          </a:stretch>
        </p:blipFill>
        <p:spPr>
          <a:xfrm>
            <a:off x="5404452" y="2223621"/>
            <a:ext cx="2400635" cy="3400900"/>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6">
            <a:extLst>
              <a:ext uri="{28A0092B-C50C-407E-A947-70E740481C1C}">
                <a14:useLocalDpi xmlns:a14="http://schemas.microsoft.com/office/drawing/2010/main" val="0"/>
              </a:ext>
            </a:extLst>
          </a:blip>
          <a:stretch>
            <a:fillRect/>
          </a:stretch>
        </p:blipFill>
        <p:spPr>
          <a:xfrm>
            <a:off x="6173448" y="2599715"/>
            <a:ext cx="2343477" cy="3334216"/>
          </a:xfrm>
          <a:prstGeom prst="rect">
            <a:avLst/>
          </a:prstGeom>
        </p:spPr>
      </p:pic>
      <p:pic>
        <p:nvPicPr>
          <p:cNvPr id="13" name="Picture 12"/>
          <p:cNvPicPr>
            <a:picLocks noGrp="1" noSelect="1" noRot="1" noMove="1" noResize="1" noEditPoints="1" noAdjustHandles="1" noChangeArrowheads="1" noChangeShapeType="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6800523" y="2980858"/>
            <a:ext cx="2343477" cy="3343742"/>
          </a:xfrm>
          <a:prstGeom prst="rect">
            <a:avLst/>
          </a:prstGeom>
        </p:spPr>
      </p:pic>
      <p:sp>
        <p:nvSpPr>
          <p:cNvPr id="14" name="Rectangle 13"/>
          <p:cNvSpPr>
            <a:spLocks noGrp="1" noSelect="1" noRot="1" noMove="1" noResize="1" noEditPoints="1" noAdjustHandles="1" noChangeArrowheads="1" noChangeShapeType="1" noTextEdit="1"/>
          </p:cNvSpPr>
          <p:nvPr>
            <p:custDataLst>
              <p:tags r:id="rId13"/>
            </p:custDataLst>
          </p:nvPr>
        </p:nvSpPr>
        <p:spPr>
          <a:xfrm rot="2673031">
            <a:off x="3151792" y="2708902"/>
            <a:ext cx="1151277" cy="369332"/>
          </a:xfrm>
          <a:prstGeom prst="rect">
            <a:avLst/>
          </a:prstGeom>
        </p:spPr>
        <p:txBody>
          <a:bodyPr wrap="none">
            <a:spAutoFit/>
          </a:bodyPr>
          <a:lstStyle/>
          <a:p>
            <a:pPr algn="ctr"/>
            <a:r>
              <a:rPr lang="en-US" dirty="0"/>
              <a:t>Reservoirs</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a:off x="1805976" y="1917412"/>
            <a:ext cx="1222880" cy="646331"/>
          </a:xfrm>
          <a:prstGeom prst="rect">
            <a:avLst/>
          </a:prstGeom>
        </p:spPr>
        <p:txBody>
          <a:bodyPr wrap="square">
            <a:spAutoFit/>
          </a:bodyPr>
          <a:lstStyle/>
          <a:p>
            <a:pPr algn="ctr"/>
            <a:r>
              <a:rPr lang="en-CA" dirty="0"/>
              <a:t>Infectious agent</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a:off x="1617316" y="4645548"/>
            <a:ext cx="1600200" cy="646331"/>
          </a:xfrm>
          <a:prstGeom prst="rect">
            <a:avLst/>
          </a:prstGeom>
        </p:spPr>
        <p:txBody>
          <a:bodyPr wrap="square">
            <a:spAutoFit/>
          </a:bodyPr>
          <a:lstStyle/>
          <a:p>
            <a:pPr algn="ctr"/>
            <a:r>
              <a:rPr lang="en-US" dirty="0"/>
              <a:t>Modes of Transmission</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18" name="Rectangle 17"/>
          <p:cNvSpPr>
            <a:spLocks noGrp="1" noSelect="1" noRot="1" noMove="1" noResize="1" noEditPoints="1" noAdjustHandles="1" noChangeArrowheads="1" noChangeShapeType="1" noTextEdit="1"/>
          </p:cNvSpPr>
          <p:nvPr>
            <p:custDataLst>
              <p:tags r:id="rId17"/>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pic>
        <p:nvPicPr>
          <p:cNvPr id="19" name="Picture 18"/>
          <p:cNvPicPr>
            <a:picLocks noGrp="1" noSelect="1" noRot="1" noMove="1" noResize="1" noEditPoints="1" noAdjustHandles="1" noChangeArrowheads="1" noChangeShapeType="1"/>
          </p:cNvPicPr>
          <p:nvPr>
            <p:custDataLst>
              <p:tags r:id="rId18"/>
            </p:custDataLst>
          </p:nvPr>
        </p:nvPicPr>
        <p:blipFill>
          <a:blip r:embed="rId28">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31515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Grp="1" noSelect="1" noRot="1" noMove="1" noResize="1" noEditPoints="1" noAdjustHandles="1" noChangeArrowheads="1" noChangeShapeType="1"/>
          </p:cNvPicPr>
          <p:nvPr>
            <p:custDataLst>
              <p:tags r:id="rId1"/>
            </p:custDataLst>
          </p:nvPr>
        </p:nvPicPr>
        <p:blipFill>
          <a:blip r:embed="rId20">
            <a:extLst>
              <a:ext uri="{28A0092B-C50C-407E-A947-70E740481C1C}">
                <a14:useLocalDpi xmlns:a14="http://schemas.microsoft.com/office/drawing/2010/main" val="0"/>
              </a:ext>
            </a:extLst>
          </a:blip>
          <a:stretch>
            <a:fillRect/>
          </a:stretch>
        </p:blipFill>
        <p:spPr>
          <a:xfrm>
            <a:off x="571" y="428"/>
            <a:ext cx="9142858" cy="6857143"/>
          </a:xfrm>
          <a:prstGeom prst="rect">
            <a:avLst/>
          </a:prstGeom>
        </p:spPr>
      </p:pic>
      <p:pic>
        <p:nvPicPr>
          <p:cNvPr id="4" name="Picture 3"/>
          <p:cNvPicPr>
            <a:picLocks noGrp="1" noSelect="1" noRot="1" noMove="1" noResize="1" noEditPoints="1" noAdjustHandles="1" noChangeArrowheads="1" noChangeShapeType="1"/>
          </p:cNvPicPr>
          <p:nvPr>
            <p:custDataLst>
              <p:tags r:id="rId2"/>
            </p:custDataLst>
          </p:nvPr>
        </p:nvPicPr>
        <p:blipFill>
          <a:blip r:embed="rId21">
            <a:extLst>
              <a:ext uri="{28A0092B-C50C-407E-A947-70E740481C1C}">
                <a14:useLocalDpi xmlns:a14="http://schemas.microsoft.com/office/drawing/2010/main" val="0"/>
              </a:ext>
            </a:extLst>
          </a:blip>
          <a:stretch>
            <a:fillRect/>
          </a:stretch>
        </p:blipFill>
        <p:spPr>
          <a:xfrm>
            <a:off x="0" y="304800"/>
            <a:ext cx="3517461" cy="736508"/>
          </a:xfrm>
          <a:prstGeom prst="rect">
            <a:avLst/>
          </a:prstGeom>
        </p:spPr>
      </p:pic>
      <p:sp>
        <p:nvSpPr>
          <p:cNvPr id="6" name="TextBox 5"/>
          <p:cNvSpPr txBox="1">
            <a:spLocks noGrp="1" noSelect="1" noRot="1" noMove="1" noResize="1" noEditPoints="1" noAdjustHandles="1" noChangeArrowheads="1" noChangeShapeType="1" noTextEdit="1"/>
          </p:cNvSpPr>
          <p:nvPr>
            <p:custDataLst>
              <p:tags r:id="rId3"/>
            </p:custDataLst>
          </p:nvPr>
        </p:nvSpPr>
        <p:spPr>
          <a:xfrm>
            <a:off x="0" y="488388"/>
            <a:ext cx="2342308" cy="338554"/>
          </a:xfrm>
          <a:prstGeom prst="rect">
            <a:avLst/>
          </a:prstGeom>
          <a:noFill/>
        </p:spPr>
        <p:txBody>
          <a:bodyPr wrap="none" rtlCol="0">
            <a:spAutoFit/>
          </a:bodyPr>
          <a:lstStyle/>
          <a:p>
            <a:r>
              <a:rPr lang="en-US" sz="1600" dirty="0" smtClean="0">
                <a:solidFill>
                  <a:schemeClr val="bg1"/>
                </a:solidFill>
                <a:latin typeface="+mj-lt"/>
              </a:rPr>
              <a:t>CHAIN OF TRANSMISSION</a:t>
            </a:r>
            <a:endParaRPr lang="en-US" sz="1600" dirty="0">
              <a:solidFill>
                <a:schemeClr val="bg1"/>
              </a:solidFill>
              <a:latin typeface="+mj-lt"/>
            </a:endParaRPr>
          </a:p>
        </p:txBody>
      </p:sp>
      <p:pic>
        <p:nvPicPr>
          <p:cNvPr id="5" name="Picture 4"/>
          <p:cNvPicPr>
            <a:picLocks noGrp="1" noSelect="1" noRot="1" noMove="1" noResize="1" noEditPoints="1" noAdjustHandles="1" noChangeArrowheads="1" noChangeShapeType="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52400" y="1219200"/>
            <a:ext cx="4722170" cy="4447735"/>
          </a:xfrm>
          <a:prstGeom prst="rect">
            <a:avLst/>
          </a:prstGeom>
        </p:spPr>
      </p:pic>
      <p:sp>
        <p:nvSpPr>
          <p:cNvPr id="10" name="TextBox 9"/>
          <p:cNvSpPr txBox="1">
            <a:spLocks noGrp="1" noSelect="1" noRot="1" noMove="1" noResize="1" noEditPoints="1" noAdjustHandles="1" noChangeArrowheads="1" noChangeShapeType="1" noTextEdit="1"/>
          </p:cNvSpPr>
          <p:nvPr>
            <p:custDataLst>
              <p:tags r:id="rId5"/>
            </p:custDataLst>
          </p:nvPr>
        </p:nvSpPr>
        <p:spPr>
          <a:xfrm>
            <a:off x="1758730" y="3119901"/>
            <a:ext cx="1393523" cy="646331"/>
          </a:xfrm>
          <a:prstGeom prst="rect">
            <a:avLst/>
          </a:prstGeom>
          <a:noFill/>
        </p:spPr>
        <p:txBody>
          <a:bodyPr wrap="none" rtlCol="0">
            <a:spAutoFit/>
          </a:bodyPr>
          <a:lstStyle/>
          <a:p>
            <a:pPr algn="ctr"/>
            <a:r>
              <a:rPr lang="en-US" dirty="0" smtClean="0"/>
              <a:t>Chain of</a:t>
            </a:r>
          </a:p>
          <a:p>
            <a:pPr algn="ctr"/>
            <a:r>
              <a:rPr lang="en-US" dirty="0" smtClean="0"/>
              <a:t>Transmission</a:t>
            </a:r>
            <a:endParaRPr lang="en-US" dirty="0"/>
          </a:p>
        </p:txBody>
      </p:sp>
      <p:sp>
        <p:nvSpPr>
          <p:cNvPr id="11" name="Rectangle 10"/>
          <p:cNvSpPr>
            <a:spLocks noGrp="1" noSelect="1" noRot="1" noMove="1" noResize="1" noEditPoints="1" noAdjustHandles="1" noChangeArrowheads="1" noChangeShapeType="1" noTextEdit="1"/>
          </p:cNvSpPr>
          <p:nvPr>
            <p:custDataLst>
              <p:tags r:id="rId6"/>
            </p:custDataLst>
          </p:nvPr>
        </p:nvSpPr>
        <p:spPr>
          <a:xfrm>
            <a:off x="4980776" y="0"/>
            <a:ext cx="4163224" cy="6857717"/>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a:spLocks noGrp="1" noSelect="1" noRot="1" noMove="1" noResize="1" noEditPoints="1" noAdjustHandles="1" noChangeArrowheads="1" noChangeShapeType="1" noTextEdit="1"/>
          </p:cNvSpPr>
          <p:nvPr>
            <p:custDataLst>
              <p:tags r:id="rId7"/>
            </p:custDataLst>
          </p:nvPr>
        </p:nvSpPr>
        <p:spPr>
          <a:xfrm>
            <a:off x="1464891" y="4343400"/>
            <a:ext cx="1981200" cy="1143000"/>
          </a:xfrm>
          <a:prstGeom prst="roundRect">
            <a:avLst>
              <a:gd name="adj" fmla="val 49567"/>
            </a:avLst>
          </a:prstGeom>
          <a:solidFill>
            <a:srgbClr val="00B0F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Modes of Transmission</a:t>
            </a:r>
            <a:endParaRPr lang="en-US" dirty="0">
              <a:solidFill>
                <a:schemeClr val="tx1"/>
              </a:solidFill>
            </a:endParaRPr>
          </a:p>
        </p:txBody>
      </p:sp>
      <p:sp>
        <p:nvSpPr>
          <p:cNvPr id="2" name="Rectangle 1"/>
          <p:cNvSpPr>
            <a:spLocks noGrp="1" noSelect="1" noRot="1" noMove="1" noResize="1" noEditPoints="1" noAdjustHandles="1" noChangeArrowheads="1" noChangeShapeType="1" noTextEdit="1"/>
          </p:cNvSpPr>
          <p:nvPr>
            <p:custDataLst>
              <p:tags r:id="rId8"/>
            </p:custDataLst>
          </p:nvPr>
        </p:nvSpPr>
        <p:spPr>
          <a:xfrm>
            <a:off x="5257800" y="226777"/>
            <a:ext cx="3429000" cy="1200329"/>
          </a:xfrm>
          <a:prstGeom prst="rect">
            <a:avLst/>
          </a:prstGeom>
        </p:spPr>
        <p:txBody>
          <a:bodyPr wrap="square">
            <a:spAutoFit/>
          </a:bodyPr>
          <a:lstStyle/>
          <a:p>
            <a:r>
              <a:rPr lang="en-CA" dirty="0" smtClean="0"/>
              <a:t>Modes </a:t>
            </a:r>
            <a:r>
              <a:rPr lang="en-CA" dirty="0"/>
              <a:t>of </a:t>
            </a:r>
            <a:r>
              <a:rPr lang="en-CA" dirty="0" smtClean="0"/>
              <a:t>Transmission include:</a:t>
            </a:r>
            <a:endParaRPr lang="en-CA" dirty="0"/>
          </a:p>
          <a:p>
            <a:pPr marL="285750" indent="-285750">
              <a:buFont typeface="Arial" pitchFamily="34" charset="0"/>
              <a:buChar char="•"/>
            </a:pPr>
            <a:r>
              <a:rPr lang="en-CA" dirty="0" smtClean="0"/>
              <a:t>contact</a:t>
            </a:r>
            <a:endParaRPr lang="en-CA" dirty="0"/>
          </a:p>
          <a:p>
            <a:pPr marL="285750" indent="-285750">
              <a:buFont typeface="Arial" pitchFamily="34" charset="0"/>
              <a:buChar char="•"/>
            </a:pPr>
            <a:r>
              <a:rPr lang="en-CA" dirty="0" smtClean="0"/>
              <a:t>droplet</a:t>
            </a:r>
            <a:endParaRPr lang="en-CA" dirty="0"/>
          </a:p>
          <a:p>
            <a:pPr marL="285750" indent="-285750">
              <a:buFont typeface="Arial" pitchFamily="34" charset="0"/>
              <a:buChar char="•"/>
            </a:pPr>
            <a:r>
              <a:rPr lang="en-CA" dirty="0" smtClean="0"/>
              <a:t>airborne</a:t>
            </a:r>
            <a:endParaRPr lang="en-CA" dirty="0"/>
          </a:p>
        </p:txBody>
      </p:sp>
      <p:pic>
        <p:nvPicPr>
          <p:cNvPr id="3" name="Picture 2"/>
          <p:cNvPicPr>
            <a:picLocks noGrp="1" noSelect="1" noRot="1" noMove="1" noResize="1" noEditPoints="1" noAdjustHandles="1" noChangeArrowheads="1" noChangeShapeType="1"/>
          </p:cNvPicPr>
          <p:nvPr>
            <p:custDataLst>
              <p:tags r:id="rId9"/>
            </p:custDataLst>
          </p:nvPr>
        </p:nvPicPr>
        <p:blipFill>
          <a:blip r:embed="rId23">
            <a:extLst>
              <a:ext uri="{28A0092B-C50C-407E-A947-70E740481C1C}">
                <a14:useLocalDpi xmlns:a14="http://schemas.microsoft.com/office/drawing/2010/main" val="0"/>
              </a:ext>
            </a:extLst>
          </a:blip>
          <a:stretch>
            <a:fillRect/>
          </a:stretch>
        </p:blipFill>
        <p:spPr>
          <a:xfrm>
            <a:off x="4980776" y="1752600"/>
            <a:ext cx="2343477" cy="3334216"/>
          </a:xfrm>
          <a:prstGeom prst="rect">
            <a:avLst/>
          </a:prstGeom>
        </p:spPr>
      </p:pic>
      <p:pic>
        <p:nvPicPr>
          <p:cNvPr id="7" name="Picture 6"/>
          <p:cNvPicPr>
            <a:picLocks noGrp="1" noSelect="1" noRot="1" noMove="1" noResize="1" noEditPoints="1" noAdjustHandles="1" noChangeArrowheads="1" noChangeShapeType="1"/>
          </p:cNvPicPr>
          <p:nvPr>
            <p:custDataLst>
              <p:tags r:id="rId10"/>
            </p:custDataLst>
          </p:nvPr>
        </p:nvPicPr>
        <p:blipFill>
          <a:blip r:embed="rId24">
            <a:extLst>
              <a:ext uri="{28A0092B-C50C-407E-A947-70E740481C1C}">
                <a14:useLocalDpi xmlns:a14="http://schemas.microsoft.com/office/drawing/2010/main" val="0"/>
              </a:ext>
            </a:extLst>
          </a:blip>
          <a:stretch>
            <a:fillRect/>
          </a:stretch>
        </p:blipFill>
        <p:spPr>
          <a:xfrm>
            <a:off x="5637892" y="2133600"/>
            <a:ext cx="2343477" cy="3334216"/>
          </a:xfrm>
          <a:prstGeom prst="rect">
            <a:avLst/>
          </a:prstGeom>
        </p:spPr>
      </p:pic>
      <p:pic>
        <p:nvPicPr>
          <p:cNvPr id="8" name="Picture 7"/>
          <p:cNvPicPr>
            <a:picLocks noGrp="1" noSelect="1" noRot="1" noMove="1" noResize="1" noEditPoints="1" noAdjustHandles="1" noChangeArrowheads="1" noChangeShapeType="1"/>
          </p:cNvPicPr>
          <p:nvPr>
            <p:custDataLst>
              <p:tags r:id="rId11"/>
            </p:custDataLst>
          </p:nvPr>
        </p:nvPicPr>
        <p:blipFill>
          <a:blip r:embed="rId25">
            <a:extLst>
              <a:ext uri="{28A0092B-C50C-407E-A947-70E740481C1C}">
                <a14:useLocalDpi xmlns:a14="http://schemas.microsoft.com/office/drawing/2010/main" val="0"/>
              </a:ext>
            </a:extLst>
          </a:blip>
          <a:stretch>
            <a:fillRect/>
          </a:stretch>
        </p:blipFill>
        <p:spPr>
          <a:xfrm>
            <a:off x="6752320" y="2566755"/>
            <a:ext cx="2391109" cy="3324689"/>
          </a:xfrm>
          <a:prstGeom prst="rect">
            <a:avLst/>
          </a:prstGeom>
        </p:spPr>
      </p:pic>
      <p:sp>
        <p:nvSpPr>
          <p:cNvPr id="13" name="Rectangle 12"/>
          <p:cNvSpPr>
            <a:spLocks noGrp="1" noSelect="1" noRot="1" noMove="1" noResize="1" noEditPoints="1" noAdjustHandles="1" noChangeArrowheads="1" noChangeShapeType="1" noTextEdit="1"/>
          </p:cNvSpPr>
          <p:nvPr>
            <p:custDataLst>
              <p:tags r:id="rId12"/>
            </p:custDataLst>
          </p:nvPr>
        </p:nvSpPr>
        <p:spPr>
          <a:xfrm rot="2743250">
            <a:off x="3082658" y="2718586"/>
            <a:ext cx="1151277" cy="369332"/>
          </a:xfrm>
          <a:prstGeom prst="rect">
            <a:avLst/>
          </a:prstGeom>
        </p:spPr>
        <p:txBody>
          <a:bodyPr wrap="none">
            <a:spAutoFit/>
          </a:bodyPr>
          <a:lstStyle/>
          <a:p>
            <a:pPr algn="ctr"/>
            <a:r>
              <a:rPr lang="en-US" dirty="0"/>
              <a:t>Reservoirs</a:t>
            </a:r>
          </a:p>
        </p:txBody>
      </p:sp>
      <p:sp>
        <p:nvSpPr>
          <p:cNvPr id="14" name="Rectangle 13"/>
          <p:cNvSpPr>
            <a:spLocks noGrp="1" noSelect="1" noRot="1" noMove="1" noResize="1" noEditPoints="1" noAdjustHandles="1" noChangeArrowheads="1" noChangeShapeType="1" noTextEdit="1"/>
          </p:cNvSpPr>
          <p:nvPr>
            <p:custDataLst>
              <p:tags r:id="rId13"/>
            </p:custDataLst>
          </p:nvPr>
        </p:nvSpPr>
        <p:spPr>
          <a:xfrm>
            <a:off x="1805976" y="1917412"/>
            <a:ext cx="1222880" cy="584775"/>
          </a:xfrm>
          <a:prstGeom prst="rect">
            <a:avLst/>
          </a:prstGeom>
        </p:spPr>
        <p:txBody>
          <a:bodyPr wrap="square">
            <a:spAutoFit/>
          </a:bodyPr>
          <a:lstStyle/>
          <a:p>
            <a:pPr algn="ctr"/>
            <a:r>
              <a:rPr lang="en-CA" sz="1600" dirty="0"/>
              <a:t>Infectious agent</a:t>
            </a:r>
          </a:p>
        </p:txBody>
      </p:sp>
      <p:sp>
        <p:nvSpPr>
          <p:cNvPr id="15" name="Rectangle 14"/>
          <p:cNvSpPr>
            <a:spLocks noGrp="1" noSelect="1" noRot="1" noMove="1" noResize="1" noEditPoints="1" noAdjustHandles="1" noChangeArrowheads="1" noChangeShapeType="1" noTextEdit="1"/>
          </p:cNvSpPr>
          <p:nvPr>
            <p:custDataLst>
              <p:tags r:id="rId14"/>
            </p:custDataLst>
          </p:nvPr>
        </p:nvSpPr>
        <p:spPr>
          <a:xfrm rot="18835519">
            <a:off x="434878" y="2528400"/>
            <a:ext cx="1371140" cy="646331"/>
          </a:xfrm>
          <a:prstGeom prst="rect">
            <a:avLst/>
          </a:prstGeom>
        </p:spPr>
        <p:txBody>
          <a:bodyPr wrap="square">
            <a:spAutoFit/>
          </a:bodyPr>
          <a:lstStyle/>
          <a:p>
            <a:pPr algn="ctr"/>
            <a:r>
              <a:rPr lang="en-CA" dirty="0"/>
              <a:t>Susceptible Host</a:t>
            </a:r>
          </a:p>
        </p:txBody>
      </p:sp>
      <p:sp>
        <p:nvSpPr>
          <p:cNvPr id="16" name="Rectangle 15"/>
          <p:cNvSpPr>
            <a:spLocks noGrp="1" noSelect="1" noRot="1" noMove="1" noResize="1" noEditPoints="1" noAdjustHandles="1" noChangeArrowheads="1" noChangeShapeType="1" noTextEdit="1"/>
          </p:cNvSpPr>
          <p:nvPr>
            <p:custDataLst>
              <p:tags r:id="rId15"/>
            </p:custDataLst>
          </p:nvPr>
        </p:nvSpPr>
        <p:spPr>
          <a:xfrm rot="2754041">
            <a:off x="677902" y="3793687"/>
            <a:ext cx="1077124" cy="646331"/>
          </a:xfrm>
          <a:prstGeom prst="rect">
            <a:avLst/>
          </a:prstGeom>
        </p:spPr>
        <p:txBody>
          <a:bodyPr wrap="square">
            <a:spAutoFit/>
          </a:bodyPr>
          <a:lstStyle/>
          <a:p>
            <a:pPr algn="ctr"/>
            <a:r>
              <a:rPr lang="en-CA" dirty="0"/>
              <a:t>Portals </a:t>
            </a:r>
          </a:p>
          <a:p>
            <a:pPr algn="ctr"/>
            <a:r>
              <a:rPr lang="en-CA" dirty="0"/>
              <a:t>of Entry </a:t>
            </a:r>
          </a:p>
        </p:txBody>
      </p:sp>
      <p:sp>
        <p:nvSpPr>
          <p:cNvPr id="17" name="Rectangle 16"/>
          <p:cNvSpPr>
            <a:spLocks noGrp="1" noSelect="1" noRot="1" noMove="1" noResize="1" noEditPoints="1" noAdjustHandles="1" noChangeArrowheads="1" noChangeShapeType="1" noTextEdit="1"/>
          </p:cNvSpPr>
          <p:nvPr>
            <p:custDataLst>
              <p:tags r:id="rId16"/>
            </p:custDataLst>
          </p:nvPr>
        </p:nvSpPr>
        <p:spPr>
          <a:xfrm rot="18784253">
            <a:off x="3048577" y="3796150"/>
            <a:ext cx="1077124" cy="646331"/>
          </a:xfrm>
          <a:prstGeom prst="rect">
            <a:avLst/>
          </a:prstGeom>
        </p:spPr>
        <p:txBody>
          <a:bodyPr wrap="square">
            <a:spAutoFit/>
          </a:bodyPr>
          <a:lstStyle/>
          <a:p>
            <a:pPr algn="ctr"/>
            <a:r>
              <a:rPr lang="en-CA" dirty="0"/>
              <a:t>Portals </a:t>
            </a:r>
          </a:p>
          <a:p>
            <a:pPr algn="ctr"/>
            <a:r>
              <a:rPr lang="en-CA" dirty="0"/>
              <a:t>of </a:t>
            </a:r>
            <a:r>
              <a:rPr lang="en-CA" dirty="0" smtClean="0"/>
              <a:t>Exit </a:t>
            </a:r>
            <a:endParaRPr lang="en-CA" dirty="0"/>
          </a:p>
        </p:txBody>
      </p:sp>
      <p:pic>
        <p:nvPicPr>
          <p:cNvPr id="18" name="Picture 17"/>
          <p:cNvPicPr>
            <a:picLocks noGrp="1" noSelect="1" noRot="1" noMove="1" noResize="1" noEditPoints="1" noAdjustHandles="1" noChangeArrowheads="1" noChangeShapeType="1"/>
          </p:cNvPicPr>
          <p:nvPr>
            <p:custDataLst>
              <p:tags r:id="rId17"/>
            </p:custDataLst>
          </p:nvPr>
        </p:nvPicPr>
        <p:blipFill>
          <a:blip r:embed="rId26">
            <a:extLst>
              <a:ext uri="{28A0092B-C50C-407E-A947-70E740481C1C}">
                <a14:useLocalDpi xmlns:a14="http://schemas.microsoft.com/office/drawing/2010/main" val="0"/>
              </a:ext>
            </a:extLst>
          </a:blip>
          <a:stretch>
            <a:fillRect/>
          </a:stretch>
        </p:blipFill>
        <p:spPr>
          <a:xfrm>
            <a:off x="-384" y="6400800"/>
            <a:ext cx="9143997" cy="476643"/>
          </a:xfrm>
          <a:prstGeom prst="rect">
            <a:avLst/>
          </a:prstGeom>
        </p:spPr>
      </p:pic>
    </p:spTree>
    <p:extLst>
      <p:ext uri="{BB962C8B-B14F-4D97-AF65-F5344CB8AC3E}">
        <p14:creationId xmlns:p14="http://schemas.microsoft.com/office/powerpoint/2010/main" val="237188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00.xml><?xml version="1.0" encoding="utf-8"?>
<p:tagLst xmlns:a="http://schemas.openxmlformats.org/drawingml/2006/main" xmlns:r="http://schemas.openxmlformats.org/officeDocument/2006/relationships" xmlns:p="http://schemas.openxmlformats.org/presentationml/2006/main">
  <p:tag name="SHAPE_LOCKS" val="1983"/>
</p:tagLst>
</file>

<file path=ppt/tags/tag101.xml><?xml version="1.0" encoding="utf-8"?>
<p:tagLst xmlns:a="http://schemas.openxmlformats.org/drawingml/2006/main" xmlns:r="http://schemas.openxmlformats.org/officeDocument/2006/relationships" xmlns:p="http://schemas.openxmlformats.org/presentationml/2006/main">
  <p:tag name="SHAPE_LOCKS" val="1983"/>
</p:tagLst>
</file>

<file path=ppt/tags/tag102.xml><?xml version="1.0" encoding="utf-8"?>
<p:tagLst xmlns:a="http://schemas.openxmlformats.org/drawingml/2006/main" xmlns:r="http://schemas.openxmlformats.org/officeDocument/2006/relationships" xmlns:p="http://schemas.openxmlformats.org/presentationml/2006/main">
  <p:tag name="SHAPE_LOCKS" val="1983"/>
</p:tagLst>
</file>

<file path=ppt/tags/tag103.xml><?xml version="1.0" encoding="utf-8"?>
<p:tagLst xmlns:a="http://schemas.openxmlformats.org/drawingml/2006/main" xmlns:r="http://schemas.openxmlformats.org/officeDocument/2006/relationships" xmlns:p="http://schemas.openxmlformats.org/presentationml/2006/main">
  <p:tag name="SHAPE_LOCKS" val="1983"/>
</p:tagLst>
</file>

<file path=ppt/tags/tag104.xml><?xml version="1.0" encoding="utf-8"?>
<p:tagLst xmlns:a="http://schemas.openxmlformats.org/drawingml/2006/main" xmlns:r="http://schemas.openxmlformats.org/officeDocument/2006/relationships" xmlns:p="http://schemas.openxmlformats.org/presentationml/2006/main">
  <p:tag name="SHAPE_LOCKS" val="1983"/>
</p:tagLst>
</file>

<file path=ppt/tags/tag105.xml><?xml version="1.0" encoding="utf-8"?>
<p:tagLst xmlns:a="http://schemas.openxmlformats.org/drawingml/2006/main" xmlns:r="http://schemas.openxmlformats.org/officeDocument/2006/relationships" xmlns:p="http://schemas.openxmlformats.org/presentationml/2006/main">
  <p:tag name="SHAPE_LOCKS" val="1983"/>
</p:tagLst>
</file>

<file path=ppt/tags/tag106.xml><?xml version="1.0" encoding="utf-8"?>
<p:tagLst xmlns:a="http://schemas.openxmlformats.org/drawingml/2006/main" xmlns:r="http://schemas.openxmlformats.org/officeDocument/2006/relationships" xmlns:p="http://schemas.openxmlformats.org/presentationml/2006/main">
  <p:tag name="SHAPE_LOCKS" val="1983"/>
</p:tagLst>
</file>

<file path=ppt/tags/tag107.xml><?xml version="1.0" encoding="utf-8"?>
<p:tagLst xmlns:a="http://schemas.openxmlformats.org/drawingml/2006/main" xmlns:r="http://schemas.openxmlformats.org/officeDocument/2006/relationships" xmlns:p="http://schemas.openxmlformats.org/presentationml/2006/main">
  <p:tag name="SHAPE_LOCKS" val="1983"/>
</p:tagLst>
</file>

<file path=ppt/tags/tag108.xml><?xml version="1.0" encoding="utf-8"?>
<p:tagLst xmlns:a="http://schemas.openxmlformats.org/drawingml/2006/main" xmlns:r="http://schemas.openxmlformats.org/officeDocument/2006/relationships" xmlns:p="http://schemas.openxmlformats.org/presentationml/2006/main">
  <p:tag name="SHAPE_LOCKS" val="1983"/>
</p:tagLst>
</file>

<file path=ppt/tags/tag109.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10.xml><?xml version="1.0" encoding="utf-8"?>
<p:tagLst xmlns:a="http://schemas.openxmlformats.org/drawingml/2006/main" xmlns:r="http://schemas.openxmlformats.org/officeDocument/2006/relationships" xmlns:p="http://schemas.openxmlformats.org/presentationml/2006/main">
  <p:tag name="SHAPE_LOCKS" val="1983"/>
</p:tagLst>
</file>

<file path=ppt/tags/tag111.xml><?xml version="1.0" encoding="utf-8"?>
<p:tagLst xmlns:a="http://schemas.openxmlformats.org/drawingml/2006/main" xmlns:r="http://schemas.openxmlformats.org/officeDocument/2006/relationships" xmlns:p="http://schemas.openxmlformats.org/presentationml/2006/main">
  <p:tag name="SHAPE_LOCKS" val="1983"/>
</p:tagLst>
</file>

<file path=ppt/tags/tag112.xml><?xml version="1.0" encoding="utf-8"?>
<p:tagLst xmlns:a="http://schemas.openxmlformats.org/drawingml/2006/main" xmlns:r="http://schemas.openxmlformats.org/officeDocument/2006/relationships" xmlns:p="http://schemas.openxmlformats.org/presentationml/2006/main">
  <p:tag name="SHAPE_LOCKS" val="1983"/>
</p:tagLst>
</file>

<file path=ppt/tags/tag113.xml><?xml version="1.0" encoding="utf-8"?>
<p:tagLst xmlns:a="http://schemas.openxmlformats.org/drawingml/2006/main" xmlns:r="http://schemas.openxmlformats.org/officeDocument/2006/relationships" xmlns:p="http://schemas.openxmlformats.org/presentationml/2006/main">
  <p:tag name="SHAPE_LOCKS" val="1983"/>
</p:tagLst>
</file>

<file path=ppt/tags/tag114.xml><?xml version="1.0" encoding="utf-8"?>
<p:tagLst xmlns:a="http://schemas.openxmlformats.org/drawingml/2006/main" xmlns:r="http://schemas.openxmlformats.org/officeDocument/2006/relationships" xmlns:p="http://schemas.openxmlformats.org/presentationml/2006/main">
  <p:tag name="SHAPE_LOCKS" val="1983"/>
</p:tagLst>
</file>

<file path=ppt/tags/tag115.xml><?xml version="1.0" encoding="utf-8"?>
<p:tagLst xmlns:a="http://schemas.openxmlformats.org/drawingml/2006/main" xmlns:r="http://schemas.openxmlformats.org/officeDocument/2006/relationships" xmlns:p="http://schemas.openxmlformats.org/presentationml/2006/main">
  <p:tag name="SHAPE_LOCKS" val="1983"/>
</p:tagLst>
</file>

<file path=ppt/tags/tag116.xml><?xml version="1.0" encoding="utf-8"?>
<p:tagLst xmlns:a="http://schemas.openxmlformats.org/drawingml/2006/main" xmlns:r="http://schemas.openxmlformats.org/officeDocument/2006/relationships" xmlns:p="http://schemas.openxmlformats.org/presentationml/2006/main">
  <p:tag name="SHAPE_LOCKS" val="1983"/>
</p:tagLst>
</file>

<file path=ppt/tags/tag117.xml><?xml version="1.0" encoding="utf-8"?>
<p:tagLst xmlns:a="http://schemas.openxmlformats.org/drawingml/2006/main" xmlns:r="http://schemas.openxmlformats.org/officeDocument/2006/relationships" xmlns:p="http://schemas.openxmlformats.org/presentationml/2006/main">
  <p:tag name="SHAPE_LOCKS" val="1983"/>
</p:tagLst>
</file>

<file path=ppt/tags/tag118.xml><?xml version="1.0" encoding="utf-8"?>
<p:tagLst xmlns:a="http://schemas.openxmlformats.org/drawingml/2006/main" xmlns:r="http://schemas.openxmlformats.org/officeDocument/2006/relationships" xmlns:p="http://schemas.openxmlformats.org/presentationml/2006/main">
  <p:tag name="SHAPE_LOCKS" val="1983"/>
</p:tagLst>
</file>

<file path=ppt/tags/tag119.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20.xml><?xml version="1.0" encoding="utf-8"?>
<p:tagLst xmlns:a="http://schemas.openxmlformats.org/drawingml/2006/main" xmlns:r="http://schemas.openxmlformats.org/officeDocument/2006/relationships" xmlns:p="http://schemas.openxmlformats.org/presentationml/2006/main">
  <p:tag name="SHAPE_LOCKS" val="1983"/>
</p:tagLst>
</file>

<file path=ppt/tags/tag121.xml><?xml version="1.0" encoding="utf-8"?>
<p:tagLst xmlns:a="http://schemas.openxmlformats.org/drawingml/2006/main" xmlns:r="http://schemas.openxmlformats.org/officeDocument/2006/relationships" xmlns:p="http://schemas.openxmlformats.org/presentationml/2006/main">
  <p:tag name="SHAPE_LOCKS" val="1983"/>
</p:tagLst>
</file>

<file path=ppt/tags/tag122.xml><?xml version="1.0" encoding="utf-8"?>
<p:tagLst xmlns:a="http://schemas.openxmlformats.org/drawingml/2006/main" xmlns:r="http://schemas.openxmlformats.org/officeDocument/2006/relationships" xmlns:p="http://schemas.openxmlformats.org/presentationml/2006/main">
  <p:tag name="SHAPE_LOCKS" val="1983"/>
</p:tagLst>
</file>

<file path=ppt/tags/tag123.xml><?xml version="1.0" encoding="utf-8"?>
<p:tagLst xmlns:a="http://schemas.openxmlformats.org/drawingml/2006/main" xmlns:r="http://schemas.openxmlformats.org/officeDocument/2006/relationships" xmlns:p="http://schemas.openxmlformats.org/presentationml/2006/main">
  <p:tag name="SHAPE_LOCKS" val="1983"/>
</p:tagLst>
</file>

<file path=ppt/tags/tag124.xml><?xml version="1.0" encoding="utf-8"?>
<p:tagLst xmlns:a="http://schemas.openxmlformats.org/drawingml/2006/main" xmlns:r="http://schemas.openxmlformats.org/officeDocument/2006/relationships" xmlns:p="http://schemas.openxmlformats.org/presentationml/2006/main">
  <p:tag name="SHAPE_LOCKS" val="1983"/>
</p:tagLst>
</file>

<file path=ppt/tags/tag125.xml><?xml version="1.0" encoding="utf-8"?>
<p:tagLst xmlns:a="http://schemas.openxmlformats.org/drawingml/2006/main" xmlns:r="http://schemas.openxmlformats.org/officeDocument/2006/relationships" xmlns:p="http://schemas.openxmlformats.org/presentationml/2006/main">
  <p:tag name="SHAPE_LOCKS" val="1983"/>
</p:tagLst>
</file>

<file path=ppt/tags/tag126.xml><?xml version="1.0" encoding="utf-8"?>
<p:tagLst xmlns:a="http://schemas.openxmlformats.org/drawingml/2006/main" xmlns:r="http://schemas.openxmlformats.org/officeDocument/2006/relationships" xmlns:p="http://schemas.openxmlformats.org/presentationml/2006/main">
  <p:tag name="SHAPE_LOCKS" val="1983"/>
</p:tagLst>
</file>

<file path=ppt/tags/tag127.xml><?xml version="1.0" encoding="utf-8"?>
<p:tagLst xmlns:a="http://schemas.openxmlformats.org/drawingml/2006/main" xmlns:r="http://schemas.openxmlformats.org/officeDocument/2006/relationships" xmlns:p="http://schemas.openxmlformats.org/presentationml/2006/main">
  <p:tag name="SHAPE_LOCKS" val="1983"/>
</p:tagLst>
</file>

<file path=ppt/tags/tag128.xml><?xml version="1.0" encoding="utf-8"?>
<p:tagLst xmlns:a="http://schemas.openxmlformats.org/drawingml/2006/main" xmlns:r="http://schemas.openxmlformats.org/officeDocument/2006/relationships" xmlns:p="http://schemas.openxmlformats.org/presentationml/2006/main">
  <p:tag name="SHAPE_LOCKS" val="1983"/>
</p:tagLst>
</file>

<file path=ppt/tags/tag129.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30.xml><?xml version="1.0" encoding="utf-8"?>
<p:tagLst xmlns:a="http://schemas.openxmlformats.org/drawingml/2006/main" xmlns:r="http://schemas.openxmlformats.org/officeDocument/2006/relationships" xmlns:p="http://schemas.openxmlformats.org/presentationml/2006/main">
  <p:tag name="SHAPE_LOCKS" val="1983"/>
</p:tagLst>
</file>

<file path=ppt/tags/tag131.xml><?xml version="1.0" encoding="utf-8"?>
<p:tagLst xmlns:a="http://schemas.openxmlformats.org/drawingml/2006/main" xmlns:r="http://schemas.openxmlformats.org/officeDocument/2006/relationships" xmlns:p="http://schemas.openxmlformats.org/presentationml/2006/main">
  <p:tag name="SHAPE_LOCKS" val="1983"/>
</p:tagLst>
</file>

<file path=ppt/tags/tag132.xml><?xml version="1.0" encoding="utf-8"?>
<p:tagLst xmlns:a="http://schemas.openxmlformats.org/drawingml/2006/main" xmlns:r="http://schemas.openxmlformats.org/officeDocument/2006/relationships" xmlns:p="http://schemas.openxmlformats.org/presentationml/2006/main">
  <p:tag name="SHAPE_LOCKS" val="1983"/>
</p:tagLst>
</file>

<file path=ppt/tags/tag133.xml><?xml version="1.0" encoding="utf-8"?>
<p:tagLst xmlns:a="http://schemas.openxmlformats.org/drawingml/2006/main" xmlns:r="http://schemas.openxmlformats.org/officeDocument/2006/relationships" xmlns:p="http://schemas.openxmlformats.org/presentationml/2006/main">
  <p:tag name="SHAPE_LOCKS" val="1983"/>
</p:tagLst>
</file>

<file path=ppt/tags/tag134.xml><?xml version="1.0" encoding="utf-8"?>
<p:tagLst xmlns:a="http://schemas.openxmlformats.org/drawingml/2006/main" xmlns:r="http://schemas.openxmlformats.org/officeDocument/2006/relationships" xmlns:p="http://schemas.openxmlformats.org/presentationml/2006/main">
  <p:tag name="SHAPE_LOCKS" val="1983"/>
</p:tagLst>
</file>

<file path=ppt/tags/tag135.xml><?xml version="1.0" encoding="utf-8"?>
<p:tagLst xmlns:a="http://schemas.openxmlformats.org/drawingml/2006/main" xmlns:r="http://schemas.openxmlformats.org/officeDocument/2006/relationships" xmlns:p="http://schemas.openxmlformats.org/presentationml/2006/main">
  <p:tag name="SHAPE_LOCKS" val="1983"/>
</p:tagLst>
</file>

<file path=ppt/tags/tag136.xml><?xml version="1.0" encoding="utf-8"?>
<p:tagLst xmlns:a="http://schemas.openxmlformats.org/drawingml/2006/main" xmlns:r="http://schemas.openxmlformats.org/officeDocument/2006/relationships" xmlns:p="http://schemas.openxmlformats.org/presentationml/2006/main">
  <p:tag name="SHAPE_LOCKS" val="1983"/>
</p:tagLst>
</file>

<file path=ppt/tags/tag137.xml><?xml version="1.0" encoding="utf-8"?>
<p:tagLst xmlns:a="http://schemas.openxmlformats.org/drawingml/2006/main" xmlns:r="http://schemas.openxmlformats.org/officeDocument/2006/relationships" xmlns:p="http://schemas.openxmlformats.org/presentationml/2006/main">
  <p:tag name="SHAPE_LOCKS" val="1983"/>
</p:tagLst>
</file>

<file path=ppt/tags/tag138.xml><?xml version="1.0" encoding="utf-8"?>
<p:tagLst xmlns:a="http://schemas.openxmlformats.org/drawingml/2006/main" xmlns:r="http://schemas.openxmlformats.org/officeDocument/2006/relationships" xmlns:p="http://schemas.openxmlformats.org/presentationml/2006/main">
  <p:tag name="SHAPE_LOCKS" val="1983"/>
</p:tagLst>
</file>

<file path=ppt/tags/tag139.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40.xml><?xml version="1.0" encoding="utf-8"?>
<p:tagLst xmlns:a="http://schemas.openxmlformats.org/drawingml/2006/main" xmlns:r="http://schemas.openxmlformats.org/officeDocument/2006/relationships" xmlns:p="http://schemas.openxmlformats.org/presentationml/2006/main">
  <p:tag name="SHAPE_LOCKS" val="1983"/>
</p:tagLst>
</file>

<file path=ppt/tags/tag141.xml><?xml version="1.0" encoding="utf-8"?>
<p:tagLst xmlns:a="http://schemas.openxmlformats.org/drawingml/2006/main" xmlns:r="http://schemas.openxmlformats.org/officeDocument/2006/relationships" xmlns:p="http://schemas.openxmlformats.org/presentationml/2006/main">
  <p:tag name="SHAPE_LOCKS" val="1983"/>
</p:tagLst>
</file>

<file path=ppt/tags/tag142.xml><?xml version="1.0" encoding="utf-8"?>
<p:tagLst xmlns:a="http://schemas.openxmlformats.org/drawingml/2006/main" xmlns:r="http://schemas.openxmlformats.org/officeDocument/2006/relationships" xmlns:p="http://schemas.openxmlformats.org/presentationml/2006/main">
  <p:tag name="SHAPE_LOCKS" val="1983"/>
</p:tagLst>
</file>

<file path=ppt/tags/tag143.xml><?xml version="1.0" encoding="utf-8"?>
<p:tagLst xmlns:a="http://schemas.openxmlformats.org/drawingml/2006/main" xmlns:r="http://schemas.openxmlformats.org/officeDocument/2006/relationships" xmlns:p="http://schemas.openxmlformats.org/presentationml/2006/main">
  <p:tag name="SHAPE_LOCKS" val="1983"/>
</p:tagLst>
</file>

<file path=ppt/tags/tag144.xml><?xml version="1.0" encoding="utf-8"?>
<p:tagLst xmlns:a="http://schemas.openxmlformats.org/drawingml/2006/main" xmlns:r="http://schemas.openxmlformats.org/officeDocument/2006/relationships" xmlns:p="http://schemas.openxmlformats.org/presentationml/2006/main">
  <p:tag name="SHAPE_LOCKS" val="1983"/>
</p:tagLst>
</file>

<file path=ppt/tags/tag145.xml><?xml version="1.0" encoding="utf-8"?>
<p:tagLst xmlns:a="http://schemas.openxmlformats.org/drawingml/2006/main" xmlns:r="http://schemas.openxmlformats.org/officeDocument/2006/relationships" xmlns:p="http://schemas.openxmlformats.org/presentationml/2006/main">
  <p:tag name="SHAPE_LOCKS" val="1983"/>
</p:tagLst>
</file>

<file path=ppt/tags/tag146.xml><?xml version="1.0" encoding="utf-8"?>
<p:tagLst xmlns:a="http://schemas.openxmlformats.org/drawingml/2006/main" xmlns:r="http://schemas.openxmlformats.org/officeDocument/2006/relationships" xmlns:p="http://schemas.openxmlformats.org/presentationml/2006/main">
  <p:tag name="SHAPE_LOCKS" val="1983"/>
</p:tagLst>
</file>

<file path=ppt/tags/tag147.xml><?xml version="1.0" encoding="utf-8"?>
<p:tagLst xmlns:a="http://schemas.openxmlformats.org/drawingml/2006/main" xmlns:r="http://schemas.openxmlformats.org/officeDocument/2006/relationships" xmlns:p="http://schemas.openxmlformats.org/presentationml/2006/main">
  <p:tag name="SHAPE_LOCKS" val="1983"/>
</p:tagLst>
</file>

<file path=ppt/tags/tag148.xml><?xml version="1.0" encoding="utf-8"?>
<p:tagLst xmlns:a="http://schemas.openxmlformats.org/drawingml/2006/main" xmlns:r="http://schemas.openxmlformats.org/officeDocument/2006/relationships" xmlns:p="http://schemas.openxmlformats.org/presentationml/2006/main">
  <p:tag name="SHAPE_LOCKS" val="1983"/>
</p:tagLst>
</file>

<file path=ppt/tags/tag149.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50.xml><?xml version="1.0" encoding="utf-8"?>
<p:tagLst xmlns:a="http://schemas.openxmlformats.org/drawingml/2006/main" xmlns:r="http://schemas.openxmlformats.org/officeDocument/2006/relationships" xmlns:p="http://schemas.openxmlformats.org/presentationml/2006/main">
  <p:tag name="SHAPE_LOCKS" val="1983"/>
</p:tagLst>
</file>

<file path=ppt/tags/tag151.xml><?xml version="1.0" encoding="utf-8"?>
<p:tagLst xmlns:a="http://schemas.openxmlformats.org/drawingml/2006/main" xmlns:r="http://schemas.openxmlformats.org/officeDocument/2006/relationships" xmlns:p="http://schemas.openxmlformats.org/presentationml/2006/main">
  <p:tag name="SHAPE_LOCKS" val="1983"/>
</p:tagLst>
</file>

<file path=ppt/tags/tag152.xml><?xml version="1.0" encoding="utf-8"?>
<p:tagLst xmlns:a="http://schemas.openxmlformats.org/drawingml/2006/main" xmlns:r="http://schemas.openxmlformats.org/officeDocument/2006/relationships" xmlns:p="http://schemas.openxmlformats.org/presentationml/2006/main">
  <p:tag name="SHAPE_LOCKS" val="1983"/>
</p:tagLst>
</file>

<file path=ppt/tags/tag153.xml><?xml version="1.0" encoding="utf-8"?>
<p:tagLst xmlns:a="http://schemas.openxmlformats.org/drawingml/2006/main" xmlns:r="http://schemas.openxmlformats.org/officeDocument/2006/relationships" xmlns:p="http://schemas.openxmlformats.org/presentationml/2006/main">
  <p:tag name="SHAPE_LOCKS" val="1983"/>
</p:tagLst>
</file>

<file path=ppt/tags/tag154.xml><?xml version="1.0" encoding="utf-8"?>
<p:tagLst xmlns:a="http://schemas.openxmlformats.org/drawingml/2006/main" xmlns:r="http://schemas.openxmlformats.org/officeDocument/2006/relationships" xmlns:p="http://schemas.openxmlformats.org/presentationml/2006/main">
  <p:tag name="SHAPE_LOCKS" val="1983"/>
</p:tagLst>
</file>

<file path=ppt/tags/tag155.xml><?xml version="1.0" encoding="utf-8"?>
<p:tagLst xmlns:a="http://schemas.openxmlformats.org/drawingml/2006/main" xmlns:r="http://schemas.openxmlformats.org/officeDocument/2006/relationships" xmlns:p="http://schemas.openxmlformats.org/presentationml/2006/main">
  <p:tag name="SHAPE_LOCKS" val="1983"/>
</p:tagLst>
</file>

<file path=ppt/tags/tag156.xml><?xml version="1.0" encoding="utf-8"?>
<p:tagLst xmlns:a="http://schemas.openxmlformats.org/drawingml/2006/main" xmlns:r="http://schemas.openxmlformats.org/officeDocument/2006/relationships" xmlns:p="http://schemas.openxmlformats.org/presentationml/2006/main">
  <p:tag name="SHAPE_LOCKS" val="1983"/>
</p:tagLst>
</file>

<file path=ppt/tags/tag157.xml><?xml version="1.0" encoding="utf-8"?>
<p:tagLst xmlns:a="http://schemas.openxmlformats.org/drawingml/2006/main" xmlns:r="http://schemas.openxmlformats.org/officeDocument/2006/relationships" xmlns:p="http://schemas.openxmlformats.org/presentationml/2006/main">
  <p:tag name="SHAPE_LOCKS" val="1983"/>
</p:tagLst>
</file>

<file path=ppt/tags/tag158.xml><?xml version="1.0" encoding="utf-8"?>
<p:tagLst xmlns:a="http://schemas.openxmlformats.org/drawingml/2006/main" xmlns:r="http://schemas.openxmlformats.org/officeDocument/2006/relationships" xmlns:p="http://schemas.openxmlformats.org/presentationml/2006/main">
  <p:tag name="SHAPE_LOCKS" val="1983"/>
</p:tagLst>
</file>

<file path=ppt/tags/tag159.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60.xml><?xml version="1.0" encoding="utf-8"?>
<p:tagLst xmlns:a="http://schemas.openxmlformats.org/drawingml/2006/main" xmlns:r="http://schemas.openxmlformats.org/officeDocument/2006/relationships" xmlns:p="http://schemas.openxmlformats.org/presentationml/2006/main">
  <p:tag name="SHAPE_LOCKS" val="1983"/>
</p:tagLst>
</file>

<file path=ppt/tags/tag161.xml><?xml version="1.0" encoding="utf-8"?>
<p:tagLst xmlns:a="http://schemas.openxmlformats.org/drawingml/2006/main" xmlns:r="http://schemas.openxmlformats.org/officeDocument/2006/relationships" xmlns:p="http://schemas.openxmlformats.org/presentationml/2006/main">
  <p:tag name="SHAPE_LOCKS" val="1983"/>
</p:tagLst>
</file>

<file path=ppt/tags/tag162.xml><?xml version="1.0" encoding="utf-8"?>
<p:tagLst xmlns:a="http://schemas.openxmlformats.org/drawingml/2006/main" xmlns:r="http://schemas.openxmlformats.org/officeDocument/2006/relationships" xmlns:p="http://schemas.openxmlformats.org/presentationml/2006/main">
  <p:tag name="SHAPE_LOCKS" val="1983"/>
</p:tagLst>
</file>

<file path=ppt/tags/tag163.xml><?xml version="1.0" encoding="utf-8"?>
<p:tagLst xmlns:a="http://schemas.openxmlformats.org/drawingml/2006/main" xmlns:r="http://schemas.openxmlformats.org/officeDocument/2006/relationships" xmlns:p="http://schemas.openxmlformats.org/presentationml/2006/main">
  <p:tag name="SHAPE_LOCKS" val="1983"/>
</p:tagLst>
</file>

<file path=ppt/tags/tag164.xml><?xml version="1.0" encoding="utf-8"?>
<p:tagLst xmlns:a="http://schemas.openxmlformats.org/drawingml/2006/main" xmlns:r="http://schemas.openxmlformats.org/officeDocument/2006/relationships" xmlns:p="http://schemas.openxmlformats.org/presentationml/2006/main">
  <p:tag name="SHAPE_LOCKS" val="1983"/>
</p:tagLst>
</file>

<file path=ppt/tags/tag165.xml><?xml version="1.0" encoding="utf-8"?>
<p:tagLst xmlns:a="http://schemas.openxmlformats.org/drawingml/2006/main" xmlns:r="http://schemas.openxmlformats.org/officeDocument/2006/relationships" xmlns:p="http://schemas.openxmlformats.org/presentationml/2006/main">
  <p:tag name="SHAPE_LOCKS" val="1983"/>
</p:tagLst>
</file>

<file path=ppt/tags/tag166.xml><?xml version="1.0" encoding="utf-8"?>
<p:tagLst xmlns:a="http://schemas.openxmlformats.org/drawingml/2006/main" xmlns:r="http://schemas.openxmlformats.org/officeDocument/2006/relationships" xmlns:p="http://schemas.openxmlformats.org/presentationml/2006/main">
  <p:tag name="SHAPE_LOCKS" val="1983"/>
</p:tagLst>
</file>

<file path=ppt/tags/tag167.xml><?xml version="1.0" encoding="utf-8"?>
<p:tagLst xmlns:a="http://schemas.openxmlformats.org/drawingml/2006/main" xmlns:r="http://schemas.openxmlformats.org/officeDocument/2006/relationships" xmlns:p="http://schemas.openxmlformats.org/presentationml/2006/main">
  <p:tag name="SHAPE_LOCKS" val="1983"/>
</p:tagLst>
</file>

<file path=ppt/tags/tag168.xml><?xml version="1.0" encoding="utf-8"?>
<p:tagLst xmlns:a="http://schemas.openxmlformats.org/drawingml/2006/main" xmlns:r="http://schemas.openxmlformats.org/officeDocument/2006/relationships" xmlns:p="http://schemas.openxmlformats.org/presentationml/2006/main">
  <p:tag name="SHAPE_LOCKS" val="1983"/>
</p:tagLst>
</file>

<file path=ppt/tags/tag169.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70.xml><?xml version="1.0" encoding="utf-8"?>
<p:tagLst xmlns:a="http://schemas.openxmlformats.org/drawingml/2006/main" xmlns:r="http://schemas.openxmlformats.org/officeDocument/2006/relationships" xmlns:p="http://schemas.openxmlformats.org/presentationml/2006/main">
  <p:tag name="SHAPE_LOCKS" val="1983"/>
</p:tagLst>
</file>

<file path=ppt/tags/tag171.xml><?xml version="1.0" encoding="utf-8"?>
<p:tagLst xmlns:a="http://schemas.openxmlformats.org/drawingml/2006/main" xmlns:r="http://schemas.openxmlformats.org/officeDocument/2006/relationships" xmlns:p="http://schemas.openxmlformats.org/presentationml/2006/main">
  <p:tag name="SHAPE_LOCKS" val="1983"/>
</p:tagLst>
</file>

<file path=ppt/tags/tag172.xml><?xml version="1.0" encoding="utf-8"?>
<p:tagLst xmlns:a="http://schemas.openxmlformats.org/drawingml/2006/main" xmlns:r="http://schemas.openxmlformats.org/officeDocument/2006/relationships" xmlns:p="http://schemas.openxmlformats.org/presentationml/2006/main">
  <p:tag name="SHAPE_LOCKS" val="1983"/>
</p:tagLst>
</file>

<file path=ppt/tags/tag173.xml><?xml version="1.0" encoding="utf-8"?>
<p:tagLst xmlns:a="http://schemas.openxmlformats.org/drawingml/2006/main" xmlns:r="http://schemas.openxmlformats.org/officeDocument/2006/relationships" xmlns:p="http://schemas.openxmlformats.org/presentationml/2006/main">
  <p:tag name="SHAPE_LOCKS" val="1983"/>
</p:tagLst>
</file>

<file path=ppt/tags/tag174.xml><?xml version="1.0" encoding="utf-8"?>
<p:tagLst xmlns:a="http://schemas.openxmlformats.org/drawingml/2006/main" xmlns:r="http://schemas.openxmlformats.org/officeDocument/2006/relationships" xmlns:p="http://schemas.openxmlformats.org/presentationml/2006/main">
  <p:tag name="SHAPE_LOCKS" val="1983"/>
</p:tagLst>
</file>

<file path=ppt/tags/tag175.xml><?xml version="1.0" encoding="utf-8"?>
<p:tagLst xmlns:a="http://schemas.openxmlformats.org/drawingml/2006/main" xmlns:r="http://schemas.openxmlformats.org/officeDocument/2006/relationships" xmlns:p="http://schemas.openxmlformats.org/presentationml/2006/main">
  <p:tag name="SHAPE_LOCKS" val="1983"/>
</p:tagLst>
</file>

<file path=ppt/tags/tag176.xml><?xml version="1.0" encoding="utf-8"?>
<p:tagLst xmlns:a="http://schemas.openxmlformats.org/drawingml/2006/main" xmlns:r="http://schemas.openxmlformats.org/officeDocument/2006/relationships" xmlns:p="http://schemas.openxmlformats.org/presentationml/2006/main">
  <p:tag name="SHAPE_LOCKS" val="1983"/>
</p:tagLst>
</file>

<file path=ppt/tags/tag177.xml><?xml version="1.0" encoding="utf-8"?>
<p:tagLst xmlns:a="http://schemas.openxmlformats.org/drawingml/2006/main" xmlns:r="http://schemas.openxmlformats.org/officeDocument/2006/relationships" xmlns:p="http://schemas.openxmlformats.org/presentationml/2006/main">
  <p:tag name="SHAPE_LOCKS" val="1983"/>
</p:tagLst>
</file>

<file path=ppt/tags/tag178.xml><?xml version="1.0" encoding="utf-8"?>
<p:tagLst xmlns:a="http://schemas.openxmlformats.org/drawingml/2006/main" xmlns:r="http://schemas.openxmlformats.org/officeDocument/2006/relationships" xmlns:p="http://schemas.openxmlformats.org/presentationml/2006/main">
  <p:tag name="SHAPE_LOCKS" val="1983"/>
</p:tagLst>
</file>

<file path=ppt/tags/tag179.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80.xml><?xml version="1.0" encoding="utf-8"?>
<p:tagLst xmlns:a="http://schemas.openxmlformats.org/drawingml/2006/main" xmlns:r="http://schemas.openxmlformats.org/officeDocument/2006/relationships" xmlns:p="http://schemas.openxmlformats.org/presentationml/2006/main">
  <p:tag name="SHAPE_LOCKS" val="1983"/>
</p:tagLst>
</file>

<file path=ppt/tags/tag181.xml><?xml version="1.0" encoding="utf-8"?>
<p:tagLst xmlns:a="http://schemas.openxmlformats.org/drawingml/2006/main" xmlns:r="http://schemas.openxmlformats.org/officeDocument/2006/relationships" xmlns:p="http://schemas.openxmlformats.org/presentationml/2006/main">
  <p:tag name="SHAPE_LOCKS" val="1983"/>
</p:tagLst>
</file>

<file path=ppt/tags/tag182.xml><?xml version="1.0" encoding="utf-8"?>
<p:tagLst xmlns:a="http://schemas.openxmlformats.org/drawingml/2006/main" xmlns:r="http://schemas.openxmlformats.org/officeDocument/2006/relationships" xmlns:p="http://schemas.openxmlformats.org/presentationml/2006/main">
  <p:tag name="SHAPE_LOCKS" val="1983"/>
</p:tagLst>
</file>

<file path=ppt/tags/tag183.xml><?xml version="1.0" encoding="utf-8"?>
<p:tagLst xmlns:a="http://schemas.openxmlformats.org/drawingml/2006/main" xmlns:r="http://schemas.openxmlformats.org/officeDocument/2006/relationships" xmlns:p="http://schemas.openxmlformats.org/presentationml/2006/main">
  <p:tag name="SHAPE_LOCKS" val="1983"/>
</p:tagLst>
</file>

<file path=ppt/tags/tag184.xml><?xml version="1.0" encoding="utf-8"?>
<p:tagLst xmlns:a="http://schemas.openxmlformats.org/drawingml/2006/main" xmlns:r="http://schemas.openxmlformats.org/officeDocument/2006/relationships" xmlns:p="http://schemas.openxmlformats.org/presentationml/2006/main">
  <p:tag name="SHAPE_LOCKS" val="1983"/>
</p:tagLst>
</file>

<file path=ppt/tags/tag185.xml><?xml version="1.0" encoding="utf-8"?>
<p:tagLst xmlns:a="http://schemas.openxmlformats.org/drawingml/2006/main" xmlns:r="http://schemas.openxmlformats.org/officeDocument/2006/relationships" xmlns:p="http://schemas.openxmlformats.org/presentationml/2006/main">
  <p:tag name="SHAPE_LOCKS" val="1983"/>
</p:tagLst>
</file>

<file path=ppt/tags/tag186.xml><?xml version="1.0" encoding="utf-8"?>
<p:tagLst xmlns:a="http://schemas.openxmlformats.org/drawingml/2006/main" xmlns:r="http://schemas.openxmlformats.org/officeDocument/2006/relationships" xmlns:p="http://schemas.openxmlformats.org/presentationml/2006/main">
  <p:tag name="SHAPE_LOCKS" val="1983"/>
</p:tagLst>
</file>

<file path=ppt/tags/tag187.xml><?xml version="1.0" encoding="utf-8"?>
<p:tagLst xmlns:a="http://schemas.openxmlformats.org/drawingml/2006/main" xmlns:r="http://schemas.openxmlformats.org/officeDocument/2006/relationships" xmlns:p="http://schemas.openxmlformats.org/presentationml/2006/main">
  <p:tag name="SHAPE_LOCKS" val="1983"/>
</p:tagLst>
</file>

<file path=ppt/tags/tag188.xml><?xml version="1.0" encoding="utf-8"?>
<p:tagLst xmlns:a="http://schemas.openxmlformats.org/drawingml/2006/main" xmlns:r="http://schemas.openxmlformats.org/officeDocument/2006/relationships" xmlns:p="http://schemas.openxmlformats.org/presentationml/2006/main">
  <p:tag name="SHAPE_LOCKS" val="1983"/>
</p:tagLst>
</file>

<file path=ppt/tags/tag189.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190.xml><?xml version="1.0" encoding="utf-8"?>
<p:tagLst xmlns:a="http://schemas.openxmlformats.org/drawingml/2006/main" xmlns:r="http://schemas.openxmlformats.org/officeDocument/2006/relationships" xmlns:p="http://schemas.openxmlformats.org/presentationml/2006/main">
  <p:tag name="SHAPE_LOCKS" val="1983"/>
</p:tagLst>
</file>

<file path=ppt/tags/tag191.xml><?xml version="1.0" encoding="utf-8"?>
<p:tagLst xmlns:a="http://schemas.openxmlformats.org/drawingml/2006/main" xmlns:r="http://schemas.openxmlformats.org/officeDocument/2006/relationships" xmlns:p="http://schemas.openxmlformats.org/presentationml/2006/main">
  <p:tag name="SHAPE_LOCKS" val="1983"/>
</p:tagLst>
</file>

<file path=ppt/tags/tag192.xml><?xml version="1.0" encoding="utf-8"?>
<p:tagLst xmlns:a="http://schemas.openxmlformats.org/drawingml/2006/main" xmlns:r="http://schemas.openxmlformats.org/officeDocument/2006/relationships" xmlns:p="http://schemas.openxmlformats.org/presentationml/2006/main">
  <p:tag name="SHAPE_LOCKS" val="1983"/>
</p:tagLst>
</file>

<file path=ppt/tags/tag193.xml><?xml version="1.0" encoding="utf-8"?>
<p:tagLst xmlns:a="http://schemas.openxmlformats.org/drawingml/2006/main" xmlns:r="http://schemas.openxmlformats.org/officeDocument/2006/relationships" xmlns:p="http://schemas.openxmlformats.org/presentationml/2006/main">
  <p:tag name="SHAPE_LOCKS" val="1983"/>
</p:tagLst>
</file>

<file path=ppt/tags/tag194.xml><?xml version="1.0" encoding="utf-8"?>
<p:tagLst xmlns:a="http://schemas.openxmlformats.org/drawingml/2006/main" xmlns:r="http://schemas.openxmlformats.org/officeDocument/2006/relationships" xmlns:p="http://schemas.openxmlformats.org/presentationml/2006/main">
  <p:tag name="SHAPE_LOCKS" val="1983"/>
</p:tagLst>
</file>

<file path=ppt/tags/tag195.xml><?xml version="1.0" encoding="utf-8"?>
<p:tagLst xmlns:a="http://schemas.openxmlformats.org/drawingml/2006/main" xmlns:r="http://schemas.openxmlformats.org/officeDocument/2006/relationships" xmlns:p="http://schemas.openxmlformats.org/presentationml/2006/main">
  <p:tag name="SHAPE_LOCKS" val="1983"/>
</p:tagLst>
</file>

<file path=ppt/tags/tag196.xml><?xml version="1.0" encoding="utf-8"?>
<p:tagLst xmlns:a="http://schemas.openxmlformats.org/drawingml/2006/main" xmlns:r="http://schemas.openxmlformats.org/officeDocument/2006/relationships" xmlns:p="http://schemas.openxmlformats.org/presentationml/2006/main">
  <p:tag name="SHAPE_LOCKS" val="1983"/>
</p:tagLst>
</file>

<file path=ppt/tags/tag197.xml><?xml version="1.0" encoding="utf-8"?>
<p:tagLst xmlns:a="http://schemas.openxmlformats.org/drawingml/2006/main" xmlns:r="http://schemas.openxmlformats.org/officeDocument/2006/relationships" xmlns:p="http://schemas.openxmlformats.org/presentationml/2006/main">
  <p:tag name="SHAPE_LOCKS" val="1983"/>
</p:tagLst>
</file>

<file path=ppt/tags/tag198.xml><?xml version="1.0" encoding="utf-8"?>
<p:tagLst xmlns:a="http://schemas.openxmlformats.org/drawingml/2006/main" xmlns:r="http://schemas.openxmlformats.org/officeDocument/2006/relationships" xmlns:p="http://schemas.openxmlformats.org/presentationml/2006/main">
  <p:tag name="SHAPE_LOCKS" val="1983"/>
</p:tagLst>
</file>

<file path=ppt/tags/tag19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00.xml><?xml version="1.0" encoding="utf-8"?>
<p:tagLst xmlns:a="http://schemas.openxmlformats.org/drawingml/2006/main" xmlns:r="http://schemas.openxmlformats.org/officeDocument/2006/relationships" xmlns:p="http://schemas.openxmlformats.org/presentationml/2006/main">
  <p:tag name="SHAPE_LOCKS" val="1983"/>
</p:tagLst>
</file>

<file path=ppt/tags/tag201.xml><?xml version="1.0" encoding="utf-8"?>
<p:tagLst xmlns:a="http://schemas.openxmlformats.org/drawingml/2006/main" xmlns:r="http://schemas.openxmlformats.org/officeDocument/2006/relationships" xmlns:p="http://schemas.openxmlformats.org/presentationml/2006/main">
  <p:tag name="SHAPE_LOCKS" val="1983"/>
</p:tagLst>
</file>

<file path=ppt/tags/tag202.xml><?xml version="1.0" encoding="utf-8"?>
<p:tagLst xmlns:a="http://schemas.openxmlformats.org/drawingml/2006/main" xmlns:r="http://schemas.openxmlformats.org/officeDocument/2006/relationships" xmlns:p="http://schemas.openxmlformats.org/presentationml/2006/main">
  <p:tag name="SHAPE_LOCKS" val="1983"/>
</p:tagLst>
</file>

<file path=ppt/tags/tag203.xml><?xml version="1.0" encoding="utf-8"?>
<p:tagLst xmlns:a="http://schemas.openxmlformats.org/drawingml/2006/main" xmlns:r="http://schemas.openxmlformats.org/officeDocument/2006/relationships" xmlns:p="http://schemas.openxmlformats.org/presentationml/2006/main">
  <p:tag name="SHAPE_LOCKS" val="1983"/>
</p:tagLst>
</file>

<file path=ppt/tags/tag204.xml><?xml version="1.0" encoding="utf-8"?>
<p:tagLst xmlns:a="http://schemas.openxmlformats.org/drawingml/2006/main" xmlns:r="http://schemas.openxmlformats.org/officeDocument/2006/relationships" xmlns:p="http://schemas.openxmlformats.org/presentationml/2006/main">
  <p:tag name="SHAPE_LOCKS" val="1983"/>
</p:tagLst>
</file>

<file path=ppt/tags/tag205.xml><?xml version="1.0" encoding="utf-8"?>
<p:tagLst xmlns:a="http://schemas.openxmlformats.org/drawingml/2006/main" xmlns:r="http://schemas.openxmlformats.org/officeDocument/2006/relationships" xmlns:p="http://schemas.openxmlformats.org/presentationml/2006/main">
  <p:tag name="SHAPE_LOCKS" val="1983"/>
</p:tagLst>
</file>

<file path=ppt/tags/tag206.xml><?xml version="1.0" encoding="utf-8"?>
<p:tagLst xmlns:a="http://schemas.openxmlformats.org/drawingml/2006/main" xmlns:r="http://schemas.openxmlformats.org/officeDocument/2006/relationships" xmlns:p="http://schemas.openxmlformats.org/presentationml/2006/main">
  <p:tag name="SHAPE_LOCKS" val="1983"/>
</p:tagLst>
</file>

<file path=ppt/tags/tag207.xml><?xml version="1.0" encoding="utf-8"?>
<p:tagLst xmlns:a="http://schemas.openxmlformats.org/drawingml/2006/main" xmlns:r="http://schemas.openxmlformats.org/officeDocument/2006/relationships" xmlns:p="http://schemas.openxmlformats.org/presentationml/2006/main">
  <p:tag name="SHAPE_LOCKS" val="1983"/>
</p:tagLst>
</file>

<file path=ppt/tags/tag208.xml><?xml version="1.0" encoding="utf-8"?>
<p:tagLst xmlns:a="http://schemas.openxmlformats.org/drawingml/2006/main" xmlns:r="http://schemas.openxmlformats.org/officeDocument/2006/relationships" xmlns:p="http://schemas.openxmlformats.org/presentationml/2006/main">
  <p:tag name="SHAPE_LOCKS" val="1983"/>
</p:tagLst>
</file>

<file path=ppt/tags/tag209.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10.xml><?xml version="1.0" encoding="utf-8"?>
<p:tagLst xmlns:a="http://schemas.openxmlformats.org/drawingml/2006/main" xmlns:r="http://schemas.openxmlformats.org/officeDocument/2006/relationships" xmlns:p="http://schemas.openxmlformats.org/presentationml/2006/main">
  <p:tag name="SHAPE_LOCKS" val="1983"/>
</p:tagLst>
</file>

<file path=ppt/tags/tag211.xml><?xml version="1.0" encoding="utf-8"?>
<p:tagLst xmlns:a="http://schemas.openxmlformats.org/drawingml/2006/main" xmlns:r="http://schemas.openxmlformats.org/officeDocument/2006/relationships" xmlns:p="http://schemas.openxmlformats.org/presentationml/2006/main">
  <p:tag name="SHAPE_LOCKS" val="1983"/>
</p:tagLst>
</file>

<file path=ppt/tags/tag212.xml><?xml version="1.0" encoding="utf-8"?>
<p:tagLst xmlns:a="http://schemas.openxmlformats.org/drawingml/2006/main" xmlns:r="http://schemas.openxmlformats.org/officeDocument/2006/relationships" xmlns:p="http://schemas.openxmlformats.org/presentationml/2006/main">
  <p:tag name="SHAPE_LOCKS" val="1983"/>
</p:tagLst>
</file>

<file path=ppt/tags/tag213.xml><?xml version="1.0" encoding="utf-8"?>
<p:tagLst xmlns:a="http://schemas.openxmlformats.org/drawingml/2006/main" xmlns:r="http://schemas.openxmlformats.org/officeDocument/2006/relationships" xmlns:p="http://schemas.openxmlformats.org/presentationml/2006/main">
  <p:tag name="SHAPE_LOCKS" val="1983"/>
</p:tagLst>
</file>

<file path=ppt/tags/tag214.xml><?xml version="1.0" encoding="utf-8"?>
<p:tagLst xmlns:a="http://schemas.openxmlformats.org/drawingml/2006/main" xmlns:r="http://schemas.openxmlformats.org/officeDocument/2006/relationships" xmlns:p="http://schemas.openxmlformats.org/presentationml/2006/main">
  <p:tag name="SHAPE_LOCKS" val="1983"/>
</p:tagLst>
</file>

<file path=ppt/tags/tag215.xml><?xml version="1.0" encoding="utf-8"?>
<p:tagLst xmlns:a="http://schemas.openxmlformats.org/drawingml/2006/main" xmlns:r="http://schemas.openxmlformats.org/officeDocument/2006/relationships" xmlns:p="http://schemas.openxmlformats.org/presentationml/2006/main">
  <p:tag name="SHAPE_LOCKS" val="1983"/>
</p:tagLst>
</file>

<file path=ppt/tags/tag216.xml><?xml version="1.0" encoding="utf-8"?>
<p:tagLst xmlns:a="http://schemas.openxmlformats.org/drawingml/2006/main" xmlns:r="http://schemas.openxmlformats.org/officeDocument/2006/relationships" xmlns:p="http://schemas.openxmlformats.org/presentationml/2006/main">
  <p:tag name="SHAPE_LOCKS" val="1983"/>
</p:tagLst>
</file>

<file path=ppt/tags/tag217.xml><?xml version="1.0" encoding="utf-8"?>
<p:tagLst xmlns:a="http://schemas.openxmlformats.org/drawingml/2006/main" xmlns:r="http://schemas.openxmlformats.org/officeDocument/2006/relationships" xmlns:p="http://schemas.openxmlformats.org/presentationml/2006/main">
  <p:tag name="SHAPE_LOCKS" val="1983"/>
</p:tagLst>
</file>

<file path=ppt/tags/tag218.xml><?xml version="1.0" encoding="utf-8"?>
<p:tagLst xmlns:a="http://schemas.openxmlformats.org/drawingml/2006/main" xmlns:r="http://schemas.openxmlformats.org/officeDocument/2006/relationships" xmlns:p="http://schemas.openxmlformats.org/presentationml/2006/main">
  <p:tag name="SHAPE_LOCKS" val="1983"/>
</p:tagLst>
</file>

<file path=ppt/tags/tag219.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20.xml><?xml version="1.0" encoding="utf-8"?>
<p:tagLst xmlns:a="http://schemas.openxmlformats.org/drawingml/2006/main" xmlns:r="http://schemas.openxmlformats.org/officeDocument/2006/relationships" xmlns:p="http://schemas.openxmlformats.org/presentationml/2006/main">
  <p:tag name="SHAPE_LOCKS" val="1983"/>
</p:tagLst>
</file>

<file path=ppt/tags/tag221.xml><?xml version="1.0" encoding="utf-8"?>
<p:tagLst xmlns:a="http://schemas.openxmlformats.org/drawingml/2006/main" xmlns:r="http://schemas.openxmlformats.org/officeDocument/2006/relationships" xmlns:p="http://schemas.openxmlformats.org/presentationml/2006/main">
  <p:tag name="SHAPE_LOCKS" val="1983"/>
</p:tagLst>
</file>

<file path=ppt/tags/tag222.xml><?xml version="1.0" encoding="utf-8"?>
<p:tagLst xmlns:a="http://schemas.openxmlformats.org/drawingml/2006/main" xmlns:r="http://schemas.openxmlformats.org/officeDocument/2006/relationships" xmlns:p="http://schemas.openxmlformats.org/presentationml/2006/main">
  <p:tag name="SHAPE_LOCKS" val="1983"/>
</p:tagLst>
</file>

<file path=ppt/tags/tag223.xml><?xml version="1.0" encoding="utf-8"?>
<p:tagLst xmlns:a="http://schemas.openxmlformats.org/drawingml/2006/main" xmlns:r="http://schemas.openxmlformats.org/officeDocument/2006/relationships" xmlns:p="http://schemas.openxmlformats.org/presentationml/2006/main">
  <p:tag name="SHAPE_LOCKS" val="1983"/>
</p:tagLst>
</file>

<file path=ppt/tags/tag224.xml><?xml version="1.0" encoding="utf-8"?>
<p:tagLst xmlns:a="http://schemas.openxmlformats.org/drawingml/2006/main" xmlns:r="http://schemas.openxmlformats.org/officeDocument/2006/relationships" xmlns:p="http://schemas.openxmlformats.org/presentationml/2006/main">
  <p:tag name="SHAPE_LOCKS" val="1983"/>
</p:tagLst>
</file>

<file path=ppt/tags/tag225.xml><?xml version="1.0" encoding="utf-8"?>
<p:tagLst xmlns:a="http://schemas.openxmlformats.org/drawingml/2006/main" xmlns:r="http://schemas.openxmlformats.org/officeDocument/2006/relationships" xmlns:p="http://schemas.openxmlformats.org/presentationml/2006/main">
  <p:tag name="SHAPE_LOCKS" val="1983"/>
</p:tagLst>
</file>

<file path=ppt/tags/tag226.xml><?xml version="1.0" encoding="utf-8"?>
<p:tagLst xmlns:a="http://schemas.openxmlformats.org/drawingml/2006/main" xmlns:r="http://schemas.openxmlformats.org/officeDocument/2006/relationships" xmlns:p="http://schemas.openxmlformats.org/presentationml/2006/main">
  <p:tag name="SHAPE_LOCKS" val="1983"/>
</p:tagLst>
</file>

<file path=ppt/tags/tag227.xml><?xml version="1.0" encoding="utf-8"?>
<p:tagLst xmlns:a="http://schemas.openxmlformats.org/drawingml/2006/main" xmlns:r="http://schemas.openxmlformats.org/officeDocument/2006/relationships" xmlns:p="http://schemas.openxmlformats.org/presentationml/2006/main">
  <p:tag name="SHAPE_LOCKS" val="1983"/>
</p:tagLst>
</file>

<file path=ppt/tags/tag228.xml><?xml version="1.0" encoding="utf-8"?>
<p:tagLst xmlns:a="http://schemas.openxmlformats.org/drawingml/2006/main" xmlns:r="http://schemas.openxmlformats.org/officeDocument/2006/relationships" xmlns:p="http://schemas.openxmlformats.org/presentationml/2006/main">
  <p:tag name="SHAPE_LOCKS" val="1983"/>
</p:tagLst>
</file>

<file path=ppt/tags/tag229.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30.xml><?xml version="1.0" encoding="utf-8"?>
<p:tagLst xmlns:a="http://schemas.openxmlformats.org/drawingml/2006/main" xmlns:r="http://schemas.openxmlformats.org/officeDocument/2006/relationships" xmlns:p="http://schemas.openxmlformats.org/presentationml/2006/main">
  <p:tag name="SHAPE_LOCKS" val="1983"/>
</p:tagLst>
</file>

<file path=ppt/tags/tag231.xml><?xml version="1.0" encoding="utf-8"?>
<p:tagLst xmlns:a="http://schemas.openxmlformats.org/drawingml/2006/main" xmlns:r="http://schemas.openxmlformats.org/officeDocument/2006/relationships" xmlns:p="http://schemas.openxmlformats.org/presentationml/2006/main">
  <p:tag name="SHAPE_LOCKS" val="1983"/>
</p:tagLst>
</file>

<file path=ppt/tags/tag232.xml><?xml version="1.0" encoding="utf-8"?>
<p:tagLst xmlns:a="http://schemas.openxmlformats.org/drawingml/2006/main" xmlns:r="http://schemas.openxmlformats.org/officeDocument/2006/relationships" xmlns:p="http://schemas.openxmlformats.org/presentationml/2006/main">
  <p:tag name="SHAPE_LOCKS" val="1983"/>
</p:tagLst>
</file>

<file path=ppt/tags/tag233.xml><?xml version="1.0" encoding="utf-8"?>
<p:tagLst xmlns:a="http://schemas.openxmlformats.org/drawingml/2006/main" xmlns:r="http://schemas.openxmlformats.org/officeDocument/2006/relationships" xmlns:p="http://schemas.openxmlformats.org/presentationml/2006/main">
  <p:tag name="SHAPE_LOCKS" val="1983"/>
</p:tagLst>
</file>

<file path=ppt/tags/tag234.xml><?xml version="1.0" encoding="utf-8"?>
<p:tagLst xmlns:a="http://schemas.openxmlformats.org/drawingml/2006/main" xmlns:r="http://schemas.openxmlformats.org/officeDocument/2006/relationships" xmlns:p="http://schemas.openxmlformats.org/presentationml/2006/main">
  <p:tag name="SHAPE_LOCKS" val="1983"/>
</p:tagLst>
</file>

<file path=ppt/tags/tag235.xml><?xml version="1.0" encoding="utf-8"?>
<p:tagLst xmlns:a="http://schemas.openxmlformats.org/drawingml/2006/main" xmlns:r="http://schemas.openxmlformats.org/officeDocument/2006/relationships" xmlns:p="http://schemas.openxmlformats.org/presentationml/2006/main">
  <p:tag name="SHAPE_LOCKS" val="1983"/>
</p:tagLst>
</file>

<file path=ppt/tags/tag236.xml><?xml version="1.0" encoding="utf-8"?>
<p:tagLst xmlns:a="http://schemas.openxmlformats.org/drawingml/2006/main" xmlns:r="http://schemas.openxmlformats.org/officeDocument/2006/relationships" xmlns:p="http://schemas.openxmlformats.org/presentationml/2006/main">
  <p:tag name="SHAPE_LOCKS" val="1983"/>
</p:tagLst>
</file>

<file path=ppt/tags/tag237.xml><?xml version="1.0" encoding="utf-8"?>
<p:tagLst xmlns:a="http://schemas.openxmlformats.org/drawingml/2006/main" xmlns:r="http://schemas.openxmlformats.org/officeDocument/2006/relationships" xmlns:p="http://schemas.openxmlformats.org/presentationml/2006/main">
  <p:tag name="SHAPE_LOCKS" val="1983"/>
</p:tagLst>
</file>

<file path=ppt/tags/tag238.xml><?xml version="1.0" encoding="utf-8"?>
<p:tagLst xmlns:a="http://schemas.openxmlformats.org/drawingml/2006/main" xmlns:r="http://schemas.openxmlformats.org/officeDocument/2006/relationships" xmlns:p="http://schemas.openxmlformats.org/presentationml/2006/main">
  <p:tag name="SHAPE_LOCKS" val="1983"/>
</p:tagLst>
</file>

<file path=ppt/tags/tag239.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40.xml><?xml version="1.0" encoding="utf-8"?>
<p:tagLst xmlns:a="http://schemas.openxmlformats.org/drawingml/2006/main" xmlns:r="http://schemas.openxmlformats.org/officeDocument/2006/relationships" xmlns:p="http://schemas.openxmlformats.org/presentationml/2006/main">
  <p:tag name="SHAPE_LOCKS" val="1983"/>
</p:tagLst>
</file>

<file path=ppt/tags/tag241.xml><?xml version="1.0" encoding="utf-8"?>
<p:tagLst xmlns:a="http://schemas.openxmlformats.org/drawingml/2006/main" xmlns:r="http://schemas.openxmlformats.org/officeDocument/2006/relationships" xmlns:p="http://schemas.openxmlformats.org/presentationml/2006/main">
  <p:tag name="SHAPE_LOCKS" val="1983"/>
</p:tagLst>
</file>

<file path=ppt/tags/tag242.xml><?xml version="1.0" encoding="utf-8"?>
<p:tagLst xmlns:a="http://schemas.openxmlformats.org/drawingml/2006/main" xmlns:r="http://schemas.openxmlformats.org/officeDocument/2006/relationships" xmlns:p="http://schemas.openxmlformats.org/presentationml/2006/main">
  <p:tag name="SHAPE_LOCKS" val="1983"/>
</p:tagLst>
</file>

<file path=ppt/tags/tag243.xml><?xml version="1.0" encoding="utf-8"?>
<p:tagLst xmlns:a="http://schemas.openxmlformats.org/drawingml/2006/main" xmlns:r="http://schemas.openxmlformats.org/officeDocument/2006/relationships" xmlns:p="http://schemas.openxmlformats.org/presentationml/2006/main">
  <p:tag name="SHAPE_LOCKS" val="1983"/>
</p:tagLst>
</file>

<file path=ppt/tags/tag244.xml><?xml version="1.0" encoding="utf-8"?>
<p:tagLst xmlns:a="http://schemas.openxmlformats.org/drawingml/2006/main" xmlns:r="http://schemas.openxmlformats.org/officeDocument/2006/relationships" xmlns:p="http://schemas.openxmlformats.org/presentationml/2006/main">
  <p:tag name="SHAPE_LOCKS" val="1983"/>
</p:tagLst>
</file>

<file path=ppt/tags/tag245.xml><?xml version="1.0" encoding="utf-8"?>
<p:tagLst xmlns:a="http://schemas.openxmlformats.org/drawingml/2006/main" xmlns:r="http://schemas.openxmlformats.org/officeDocument/2006/relationships" xmlns:p="http://schemas.openxmlformats.org/presentationml/2006/main">
  <p:tag name="SHAPE_LOCKS" val="1983"/>
</p:tagLst>
</file>

<file path=ppt/tags/tag246.xml><?xml version="1.0" encoding="utf-8"?>
<p:tagLst xmlns:a="http://schemas.openxmlformats.org/drawingml/2006/main" xmlns:r="http://schemas.openxmlformats.org/officeDocument/2006/relationships" xmlns:p="http://schemas.openxmlformats.org/presentationml/2006/main">
  <p:tag name="SHAPE_LOCKS" val="1983"/>
</p:tagLst>
</file>

<file path=ppt/tags/tag247.xml><?xml version="1.0" encoding="utf-8"?>
<p:tagLst xmlns:a="http://schemas.openxmlformats.org/drawingml/2006/main" xmlns:r="http://schemas.openxmlformats.org/officeDocument/2006/relationships" xmlns:p="http://schemas.openxmlformats.org/presentationml/2006/main">
  <p:tag name="SHAPE_LOCKS" val="1983"/>
</p:tagLst>
</file>

<file path=ppt/tags/tag248.xml><?xml version="1.0" encoding="utf-8"?>
<p:tagLst xmlns:a="http://schemas.openxmlformats.org/drawingml/2006/main" xmlns:r="http://schemas.openxmlformats.org/officeDocument/2006/relationships" xmlns:p="http://schemas.openxmlformats.org/presentationml/2006/main">
  <p:tag name="SHAPE_LOCKS" val="1983"/>
</p:tagLst>
</file>

<file path=ppt/tags/tag249.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50.xml><?xml version="1.0" encoding="utf-8"?>
<p:tagLst xmlns:a="http://schemas.openxmlformats.org/drawingml/2006/main" xmlns:r="http://schemas.openxmlformats.org/officeDocument/2006/relationships" xmlns:p="http://schemas.openxmlformats.org/presentationml/2006/main">
  <p:tag name="SHAPE_LOCKS" val="1983"/>
</p:tagLst>
</file>

<file path=ppt/tags/tag251.xml><?xml version="1.0" encoding="utf-8"?>
<p:tagLst xmlns:a="http://schemas.openxmlformats.org/drawingml/2006/main" xmlns:r="http://schemas.openxmlformats.org/officeDocument/2006/relationships" xmlns:p="http://schemas.openxmlformats.org/presentationml/2006/main">
  <p:tag name="SHAPE_LOCKS" val="1983"/>
</p:tagLst>
</file>

<file path=ppt/tags/tag252.xml><?xml version="1.0" encoding="utf-8"?>
<p:tagLst xmlns:a="http://schemas.openxmlformats.org/drawingml/2006/main" xmlns:r="http://schemas.openxmlformats.org/officeDocument/2006/relationships" xmlns:p="http://schemas.openxmlformats.org/presentationml/2006/main">
  <p:tag name="SHAPE_LOCKS" val="1983"/>
</p:tagLst>
</file>

<file path=ppt/tags/tag253.xml><?xml version="1.0" encoding="utf-8"?>
<p:tagLst xmlns:a="http://schemas.openxmlformats.org/drawingml/2006/main" xmlns:r="http://schemas.openxmlformats.org/officeDocument/2006/relationships" xmlns:p="http://schemas.openxmlformats.org/presentationml/2006/main">
  <p:tag name="SHAPE_LOCKS" val="1983"/>
</p:tagLst>
</file>

<file path=ppt/tags/tag254.xml><?xml version="1.0" encoding="utf-8"?>
<p:tagLst xmlns:a="http://schemas.openxmlformats.org/drawingml/2006/main" xmlns:r="http://schemas.openxmlformats.org/officeDocument/2006/relationships" xmlns:p="http://schemas.openxmlformats.org/presentationml/2006/main">
  <p:tag name="SHAPE_LOCKS" val="1983"/>
</p:tagLst>
</file>

<file path=ppt/tags/tag255.xml><?xml version="1.0" encoding="utf-8"?>
<p:tagLst xmlns:a="http://schemas.openxmlformats.org/drawingml/2006/main" xmlns:r="http://schemas.openxmlformats.org/officeDocument/2006/relationships" xmlns:p="http://schemas.openxmlformats.org/presentationml/2006/main">
  <p:tag name="SHAPE_LOCKS" val="1983"/>
</p:tagLst>
</file>

<file path=ppt/tags/tag256.xml><?xml version="1.0" encoding="utf-8"?>
<p:tagLst xmlns:a="http://schemas.openxmlformats.org/drawingml/2006/main" xmlns:r="http://schemas.openxmlformats.org/officeDocument/2006/relationships" xmlns:p="http://schemas.openxmlformats.org/presentationml/2006/main">
  <p:tag name="SHAPE_LOCKS" val="1983"/>
</p:tagLst>
</file>

<file path=ppt/tags/tag257.xml><?xml version="1.0" encoding="utf-8"?>
<p:tagLst xmlns:a="http://schemas.openxmlformats.org/drawingml/2006/main" xmlns:r="http://schemas.openxmlformats.org/officeDocument/2006/relationships" xmlns:p="http://schemas.openxmlformats.org/presentationml/2006/main">
  <p:tag name="SHAPE_LOCKS" val="1983"/>
</p:tagLst>
</file>

<file path=ppt/tags/tag258.xml><?xml version="1.0" encoding="utf-8"?>
<p:tagLst xmlns:a="http://schemas.openxmlformats.org/drawingml/2006/main" xmlns:r="http://schemas.openxmlformats.org/officeDocument/2006/relationships" xmlns:p="http://schemas.openxmlformats.org/presentationml/2006/main">
  <p:tag name="SHAPE_LOCKS" val="1983"/>
</p:tagLst>
</file>

<file path=ppt/tags/tag259.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60.xml><?xml version="1.0" encoding="utf-8"?>
<p:tagLst xmlns:a="http://schemas.openxmlformats.org/drawingml/2006/main" xmlns:r="http://schemas.openxmlformats.org/officeDocument/2006/relationships" xmlns:p="http://schemas.openxmlformats.org/presentationml/2006/main">
  <p:tag name="SHAPE_LOCKS" val="1983"/>
</p:tagLst>
</file>

<file path=ppt/tags/tag261.xml><?xml version="1.0" encoding="utf-8"?>
<p:tagLst xmlns:a="http://schemas.openxmlformats.org/drawingml/2006/main" xmlns:r="http://schemas.openxmlformats.org/officeDocument/2006/relationships" xmlns:p="http://schemas.openxmlformats.org/presentationml/2006/main">
  <p:tag name="SHAPE_LOCKS" val="1983"/>
</p:tagLst>
</file>

<file path=ppt/tags/tag262.xml><?xml version="1.0" encoding="utf-8"?>
<p:tagLst xmlns:a="http://schemas.openxmlformats.org/drawingml/2006/main" xmlns:r="http://schemas.openxmlformats.org/officeDocument/2006/relationships" xmlns:p="http://schemas.openxmlformats.org/presentationml/2006/main">
  <p:tag name="SHAPE_LOCKS" val="1983"/>
</p:tagLst>
</file>

<file path=ppt/tags/tag263.xml><?xml version="1.0" encoding="utf-8"?>
<p:tagLst xmlns:a="http://schemas.openxmlformats.org/drawingml/2006/main" xmlns:r="http://schemas.openxmlformats.org/officeDocument/2006/relationships" xmlns:p="http://schemas.openxmlformats.org/presentationml/2006/main">
  <p:tag name="SHAPE_LOCKS" val="1983"/>
</p:tagLst>
</file>

<file path=ppt/tags/tag264.xml><?xml version="1.0" encoding="utf-8"?>
<p:tagLst xmlns:a="http://schemas.openxmlformats.org/drawingml/2006/main" xmlns:r="http://schemas.openxmlformats.org/officeDocument/2006/relationships" xmlns:p="http://schemas.openxmlformats.org/presentationml/2006/main">
  <p:tag name="SHAPE_LOCKS" val="1983"/>
</p:tagLst>
</file>

<file path=ppt/tags/tag265.xml><?xml version="1.0" encoding="utf-8"?>
<p:tagLst xmlns:a="http://schemas.openxmlformats.org/drawingml/2006/main" xmlns:r="http://schemas.openxmlformats.org/officeDocument/2006/relationships" xmlns:p="http://schemas.openxmlformats.org/presentationml/2006/main">
  <p:tag name="SHAPE_LOCKS" val="1983"/>
</p:tagLst>
</file>

<file path=ppt/tags/tag266.xml><?xml version="1.0" encoding="utf-8"?>
<p:tagLst xmlns:a="http://schemas.openxmlformats.org/drawingml/2006/main" xmlns:r="http://schemas.openxmlformats.org/officeDocument/2006/relationships" xmlns:p="http://schemas.openxmlformats.org/presentationml/2006/main">
  <p:tag name="SHAPE_LOCKS" val="1983"/>
</p:tagLst>
</file>

<file path=ppt/tags/tag267.xml><?xml version="1.0" encoding="utf-8"?>
<p:tagLst xmlns:a="http://schemas.openxmlformats.org/drawingml/2006/main" xmlns:r="http://schemas.openxmlformats.org/officeDocument/2006/relationships" xmlns:p="http://schemas.openxmlformats.org/presentationml/2006/main">
  <p:tag name="SHAPE_LOCKS" val="1983"/>
</p:tagLst>
</file>

<file path=ppt/tags/tag268.xml><?xml version="1.0" encoding="utf-8"?>
<p:tagLst xmlns:a="http://schemas.openxmlformats.org/drawingml/2006/main" xmlns:r="http://schemas.openxmlformats.org/officeDocument/2006/relationships" xmlns:p="http://schemas.openxmlformats.org/presentationml/2006/main">
  <p:tag name="SHAPE_LOCKS" val="1983"/>
</p:tagLst>
</file>

<file path=ppt/tags/tag269.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70.xml><?xml version="1.0" encoding="utf-8"?>
<p:tagLst xmlns:a="http://schemas.openxmlformats.org/drawingml/2006/main" xmlns:r="http://schemas.openxmlformats.org/officeDocument/2006/relationships" xmlns:p="http://schemas.openxmlformats.org/presentationml/2006/main">
  <p:tag name="SHAPE_LOCKS" val="1983"/>
</p:tagLst>
</file>

<file path=ppt/tags/tag271.xml><?xml version="1.0" encoding="utf-8"?>
<p:tagLst xmlns:a="http://schemas.openxmlformats.org/drawingml/2006/main" xmlns:r="http://schemas.openxmlformats.org/officeDocument/2006/relationships" xmlns:p="http://schemas.openxmlformats.org/presentationml/2006/main">
  <p:tag name="SHAPE_LOCKS" val="1983"/>
</p:tagLst>
</file>

<file path=ppt/tags/tag272.xml><?xml version="1.0" encoding="utf-8"?>
<p:tagLst xmlns:a="http://schemas.openxmlformats.org/drawingml/2006/main" xmlns:r="http://schemas.openxmlformats.org/officeDocument/2006/relationships" xmlns:p="http://schemas.openxmlformats.org/presentationml/2006/main">
  <p:tag name="SHAPE_LOCKS" val="1983"/>
</p:tagLst>
</file>

<file path=ppt/tags/tag273.xml><?xml version="1.0" encoding="utf-8"?>
<p:tagLst xmlns:a="http://schemas.openxmlformats.org/drawingml/2006/main" xmlns:r="http://schemas.openxmlformats.org/officeDocument/2006/relationships" xmlns:p="http://schemas.openxmlformats.org/presentationml/2006/main">
  <p:tag name="SHAPE_LOCKS" val="1983"/>
</p:tagLst>
</file>

<file path=ppt/tags/tag274.xml><?xml version="1.0" encoding="utf-8"?>
<p:tagLst xmlns:a="http://schemas.openxmlformats.org/drawingml/2006/main" xmlns:r="http://schemas.openxmlformats.org/officeDocument/2006/relationships" xmlns:p="http://schemas.openxmlformats.org/presentationml/2006/main">
  <p:tag name="SHAPE_LOCKS" val="1983"/>
</p:tagLst>
</file>

<file path=ppt/tags/tag275.xml><?xml version="1.0" encoding="utf-8"?>
<p:tagLst xmlns:a="http://schemas.openxmlformats.org/drawingml/2006/main" xmlns:r="http://schemas.openxmlformats.org/officeDocument/2006/relationships" xmlns:p="http://schemas.openxmlformats.org/presentationml/2006/main">
  <p:tag name="SHAPE_LOCKS" val="1983"/>
</p:tagLst>
</file>

<file path=ppt/tags/tag276.xml><?xml version="1.0" encoding="utf-8"?>
<p:tagLst xmlns:a="http://schemas.openxmlformats.org/drawingml/2006/main" xmlns:r="http://schemas.openxmlformats.org/officeDocument/2006/relationships" xmlns:p="http://schemas.openxmlformats.org/presentationml/2006/main">
  <p:tag name="SHAPE_LOCKS" val="1983"/>
</p:tagLst>
</file>

<file path=ppt/tags/tag277.xml><?xml version="1.0" encoding="utf-8"?>
<p:tagLst xmlns:a="http://schemas.openxmlformats.org/drawingml/2006/main" xmlns:r="http://schemas.openxmlformats.org/officeDocument/2006/relationships" xmlns:p="http://schemas.openxmlformats.org/presentationml/2006/main">
  <p:tag name="SHAPE_LOCKS" val="1983"/>
</p:tagLst>
</file>

<file path=ppt/tags/tag278.xml><?xml version="1.0" encoding="utf-8"?>
<p:tagLst xmlns:a="http://schemas.openxmlformats.org/drawingml/2006/main" xmlns:r="http://schemas.openxmlformats.org/officeDocument/2006/relationships" xmlns:p="http://schemas.openxmlformats.org/presentationml/2006/main">
  <p:tag name="SHAPE_LOCKS" val="1983"/>
</p:tagLst>
</file>

<file path=ppt/tags/tag279.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80.xml><?xml version="1.0" encoding="utf-8"?>
<p:tagLst xmlns:a="http://schemas.openxmlformats.org/drawingml/2006/main" xmlns:r="http://schemas.openxmlformats.org/officeDocument/2006/relationships" xmlns:p="http://schemas.openxmlformats.org/presentationml/2006/main">
  <p:tag name="SHAPE_LOCKS" val="1983"/>
</p:tagLst>
</file>

<file path=ppt/tags/tag281.xml><?xml version="1.0" encoding="utf-8"?>
<p:tagLst xmlns:a="http://schemas.openxmlformats.org/drawingml/2006/main" xmlns:r="http://schemas.openxmlformats.org/officeDocument/2006/relationships" xmlns:p="http://schemas.openxmlformats.org/presentationml/2006/main">
  <p:tag name="SHAPE_LOCKS" val="1983"/>
</p:tagLst>
</file>

<file path=ppt/tags/tag282.xml><?xml version="1.0" encoding="utf-8"?>
<p:tagLst xmlns:a="http://schemas.openxmlformats.org/drawingml/2006/main" xmlns:r="http://schemas.openxmlformats.org/officeDocument/2006/relationships" xmlns:p="http://schemas.openxmlformats.org/presentationml/2006/main">
  <p:tag name="SHAPE_LOCKS" val="1983"/>
</p:tagLst>
</file>

<file path=ppt/tags/tag283.xml><?xml version="1.0" encoding="utf-8"?>
<p:tagLst xmlns:a="http://schemas.openxmlformats.org/drawingml/2006/main" xmlns:r="http://schemas.openxmlformats.org/officeDocument/2006/relationships" xmlns:p="http://schemas.openxmlformats.org/presentationml/2006/main">
  <p:tag name="SHAPE_LOCKS" val="1983"/>
</p:tagLst>
</file>

<file path=ppt/tags/tag284.xml><?xml version="1.0" encoding="utf-8"?>
<p:tagLst xmlns:a="http://schemas.openxmlformats.org/drawingml/2006/main" xmlns:r="http://schemas.openxmlformats.org/officeDocument/2006/relationships" xmlns:p="http://schemas.openxmlformats.org/presentationml/2006/main">
  <p:tag name="SHAPE_LOCKS" val="1983"/>
</p:tagLst>
</file>

<file path=ppt/tags/tag285.xml><?xml version="1.0" encoding="utf-8"?>
<p:tagLst xmlns:a="http://schemas.openxmlformats.org/drawingml/2006/main" xmlns:r="http://schemas.openxmlformats.org/officeDocument/2006/relationships" xmlns:p="http://schemas.openxmlformats.org/presentationml/2006/main">
  <p:tag name="SHAPE_LOCKS" val="1983"/>
</p:tagLst>
</file>

<file path=ppt/tags/tag286.xml><?xml version="1.0" encoding="utf-8"?>
<p:tagLst xmlns:a="http://schemas.openxmlformats.org/drawingml/2006/main" xmlns:r="http://schemas.openxmlformats.org/officeDocument/2006/relationships" xmlns:p="http://schemas.openxmlformats.org/presentationml/2006/main">
  <p:tag name="SHAPE_LOCKS" val="1983"/>
</p:tagLst>
</file>

<file path=ppt/tags/tag287.xml><?xml version="1.0" encoding="utf-8"?>
<p:tagLst xmlns:a="http://schemas.openxmlformats.org/drawingml/2006/main" xmlns:r="http://schemas.openxmlformats.org/officeDocument/2006/relationships" xmlns:p="http://schemas.openxmlformats.org/presentationml/2006/main">
  <p:tag name="SHAPE_LOCKS" val="1983"/>
</p:tagLst>
</file>

<file path=ppt/tags/tag288.xml><?xml version="1.0" encoding="utf-8"?>
<p:tagLst xmlns:a="http://schemas.openxmlformats.org/drawingml/2006/main" xmlns:r="http://schemas.openxmlformats.org/officeDocument/2006/relationships" xmlns:p="http://schemas.openxmlformats.org/presentationml/2006/main">
  <p:tag name="SHAPE_LOCKS" val="1983"/>
</p:tagLst>
</file>

<file path=ppt/tags/tag289.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290.xml><?xml version="1.0" encoding="utf-8"?>
<p:tagLst xmlns:a="http://schemas.openxmlformats.org/drawingml/2006/main" xmlns:r="http://schemas.openxmlformats.org/officeDocument/2006/relationships" xmlns:p="http://schemas.openxmlformats.org/presentationml/2006/main">
  <p:tag name="SHAPE_LOCKS" val="1983"/>
</p:tagLst>
</file>

<file path=ppt/tags/tag291.xml><?xml version="1.0" encoding="utf-8"?>
<p:tagLst xmlns:a="http://schemas.openxmlformats.org/drawingml/2006/main" xmlns:r="http://schemas.openxmlformats.org/officeDocument/2006/relationships" xmlns:p="http://schemas.openxmlformats.org/presentationml/2006/main">
  <p:tag name="SHAPE_LOCKS" val="1983"/>
</p:tagLst>
</file>

<file path=ppt/tags/tag292.xml><?xml version="1.0" encoding="utf-8"?>
<p:tagLst xmlns:a="http://schemas.openxmlformats.org/drawingml/2006/main" xmlns:r="http://schemas.openxmlformats.org/officeDocument/2006/relationships" xmlns:p="http://schemas.openxmlformats.org/presentationml/2006/main">
  <p:tag name="SHAPE_LOCKS" val="1983"/>
</p:tagLst>
</file>

<file path=ppt/tags/tag293.xml><?xml version="1.0" encoding="utf-8"?>
<p:tagLst xmlns:a="http://schemas.openxmlformats.org/drawingml/2006/main" xmlns:r="http://schemas.openxmlformats.org/officeDocument/2006/relationships" xmlns:p="http://schemas.openxmlformats.org/presentationml/2006/main">
  <p:tag name="SHAPE_LOCKS" val="1983"/>
</p:tagLst>
</file>

<file path=ppt/tags/tag294.xml><?xml version="1.0" encoding="utf-8"?>
<p:tagLst xmlns:a="http://schemas.openxmlformats.org/drawingml/2006/main" xmlns:r="http://schemas.openxmlformats.org/officeDocument/2006/relationships" xmlns:p="http://schemas.openxmlformats.org/presentationml/2006/main">
  <p:tag name="SHAPE_LOCKS" val="1983"/>
</p:tagLst>
</file>

<file path=ppt/tags/tag295.xml><?xml version="1.0" encoding="utf-8"?>
<p:tagLst xmlns:a="http://schemas.openxmlformats.org/drawingml/2006/main" xmlns:r="http://schemas.openxmlformats.org/officeDocument/2006/relationships" xmlns:p="http://schemas.openxmlformats.org/presentationml/2006/main">
  <p:tag name="SHAPE_LOCKS" val="1983"/>
</p:tagLst>
</file>

<file path=ppt/tags/tag296.xml><?xml version="1.0" encoding="utf-8"?>
<p:tagLst xmlns:a="http://schemas.openxmlformats.org/drawingml/2006/main" xmlns:r="http://schemas.openxmlformats.org/officeDocument/2006/relationships" xmlns:p="http://schemas.openxmlformats.org/presentationml/2006/main">
  <p:tag name="SHAPE_LOCKS" val="1983"/>
</p:tagLst>
</file>

<file path=ppt/tags/tag297.xml><?xml version="1.0" encoding="utf-8"?>
<p:tagLst xmlns:a="http://schemas.openxmlformats.org/drawingml/2006/main" xmlns:r="http://schemas.openxmlformats.org/officeDocument/2006/relationships" xmlns:p="http://schemas.openxmlformats.org/presentationml/2006/main">
  <p:tag name="SHAPE_LOCKS" val="1983"/>
</p:tagLst>
</file>

<file path=ppt/tags/tag298.xml><?xml version="1.0" encoding="utf-8"?>
<p:tagLst xmlns:a="http://schemas.openxmlformats.org/drawingml/2006/main" xmlns:r="http://schemas.openxmlformats.org/officeDocument/2006/relationships" xmlns:p="http://schemas.openxmlformats.org/presentationml/2006/main">
  <p:tag name="SHAPE_LOCKS" val="1983"/>
</p:tagLst>
</file>

<file path=ppt/tags/tag29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00.xml><?xml version="1.0" encoding="utf-8"?>
<p:tagLst xmlns:a="http://schemas.openxmlformats.org/drawingml/2006/main" xmlns:r="http://schemas.openxmlformats.org/officeDocument/2006/relationships" xmlns:p="http://schemas.openxmlformats.org/presentationml/2006/main">
  <p:tag name="SHAPE_LOCKS" val="1983"/>
</p:tagLst>
</file>

<file path=ppt/tags/tag301.xml><?xml version="1.0" encoding="utf-8"?>
<p:tagLst xmlns:a="http://schemas.openxmlformats.org/drawingml/2006/main" xmlns:r="http://schemas.openxmlformats.org/officeDocument/2006/relationships" xmlns:p="http://schemas.openxmlformats.org/presentationml/2006/main">
  <p:tag name="SHAPE_LOCKS" val="1983"/>
</p:tagLst>
</file>

<file path=ppt/tags/tag302.xml><?xml version="1.0" encoding="utf-8"?>
<p:tagLst xmlns:a="http://schemas.openxmlformats.org/drawingml/2006/main" xmlns:r="http://schemas.openxmlformats.org/officeDocument/2006/relationships" xmlns:p="http://schemas.openxmlformats.org/presentationml/2006/main">
  <p:tag name="SHAPE_LOCKS" val="1983"/>
</p:tagLst>
</file>

<file path=ppt/tags/tag303.xml><?xml version="1.0" encoding="utf-8"?>
<p:tagLst xmlns:a="http://schemas.openxmlformats.org/drawingml/2006/main" xmlns:r="http://schemas.openxmlformats.org/officeDocument/2006/relationships" xmlns:p="http://schemas.openxmlformats.org/presentationml/2006/main">
  <p:tag name="SHAPE_LOCKS" val="1983"/>
</p:tagLst>
</file>

<file path=ppt/tags/tag304.xml><?xml version="1.0" encoding="utf-8"?>
<p:tagLst xmlns:a="http://schemas.openxmlformats.org/drawingml/2006/main" xmlns:r="http://schemas.openxmlformats.org/officeDocument/2006/relationships" xmlns:p="http://schemas.openxmlformats.org/presentationml/2006/main">
  <p:tag name="SHAPE_LOCKS" val="1983"/>
</p:tagLst>
</file>

<file path=ppt/tags/tag305.xml><?xml version="1.0" encoding="utf-8"?>
<p:tagLst xmlns:a="http://schemas.openxmlformats.org/drawingml/2006/main" xmlns:r="http://schemas.openxmlformats.org/officeDocument/2006/relationships" xmlns:p="http://schemas.openxmlformats.org/presentationml/2006/main">
  <p:tag name="SHAPE_LOCKS" val="1983"/>
</p:tagLst>
</file>

<file path=ppt/tags/tag306.xml><?xml version="1.0" encoding="utf-8"?>
<p:tagLst xmlns:a="http://schemas.openxmlformats.org/drawingml/2006/main" xmlns:r="http://schemas.openxmlformats.org/officeDocument/2006/relationships" xmlns:p="http://schemas.openxmlformats.org/presentationml/2006/main">
  <p:tag name="SHAPE_LOCKS" val="1983"/>
</p:tagLst>
</file>

<file path=ppt/tags/tag307.xml><?xml version="1.0" encoding="utf-8"?>
<p:tagLst xmlns:a="http://schemas.openxmlformats.org/drawingml/2006/main" xmlns:r="http://schemas.openxmlformats.org/officeDocument/2006/relationships" xmlns:p="http://schemas.openxmlformats.org/presentationml/2006/main">
  <p:tag name="SHAPE_LOCKS" val="1983"/>
</p:tagLst>
</file>

<file path=ppt/tags/tag308.xml><?xml version="1.0" encoding="utf-8"?>
<p:tagLst xmlns:a="http://schemas.openxmlformats.org/drawingml/2006/main" xmlns:r="http://schemas.openxmlformats.org/officeDocument/2006/relationships" xmlns:p="http://schemas.openxmlformats.org/presentationml/2006/main">
  <p:tag name="SHAPE_LOCKS" val="1983"/>
</p:tagLst>
</file>

<file path=ppt/tags/tag309.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10.xml><?xml version="1.0" encoding="utf-8"?>
<p:tagLst xmlns:a="http://schemas.openxmlformats.org/drawingml/2006/main" xmlns:r="http://schemas.openxmlformats.org/officeDocument/2006/relationships" xmlns:p="http://schemas.openxmlformats.org/presentationml/2006/main">
  <p:tag name="SHAPE_LOCKS" val="1983"/>
</p:tagLst>
</file>

<file path=ppt/tags/tag311.xml><?xml version="1.0" encoding="utf-8"?>
<p:tagLst xmlns:a="http://schemas.openxmlformats.org/drawingml/2006/main" xmlns:r="http://schemas.openxmlformats.org/officeDocument/2006/relationships" xmlns:p="http://schemas.openxmlformats.org/presentationml/2006/main">
  <p:tag name="SHAPE_LOCKS" val="1983"/>
</p:tagLst>
</file>

<file path=ppt/tags/tag312.xml><?xml version="1.0" encoding="utf-8"?>
<p:tagLst xmlns:a="http://schemas.openxmlformats.org/drawingml/2006/main" xmlns:r="http://schemas.openxmlformats.org/officeDocument/2006/relationships" xmlns:p="http://schemas.openxmlformats.org/presentationml/2006/main">
  <p:tag name="SHAPE_LOCKS" val="1983"/>
</p:tagLst>
</file>

<file path=ppt/tags/tag313.xml><?xml version="1.0" encoding="utf-8"?>
<p:tagLst xmlns:a="http://schemas.openxmlformats.org/drawingml/2006/main" xmlns:r="http://schemas.openxmlformats.org/officeDocument/2006/relationships" xmlns:p="http://schemas.openxmlformats.org/presentationml/2006/main">
  <p:tag name="SHAPE_LOCKS" val="1983"/>
</p:tagLst>
</file>

<file path=ppt/tags/tag314.xml><?xml version="1.0" encoding="utf-8"?>
<p:tagLst xmlns:a="http://schemas.openxmlformats.org/drawingml/2006/main" xmlns:r="http://schemas.openxmlformats.org/officeDocument/2006/relationships" xmlns:p="http://schemas.openxmlformats.org/presentationml/2006/main">
  <p:tag name="SHAPE_LOCKS" val="1983"/>
</p:tagLst>
</file>

<file path=ppt/tags/tag315.xml><?xml version="1.0" encoding="utf-8"?>
<p:tagLst xmlns:a="http://schemas.openxmlformats.org/drawingml/2006/main" xmlns:r="http://schemas.openxmlformats.org/officeDocument/2006/relationships" xmlns:p="http://schemas.openxmlformats.org/presentationml/2006/main">
  <p:tag name="SHAPE_LOCKS" val="1983"/>
</p:tagLst>
</file>

<file path=ppt/tags/tag316.xml><?xml version="1.0" encoding="utf-8"?>
<p:tagLst xmlns:a="http://schemas.openxmlformats.org/drawingml/2006/main" xmlns:r="http://schemas.openxmlformats.org/officeDocument/2006/relationships" xmlns:p="http://schemas.openxmlformats.org/presentationml/2006/main">
  <p:tag name="SHAPE_LOCKS" val="1983"/>
</p:tagLst>
</file>

<file path=ppt/tags/tag317.xml><?xml version="1.0" encoding="utf-8"?>
<p:tagLst xmlns:a="http://schemas.openxmlformats.org/drawingml/2006/main" xmlns:r="http://schemas.openxmlformats.org/officeDocument/2006/relationships" xmlns:p="http://schemas.openxmlformats.org/presentationml/2006/main">
  <p:tag name="SHAPE_LOCKS" val="1983"/>
</p:tagLst>
</file>

<file path=ppt/tags/tag318.xml><?xml version="1.0" encoding="utf-8"?>
<p:tagLst xmlns:a="http://schemas.openxmlformats.org/drawingml/2006/main" xmlns:r="http://schemas.openxmlformats.org/officeDocument/2006/relationships" xmlns:p="http://schemas.openxmlformats.org/presentationml/2006/main">
  <p:tag name="SHAPE_LOCKS" val="1983"/>
</p:tagLst>
</file>

<file path=ppt/tags/tag319.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20.xml><?xml version="1.0" encoding="utf-8"?>
<p:tagLst xmlns:a="http://schemas.openxmlformats.org/drawingml/2006/main" xmlns:r="http://schemas.openxmlformats.org/officeDocument/2006/relationships" xmlns:p="http://schemas.openxmlformats.org/presentationml/2006/main">
  <p:tag name="SHAPE_LOCKS" val="1983"/>
</p:tagLst>
</file>

<file path=ppt/tags/tag321.xml><?xml version="1.0" encoding="utf-8"?>
<p:tagLst xmlns:a="http://schemas.openxmlformats.org/drawingml/2006/main" xmlns:r="http://schemas.openxmlformats.org/officeDocument/2006/relationships" xmlns:p="http://schemas.openxmlformats.org/presentationml/2006/main">
  <p:tag name="SHAPE_LOCKS" val="1983"/>
</p:tagLst>
</file>

<file path=ppt/tags/tag322.xml><?xml version="1.0" encoding="utf-8"?>
<p:tagLst xmlns:a="http://schemas.openxmlformats.org/drawingml/2006/main" xmlns:r="http://schemas.openxmlformats.org/officeDocument/2006/relationships" xmlns:p="http://schemas.openxmlformats.org/presentationml/2006/main">
  <p:tag name="SHAPE_LOCKS" val="1983"/>
</p:tagLst>
</file>

<file path=ppt/tags/tag323.xml><?xml version="1.0" encoding="utf-8"?>
<p:tagLst xmlns:a="http://schemas.openxmlformats.org/drawingml/2006/main" xmlns:r="http://schemas.openxmlformats.org/officeDocument/2006/relationships" xmlns:p="http://schemas.openxmlformats.org/presentationml/2006/main">
  <p:tag name="SHAPE_LOCKS" val="1983"/>
</p:tagLst>
</file>

<file path=ppt/tags/tag324.xml><?xml version="1.0" encoding="utf-8"?>
<p:tagLst xmlns:a="http://schemas.openxmlformats.org/drawingml/2006/main" xmlns:r="http://schemas.openxmlformats.org/officeDocument/2006/relationships" xmlns:p="http://schemas.openxmlformats.org/presentationml/2006/main">
  <p:tag name="SHAPE_LOCKS" val="1983"/>
</p:tagLst>
</file>

<file path=ppt/tags/tag325.xml><?xml version="1.0" encoding="utf-8"?>
<p:tagLst xmlns:a="http://schemas.openxmlformats.org/drawingml/2006/main" xmlns:r="http://schemas.openxmlformats.org/officeDocument/2006/relationships" xmlns:p="http://schemas.openxmlformats.org/presentationml/2006/main">
  <p:tag name="SHAPE_LOCKS" val="1983"/>
</p:tagLst>
</file>

<file path=ppt/tags/tag326.xml><?xml version="1.0" encoding="utf-8"?>
<p:tagLst xmlns:a="http://schemas.openxmlformats.org/drawingml/2006/main" xmlns:r="http://schemas.openxmlformats.org/officeDocument/2006/relationships" xmlns:p="http://schemas.openxmlformats.org/presentationml/2006/main">
  <p:tag name="SHAPE_LOCKS" val="1983"/>
</p:tagLst>
</file>

<file path=ppt/tags/tag327.xml><?xml version="1.0" encoding="utf-8"?>
<p:tagLst xmlns:a="http://schemas.openxmlformats.org/drawingml/2006/main" xmlns:r="http://schemas.openxmlformats.org/officeDocument/2006/relationships" xmlns:p="http://schemas.openxmlformats.org/presentationml/2006/main">
  <p:tag name="SHAPE_LOCKS" val="1983"/>
</p:tagLst>
</file>

<file path=ppt/tags/tag328.xml><?xml version="1.0" encoding="utf-8"?>
<p:tagLst xmlns:a="http://schemas.openxmlformats.org/drawingml/2006/main" xmlns:r="http://schemas.openxmlformats.org/officeDocument/2006/relationships" xmlns:p="http://schemas.openxmlformats.org/presentationml/2006/main">
  <p:tag name="SHAPE_LOCKS" val="1983"/>
</p:tagLst>
</file>

<file path=ppt/tags/tag329.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30.xml><?xml version="1.0" encoding="utf-8"?>
<p:tagLst xmlns:a="http://schemas.openxmlformats.org/drawingml/2006/main" xmlns:r="http://schemas.openxmlformats.org/officeDocument/2006/relationships" xmlns:p="http://schemas.openxmlformats.org/presentationml/2006/main">
  <p:tag name="SHAPE_LOCKS" val="1983"/>
</p:tagLst>
</file>

<file path=ppt/tags/tag331.xml><?xml version="1.0" encoding="utf-8"?>
<p:tagLst xmlns:a="http://schemas.openxmlformats.org/drawingml/2006/main" xmlns:r="http://schemas.openxmlformats.org/officeDocument/2006/relationships" xmlns:p="http://schemas.openxmlformats.org/presentationml/2006/main">
  <p:tag name="SHAPE_LOCKS" val="1983"/>
</p:tagLst>
</file>

<file path=ppt/tags/tag332.xml><?xml version="1.0" encoding="utf-8"?>
<p:tagLst xmlns:a="http://schemas.openxmlformats.org/drawingml/2006/main" xmlns:r="http://schemas.openxmlformats.org/officeDocument/2006/relationships" xmlns:p="http://schemas.openxmlformats.org/presentationml/2006/main">
  <p:tag name="SHAPE_LOCKS" val="1983"/>
</p:tagLst>
</file>

<file path=ppt/tags/tag333.xml><?xml version="1.0" encoding="utf-8"?>
<p:tagLst xmlns:a="http://schemas.openxmlformats.org/drawingml/2006/main" xmlns:r="http://schemas.openxmlformats.org/officeDocument/2006/relationships" xmlns:p="http://schemas.openxmlformats.org/presentationml/2006/main">
  <p:tag name="SHAPE_LOCKS" val="1983"/>
</p:tagLst>
</file>

<file path=ppt/tags/tag334.xml><?xml version="1.0" encoding="utf-8"?>
<p:tagLst xmlns:a="http://schemas.openxmlformats.org/drawingml/2006/main" xmlns:r="http://schemas.openxmlformats.org/officeDocument/2006/relationships" xmlns:p="http://schemas.openxmlformats.org/presentationml/2006/main">
  <p:tag name="SHAPE_LOCKS" val="1983"/>
</p:tagLst>
</file>

<file path=ppt/tags/tag335.xml><?xml version="1.0" encoding="utf-8"?>
<p:tagLst xmlns:a="http://schemas.openxmlformats.org/drawingml/2006/main" xmlns:r="http://schemas.openxmlformats.org/officeDocument/2006/relationships" xmlns:p="http://schemas.openxmlformats.org/presentationml/2006/main">
  <p:tag name="SHAPE_LOCKS" val="1983"/>
</p:tagLst>
</file>

<file path=ppt/tags/tag336.xml><?xml version="1.0" encoding="utf-8"?>
<p:tagLst xmlns:a="http://schemas.openxmlformats.org/drawingml/2006/main" xmlns:r="http://schemas.openxmlformats.org/officeDocument/2006/relationships" xmlns:p="http://schemas.openxmlformats.org/presentationml/2006/main">
  <p:tag name="SHAPE_LOCKS" val="1983"/>
</p:tagLst>
</file>

<file path=ppt/tags/tag337.xml><?xml version="1.0" encoding="utf-8"?>
<p:tagLst xmlns:a="http://schemas.openxmlformats.org/drawingml/2006/main" xmlns:r="http://schemas.openxmlformats.org/officeDocument/2006/relationships" xmlns:p="http://schemas.openxmlformats.org/presentationml/2006/main">
  <p:tag name="SHAPE_LOCKS" val="1983"/>
</p:tagLst>
</file>

<file path=ppt/tags/tag338.xml><?xml version="1.0" encoding="utf-8"?>
<p:tagLst xmlns:a="http://schemas.openxmlformats.org/drawingml/2006/main" xmlns:r="http://schemas.openxmlformats.org/officeDocument/2006/relationships" xmlns:p="http://schemas.openxmlformats.org/presentationml/2006/main">
  <p:tag name="SHAPE_LOCKS" val="1983"/>
</p:tagLst>
</file>

<file path=ppt/tags/tag339.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40.xml><?xml version="1.0" encoding="utf-8"?>
<p:tagLst xmlns:a="http://schemas.openxmlformats.org/drawingml/2006/main" xmlns:r="http://schemas.openxmlformats.org/officeDocument/2006/relationships" xmlns:p="http://schemas.openxmlformats.org/presentationml/2006/main">
  <p:tag name="SHAPE_LOCKS" val="1983"/>
</p:tagLst>
</file>

<file path=ppt/tags/tag341.xml><?xml version="1.0" encoding="utf-8"?>
<p:tagLst xmlns:a="http://schemas.openxmlformats.org/drawingml/2006/main" xmlns:r="http://schemas.openxmlformats.org/officeDocument/2006/relationships" xmlns:p="http://schemas.openxmlformats.org/presentationml/2006/main">
  <p:tag name="SHAPE_LOCKS" val="1983"/>
</p:tagLst>
</file>

<file path=ppt/tags/tag342.xml><?xml version="1.0" encoding="utf-8"?>
<p:tagLst xmlns:a="http://schemas.openxmlformats.org/drawingml/2006/main" xmlns:r="http://schemas.openxmlformats.org/officeDocument/2006/relationships" xmlns:p="http://schemas.openxmlformats.org/presentationml/2006/main">
  <p:tag name="SHAPE_LOCKS" val="1983"/>
</p:tagLst>
</file>

<file path=ppt/tags/tag343.xml><?xml version="1.0" encoding="utf-8"?>
<p:tagLst xmlns:a="http://schemas.openxmlformats.org/drawingml/2006/main" xmlns:r="http://schemas.openxmlformats.org/officeDocument/2006/relationships" xmlns:p="http://schemas.openxmlformats.org/presentationml/2006/main">
  <p:tag name="SHAPE_LOCKS" val="1983"/>
</p:tagLst>
</file>

<file path=ppt/tags/tag344.xml><?xml version="1.0" encoding="utf-8"?>
<p:tagLst xmlns:a="http://schemas.openxmlformats.org/drawingml/2006/main" xmlns:r="http://schemas.openxmlformats.org/officeDocument/2006/relationships" xmlns:p="http://schemas.openxmlformats.org/presentationml/2006/main">
  <p:tag name="SHAPE_LOCKS" val="1983"/>
</p:tagLst>
</file>

<file path=ppt/tags/tag345.xml><?xml version="1.0" encoding="utf-8"?>
<p:tagLst xmlns:a="http://schemas.openxmlformats.org/drawingml/2006/main" xmlns:r="http://schemas.openxmlformats.org/officeDocument/2006/relationships" xmlns:p="http://schemas.openxmlformats.org/presentationml/2006/main">
  <p:tag name="SHAPE_LOCKS" val="1983"/>
</p:tagLst>
</file>

<file path=ppt/tags/tag346.xml><?xml version="1.0" encoding="utf-8"?>
<p:tagLst xmlns:a="http://schemas.openxmlformats.org/drawingml/2006/main" xmlns:r="http://schemas.openxmlformats.org/officeDocument/2006/relationships" xmlns:p="http://schemas.openxmlformats.org/presentationml/2006/main">
  <p:tag name="SHAPE_LOCKS" val="1983"/>
</p:tagLst>
</file>

<file path=ppt/tags/tag347.xml><?xml version="1.0" encoding="utf-8"?>
<p:tagLst xmlns:a="http://schemas.openxmlformats.org/drawingml/2006/main" xmlns:r="http://schemas.openxmlformats.org/officeDocument/2006/relationships" xmlns:p="http://schemas.openxmlformats.org/presentationml/2006/main">
  <p:tag name="SHAPE_LOCKS" val="1983"/>
</p:tagLst>
</file>

<file path=ppt/tags/tag348.xml><?xml version="1.0" encoding="utf-8"?>
<p:tagLst xmlns:a="http://schemas.openxmlformats.org/drawingml/2006/main" xmlns:r="http://schemas.openxmlformats.org/officeDocument/2006/relationships" xmlns:p="http://schemas.openxmlformats.org/presentationml/2006/main">
  <p:tag name="SHAPE_LOCKS" val="1983"/>
</p:tagLst>
</file>

<file path=ppt/tags/tag349.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50.xml><?xml version="1.0" encoding="utf-8"?>
<p:tagLst xmlns:a="http://schemas.openxmlformats.org/drawingml/2006/main" xmlns:r="http://schemas.openxmlformats.org/officeDocument/2006/relationships" xmlns:p="http://schemas.openxmlformats.org/presentationml/2006/main">
  <p:tag name="SHAPE_LOCKS" val="1983"/>
</p:tagLst>
</file>

<file path=ppt/tags/tag351.xml><?xml version="1.0" encoding="utf-8"?>
<p:tagLst xmlns:a="http://schemas.openxmlformats.org/drawingml/2006/main" xmlns:r="http://schemas.openxmlformats.org/officeDocument/2006/relationships" xmlns:p="http://schemas.openxmlformats.org/presentationml/2006/main">
  <p:tag name="SHAPE_LOCKS" val="1983"/>
</p:tagLst>
</file>

<file path=ppt/tags/tag352.xml><?xml version="1.0" encoding="utf-8"?>
<p:tagLst xmlns:a="http://schemas.openxmlformats.org/drawingml/2006/main" xmlns:r="http://schemas.openxmlformats.org/officeDocument/2006/relationships" xmlns:p="http://schemas.openxmlformats.org/presentationml/2006/main">
  <p:tag name="SHAPE_LOCKS" val="1983"/>
</p:tagLst>
</file>

<file path=ppt/tags/tag353.xml><?xml version="1.0" encoding="utf-8"?>
<p:tagLst xmlns:a="http://schemas.openxmlformats.org/drawingml/2006/main" xmlns:r="http://schemas.openxmlformats.org/officeDocument/2006/relationships" xmlns:p="http://schemas.openxmlformats.org/presentationml/2006/main">
  <p:tag name="SHAPE_LOCKS" val="1983"/>
</p:tagLst>
</file>

<file path=ppt/tags/tag354.xml><?xml version="1.0" encoding="utf-8"?>
<p:tagLst xmlns:a="http://schemas.openxmlformats.org/drawingml/2006/main" xmlns:r="http://schemas.openxmlformats.org/officeDocument/2006/relationships" xmlns:p="http://schemas.openxmlformats.org/presentationml/2006/main">
  <p:tag name="SHAPE_LOCKS" val="1983"/>
</p:tagLst>
</file>

<file path=ppt/tags/tag355.xml><?xml version="1.0" encoding="utf-8"?>
<p:tagLst xmlns:a="http://schemas.openxmlformats.org/drawingml/2006/main" xmlns:r="http://schemas.openxmlformats.org/officeDocument/2006/relationships" xmlns:p="http://schemas.openxmlformats.org/presentationml/2006/main">
  <p:tag name="SHAPE_LOCKS" val="1983"/>
</p:tagLst>
</file>

<file path=ppt/tags/tag356.xml><?xml version="1.0" encoding="utf-8"?>
<p:tagLst xmlns:a="http://schemas.openxmlformats.org/drawingml/2006/main" xmlns:r="http://schemas.openxmlformats.org/officeDocument/2006/relationships" xmlns:p="http://schemas.openxmlformats.org/presentationml/2006/main">
  <p:tag name="SHAPE_LOCKS" val="1983"/>
</p:tagLst>
</file>

<file path=ppt/tags/tag357.xml><?xml version="1.0" encoding="utf-8"?>
<p:tagLst xmlns:a="http://schemas.openxmlformats.org/drawingml/2006/main" xmlns:r="http://schemas.openxmlformats.org/officeDocument/2006/relationships" xmlns:p="http://schemas.openxmlformats.org/presentationml/2006/main">
  <p:tag name="SHAPE_LOCKS" val="1983"/>
</p:tagLst>
</file>

<file path=ppt/tags/tag358.xml><?xml version="1.0" encoding="utf-8"?>
<p:tagLst xmlns:a="http://schemas.openxmlformats.org/drawingml/2006/main" xmlns:r="http://schemas.openxmlformats.org/officeDocument/2006/relationships" xmlns:p="http://schemas.openxmlformats.org/presentationml/2006/main">
  <p:tag name="SHAPE_LOCKS" val="1983"/>
</p:tagLst>
</file>

<file path=ppt/tags/tag359.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60.xml><?xml version="1.0" encoding="utf-8"?>
<p:tagLst xmlns:a="http://schemas.openxmlformats.org/drawingml/2006/main" xmlns:r="http://schemas.openxmlformats.org/officeDocument/2006/relationships" xmlns:p="http://schemas.openxmlformats.org/presentationml/2006/main">
  <p:tag name="SHAPE_LOCKS" val="1983"/>
</p:tagLst>
</file>

<file path=ppt/tags/tag361.xml><?xml version="1.0" encoding="utf-8"?>
<p:tagLst xmlns:a="http://schemas.openxmlformats.org/drawingml/2006/main" xmlns:r="http://schemas.openxmlformats.org/officeDocument/2006/relationships" xmlns:p="http://schemas.openxmlformats.org/presentationml/2006/main">
  <p:tag name="SHAPE_LOCKS" val="1983"/>
</p:tagLst>
</file>

<file path=ppt/tags/tag362.xml><?xml version="1.0" encoding="utf-8"?>
<p:tagLst xmlns:a="http://schemas.openxmlformats.org/drawingml/2006/main" xmlns:r="http://schemas.openxmlformats.org/officeDocument/2006/relationships" xmlns:p="http://schemas.openxmlformats.org/presentationml/2006/main">
  <p:tag name="SHAPE_LOCKS" val="1983"/>
</p:tagLst>
</file>

<file path=ppt/tags/tag363.xml><?xml version="1.0" encoding="utf-8"?>
<p:tagLst xmlns:a="http://schemas.openxmlformats.org/drawingml/2006/main" xmlns:r="http://schemas.openxmlformats.org/officeDocument/2006/relationships" xmlns:p="http://schemas.openxmlformats.org/presentationml/2006/main">
  <p:tag name="SHAPE_LOCKS" val="1983"/>
</p:tagLst>
</file>

<file path=ppt/tags/tag364.xml><?xml version="1.0" encoding="utf-8"?>
<p:tagLst xmlns:a="http://schemas.openxmlformats.org/drawingml/2006/main" xmlns:r="http://schemas.openxmlformats.org/officeDocument/2006/relationships" xmlns:p="http://schemas.openxmlformats.org/presentationml/2006/main">
  <p:tag name="SHAPE_LOCKS" val="1983"/>
</p:tagLst>
</file>

<file path=ppt/tags/tag365.xml><?xml version="1.0" encoding="utf-8"?>
<p:tagLst xmlns:a="http://schemas.openxmlformats.org/drawingml/2006/main" xmlns:r="http://schemas.openxmlformats.org/officeDocument/2006/relationships" xmlns:p="http://schemas.openxmlformats.org/presentationml/2006/main">
  <p:tag name="SHAPE_LOCKS" val="1983"/>
</p:tagLst>
</file>

<file path=ppt/tags/tag366.xml><?xml version="1.0" encoding="utf-8"?>
<p:tagLst xmlns:a="http://schemas.openxmlformats.org/drawingml/2006/main" xmlns:r="http://schemas.openxmlformats.org/officeDocument/2006/relationships" xmlns:p="http://schemas.openxmlformats.org/presentationml/2006/main">
  <p:tag name="SHAPE_LOCKS" val="1983"/>
</p:tagLst>
</file>

<file path=ppt/tags/tag367.xml><?xml version="1.0" encoding="utf-8"?>
<p:tagLst xmlns:a="http://schemas.openxmlformats.org/drawingml/2006/main" xmlns:r="http://schemas.openxmlformats.org/officeDocument/2006/relationships" xmlns:p="http://schemas.openxmlformats.org/presentationml/2006/main">
  <p:tag name="SHAPE_LOCKS" val="1983"/>
</p:tagLst>
</file>

<file path=ppt/tags/tag368.xml><?xml version="1.0" encoding="utf-8"?>
<p:tagLst xmlns:a="http://schemas.openxmlformats.org/drawingml/2006/main" xmlns:r="http://schemas.openxmlformats.org/officeDocument/2006/relationships" xmlns:p="http://schemas.openxmlformats.org/presentationml/2006/main">
  <p:tag name="SHAPE_LOCKS" val="1983"/>
</p:tagLst>
</file>

<file path=ppt/tags/tag369.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70.xml><?xml version="1.0" encoding="utf-8"?>
<p:tagLst xmlns:a="http://schemas.openxmlformats.org/drawingml/2006/main" xmlns:r="http://schemas.openxmlformats.org/officeDocument/2006/relationships" xmlns:p="http://schemas.openxmlformats.org/presentationml/2006/main">
  <p:tag name="SHAPE_LOCKS" val="1983"/>
</p:tagLst>
</file>

<file path=ppt/tags/tag371.xml><?xml version="1.0" encoding="utf-8"?>
<p:tagLst xmlns:a="http://schemas.openxmlformats.org/drawingml/2006/main" xmlns:r="http://schemas.openxmlformats.org/officeDocument/2006/relationships" xmlns:p="http://schemas.openxmlformats.org/presentationml/2006/main">
  <p:tag name="SHAPE_LOCKS" val="1983"/>
</p:tagLst>
</file>

<file path=ppt/tags/tag372.xml><?xml version="1.0" encoding="utf-8"?>
<p:tagLst xmlns:a="http://schemas.openxmlformats.org/drawingml/2006/main" xmlns:r="http://schemas.openxmlformats.org/officeDocument/2006/relationships" xmlns:p="http://schemas.openxmlformats.org/presentationml/2006/main">
  <p:tag name="SHAPE_LOCKS" val="1983"/>
</p:tagLst>
</file>

<file path=ppt/tags/tag373.xml><?xml version="1.0" encoding="utf-8"?>
<p:tagLst xmlns:a="http://schemas.openxmlformats.org/drawingml/2006/main" xmlns:r="http://schemas.openxmlformats.org/officeDocument/2006/relationships" xmlns:p="http://schemas.openxmlformats.org/presentationml/2006/main">
  <p:tag name="SHAPE_LOCKS" val="1983"/>
</p:tagLst>
</file>

<file path=ppt/tags/tag374.xml><?xml version="1.0" encoding="utf-8"?>
<p:tagLst xmlns:a="http://schemas.openxmlformats.org/drawingml/2006/main" xmlns:r="http://schemas.openxmlformats.org/officeDocument/2006/relationships" xmlns:p="http://schemas.openxmlformats.org/presentationml/2006/main">
  <p:tag name="SHAPE_LOCKS" val="1983"/>
</p:tagLst>
</file>

<file path=ppt/tags/tag375.xml><?xml version="1.0" encoding="utf-8"?>
<p:tagLst xmlns:a="http://schemas.openxmlformats.org/drawingml/2006/main" xmlns:r="http://schemas.openxmlformats.org/officeDocument/2006/relationships" xmlns:p="http://schemas.openxmlformats.org/presentationml/2006/main">
  <p:tag name="SHAPE_LOCKS" val="1983"/>
</p:tagLst>
</file>

<file path=ppt/tags/tag376.xml><?xml version="1.0" encoding="utf-8"?>
<p:tagLst xmlns:a="http://schemas.openxmlformats.org/drawingml/2006/main" xmlns:r="http://schemas.openxmlformats.org/officeDocument/2006/relationships" xmlns:p="http://schemas.openxmlformats.org/presentationml/2006/main">
  <p:tag name="SHAPE_LOCKS" val="1983"/>
</p:tagLst>
</file>

<file path=ppt/tags/tag377.xml><?xml version="1.0" encoding="utf-8"?>
<p:tagLst xmlns:a="http://schemas.openxmlformats.org/drawingml/2006/main" xmlns:r="http://schemas.openxmlformats.org/officeDocument/2006/relationships" xmlns:p="http://schemas.openxmlformats.org/presentationml/2006/main">
  <p:tag name="SHAPE_LOCKS" val="1983"/>
</p:tagLst>
</file>

<file path=ppt/tags/tag378.xml><?xml version="1.0" encoding="utf-8"?>
<p:tagLst xmlns:a="http://schemas.openxmlformats.org/drawingml/2006/main" xmlns:r="http://schemas.openxmlformats.org/officeDocument/2006/relationships" xmlns:p="http://schemas.openxmlformats.org/presentationml/2006/main">
  <p:tag name="SHAPE_LOCKS" val="1983"/>
</p:tagLst>
</file>

<file path=ppt/tags/tag379.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80.xml><?xml version="1.0" encoding="utf-8"?>
<p:tagLst xmlns:a="http://schemas.openxmlformats.org/drawingml/2006/main" xmlns:r="http://schemas.openxmlformats.org/officeDocument/2006/relationships" xmlns:p="http://schemas.openxmlformats.org/presentationml/2006/main">
  <p:tag name="SHAPE_LOCKS" val="1983"/>
</p:tagLst>
</file>

<file path=ppt/tags/tag381.xml><?xml version="1.0" encoding="utf-8"?>
<p:tagLst xmlns:a="http://schemas.openxmlformats.org/drawingml/2006/main" xmlns:r="http://schemas.openxmlformats.org/officeDocument/2006/relationships" xmlns:p="http://schemas.openxmlformats.org/presentationml/2006/main">
  <p:tag name="SHAPE_LOCKS" val="1983"/>
</p:tagLst>
</file>

<file path=ppt/tags/tag382.xml><?xml version="1.0" encoding="utf-8"?>
<p:tagLst xmlns:a="http://schemas.openxmlformats.org/drawingml/2006/main" xmlns:r="http://schemas.openxmlformats.org/officeDocument/2006/relationships" xmlns:p="http://schemas.openxmlformats.org/presentationml/2006/main">
  <p:tag name="SHAPE_LOCKS" val="1983"/>
</p:tagLst>
</file>

<file path=ppt/tags/tag383.xml><?xml version="1.0" encoding="utf-8"?>
<p:tagLst xmlns:a="http://schemas.openxmlformats.org/drawingml/2006/main" xmlns:r="http://schemas.openxmlformats.org/officeDocument/2006/relationships" xmlns:p="http://schemas.openxmlformats.org/presentationml/2006/main">
  <p:tag name="SHAPE_LOCKS" val="1983"/>
</p:tagLst>
</file>

<file path=ppt/tags/tag384.xml><?xml version="1.0" encoding="utf-8"?>
<p:tagLst xmlns:a="http://schemas.openxmlformats.org/drawingml/2006/main" xmlns:r="http://schemas.openxmlformats.org/officeDocument/2006/relationships" xmlns:p="http://schemas.openxmlformats.org/presentationml/2006/main">
  <p:tag name="SHAPE_LOCKS" val="1983"/>
</p:tagLst>
</file>

<file path=ppt/tags/tag385.xml><?xml version="1.0" encoding="utf-8"?>
<p:tagLst xmlns:a="http://schemas.openxmlformats.org/drawingml/2006/main" xmlns:r="http://schemas.openxmlformats.org/officeDocument/2006/relationships" xmlns:p="http://schemas.openxmlformats.org/presentationml/2006/main">
  <p:tag name="SHAPE_LOCKS" val="1983"/>
</p:tagLst>
</file>

<file path=ppt/tags/tag386.xml><?xml version="1.0" encoding="utf-8"?>
<p:tagLst xmlns:a="http://schemas.openxmlformats.org/drawingml/2006/main" xmlns:r="http://schemas.openxmlformats.org/officeDocument/2006/relationships" xmlns:p="http://schemas.openxmlformats.org/presentationml/2006/main">
  <p:tag name="SHAPE_LOCKS" val="1983"/>
</p:tagLst>
</file>

<file path=ppt/tags/tag387.xml><?xml version="1.0" encoding="utf-8"?>
<p:tagLst xmlns:a="http://schemas.openxmlformats.org/drawingml/2006/main" xmlns:r="http://schemas.openxmlformats.org/officeDocument/2006/relationships" xmlns:p="http://schemas.openxmlformats.org/presentationml/2006/main">
  <p:tag name="SHAPE_LOCKS" val="1983"/>
</p:tagLst>
</file>

<file path=ppt/tags/tag388.xml><?xml version="1.0" encoding="utf-8"?>
<p:tagLst xmlns:a="http://schemas.openxmlformats.org/drawingml/2006/main" xmlns:r="http://schemas.openxmlformats.org/officeDocument/2006/relationships" xmlns:p="http://schemas.openxmlformats.org/presentationml/2006/main">
  <p:tag name="SHAPE_LOCKS" val="1983"/>
</p:tagLst>
</file>

<file path=ppt/tags/tag389.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390.xml><?xml version="1.0" encoding="utf-8"?>
<p:tagLst xmlns:a="http://schemas.openxmlformats.org/drawingml/2006/main" xmlns:r="http://schemas.openxmlformats.org/officeDocument/2006/relationships" xmlns:p="http://schemas.openxmlformats.org/presentationml/2006/main">
  <p:tag name="SHAPE_LOCKS" val="1983"/>
</p:tagLst>
</file>

<file path=ppt/tags/tag391.xml><?xml version="1.0" encoding="utf-8"?>
<p:tagLst xmlns:a="http://schemas.openxmlformats.org/drawingml/2006/main" xmlns:r="http://schemas.openxmlformats.org/officeDocument/2006/relationships" xmlns:p="http://schemas.openxmlformats.org/presentationml/2006/main">
  <p:tag name="SHAPE_LOCKS" val="1983"/>
</p:tagLst>
</file>

<file path=ppt/tags/tag392.xml><?xml version="1.0" encoding="utf-8"?>
<p:tagLst xmlns:a="http://schemas.openxmlformats.org/drawingml/2006/main" xmlns:r="http://schemas.openxmlformats.org/officeDocument/2006/relationships" xmlns:p="http://schemas.openxmlformats.org/presentationml/2006/main">
  <p:tag name="SHAPE_LOCKS" val="1983"/>
</p:tagLst>
</file>

<file path=ppt/tags/tag393.xml><?xml version="1.0" encoding="utf-8"?>
<p:tagLst xmlns:a="http://schemas.openxmlformats.org/drawingml/2006/main" xmlns:r="http://schemas.openxmlformats.org/officeDocument/2006/relationships" xmlns:p="http://schemas.openxmlformats.org/presentationml/2006/main">
  <p:tag name="SHAPE_LOCKS" val="1983"/>
</p:tagLst>
</file>

<file path=ppt/tags/tag394.xml><?xml version="1.0" encoding="utf-8"?>
<p:tagLst xmlns:a="http://schemas.openxmlformats.org/drawingml/2006/main" xmlns:r="http://schemas.openxmlformats.org/officeDocument/2006/relationships" xmlns:p="http://schemas.openxmlformats.org/presentationml/2006/main">
  <p:tag name="SHAPE_LOCKS" val="1983"/>
</p:tagLst>
</file>

<file path=ppt/tags/tag395.xml><?xml version="1.0" encoding="utf-8"?>
<p:tagLst xmlns:a="http://schemas.openxmlformats.org/drawingml/2006/main" xmlns:r="http://schemas.openxmlformats.org/officeDocument/2006/relationships" xmlns:p="http://schemas.openxmlformats.org/presentationml/2006/main">
  <p:tag name="SHAPE_LOCKS" val="1983"/>
</p:tagLst>
</file>

<file path=ppt/tags/tag396.xml><?xml version="1.0" encoding="utf-8"?>
<p:tagLst xmlns:a="http://schemas.openxmlformats.org/drawingml/2006/main" xmlns:r="http://schemas.openxmlformats.org/officeDocument/2006/relationships" xmlns:p="http://schemas.openxmlformats.org/presentationml/2006/main">
  <p:tag name="SHAPE_LOCKS" val="1983"/>
</p:tagLst>
</file>

<file path=ppt/tags/tag397.xml><?xml version="1.0" encoding="utf-8"?>
<p:tagLst xmlns:a="http://schemas.openxmlformats.org/drawingml/2006/main" xmlns:r="http://schemas.openxmlformats.org/officeDocument/2006/relationships" xmlns:p="http://schemas.openxmlformats.org/presentationml/2006/main">
  <p:tag name="SHAPE_LOCKS" val="1983"/>
</p:tagLst>
</file>

<file path=ppt/tags/tag398.xml><?xml version="1.0" encoding="utf-8"?>
<p:tagLst xmlns:a="http://schemas.openxmlformats.org/drawingml/2006/main" xmlns:r="http://schemas.openxmlformats.org/officeDocument/2006/relationships" xmlns:p="http://schemas.openxmlformats.org/presentationml/2006/main">
  <p:tag name="SHAPE_LOCKS" val="1983"/>
</p:tagLst>
</file>

<file path=ppt/tags/tag39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00.xml><?xml version="1.0" encoding="utf-8"?>
<p:tagLst xmlns:a="http://schemas.openxmlformats.org/drawingml/2006/main" xmlns:r="http://schemas.openxmlformats.org/officeDocument/2006/relationships" xmlns:p="http://schemas.openxmlformats.org/presentationml/2006/main">
  <p:tag name="SHAPE_LOCKS" val="1983"/>
</p:tagLst>
</file>

<file path=ppt/tags/tag401.xml><?xml version="1.0" encoding="utf-8"?>
<p:tagLst xmlns:a="http://schemas.openxmlformats.org/drawingml/2006/main" xmlns:r="http://schemas.openxmlformats.org/officeDocument/2006/relationships" xmlns:p="http://schemas.openxmlformats.org/presentationml/2006/main">
  <p:tag name="SHAPE_LOCKS" val="1983"/>
</p:tagLst>
</file>

<file path=ppt/tags/tag402.xml><?xml version="1.0" encoding="utf-8"?>
<p:tagLst xmlns:a="http://schemas.openxmlformats.org/drawingml/2006/main" xmlns:r="http://schemas.openxmlformats.org/officeDocument/2006/relationships" xmlns:p="http://schemas.openxmlformats.org/presentationml/2006/main">
  <p:tag name="SHAPE_LOCKS" val="1983"/>
</p:tagLst>
</file>

<file path=ppt/tags/tag403.xml><?xml version="1.0" encoding="utf-8"?>
<p:tagLst xmlns:a="http://schemas.openxmlformats.org/drawingml/2006/main" xmlns:r="http://schemas.openxmlformats.org/officeDocument/2006/relationships" xmlns:p="http://schemas.openxmlformats.org/presentationml/2006/main">
  <p:tag name="SHAPE_LOCKS" val="1983"/>
</p:tagLst>
</file>

<file path=ppt/tags/tag404.xml><?xml version="1.0" encoding="utf-8"?>
<p:tagLst xmlns:a="http://schemas.openxmlformats.org/drawingml/2006/main" xmlns:r="http://schemas.openxmlformats.org/officeDocument/2006/relationships" xmlns:p="http://schemas.openxmlformats.org/presentationml/2006/main">
  <p:tag name="SHAPE_LOCKS" val="1983"/>
</p:tagLst>
</file>

<file path=ppt/tags/tag405.xml><?xml version="1.0" encoding="utf-8"?>
<p:tagLst xmlns:a="http://schemas.openxmlformats.org/drawingml/2006/main" xmlns:r="http://schemas.openxmlformats.org/officeDocument/2006/relationships" xmlns:p="http://schemas.openxmlformats.org/presentationml/2006/main">
  <p:tag name="SHAPE_LOCKS" val="1983"/>
</p:tagLst>
</file>

<file path=ppt/tags/tag406.xml><?xml version="1.0" encoding="utf-8"?>
<p:tagLst xmlns:a="http://schemas.openxmlformats.org/drawingml/2006/main" xmlns:r="http://schemas.openxmlformats.org/officeDocument/2006/relationships" xmlns:p="http://schemas.openxmlformats.org/presentationml/2006/main">
  <p:tag name="SHAPE_LOCKS" val="1983"/>
</p:tagLst>
</file>

<file path=ppt/tags/tag407.xml><?xml version="1.0" encoding="utf-8"?>
<p:tagLst xmlns:a="http://schemas.openxmlformats.org/drawingml/2006/main" xmlns:r="http://schemas.openxmlformats.org/officeDocument/2006/relationships" xmlns:p="http://schemas.openxmlformats.org/presentationml/2006/main">
  <p:tag name="SHAPE_LOCKS" val="1983"/>
</p:tagLst>
</file>

<file path=ppt/tags/tag408.xml><?xml version="1.0" encoding="utf-8"?>
<p:tagLst xmlns:a="http://schemas.openxmlformats.org/drawingml/2006/main" xmlns:r="http://schemas.openxmlformats.org/officeDocument/2006/relationships" xmlns:p="http://schemas.openxmlformats.org/presentationml/2006/main">
  <p:tag name="SHAPE_LOCKS" val="1983"/>
</p:tagLst>
</file>

<file path=ppt/tags/tag409.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10.xml><?xml version="1.0" encoding="utf-8"?>
<p:tagLst xmlns:a="http://schemas.openxmlformats.org/drawingml/2006/main" xmlns:r="http://schemas.openxmlformats.org/officeDocument/2006/relationships" xmlns:p="http://schemas.openxmlformats.org/presentationml/2006/main">
  <p:tag name="SHAPE_LOCKS" val="1983"/>
</p:tagLst>
</file>

<file path=ppt/tags/tag411.xml><?xml version="1.0" encoding="utf-8"?>
<p:tagLst xmlns:a="http://schemas.openxmlformats.org/drawingml/2006/main" xmlns:r="http://schemas.openxmlformats.org/officeDocument/2006/relationships" xmlns:p="http://schemas.openxmlformats.org/presentationml/2006/main">
  <p:tag name="SHAPE_LOCKS" val="1983"/>
</p:tagLst>
</file>

<file path=ppt/tags/tag412.xml><?xml version="1.0" encoding="utf-8"?>
<p:tagLst xmlns:a="http://schemas.openxmlformats.org/drawingml/2006/main" xmlns:r="http://schemas.openxmlformats.org/officeDocument/2006/relationships" xmlns:p="http://schemas.openxmlformats.org/presentationml/2006/main">
  <p:tag name="SHAPE_LOCKS" val="1983"/>
</p:tagLst>
</file>

<file path=ppt/tags/tag413.xml><?xml version="1.0" encoding="utf-8"?>
<p:tagLst xmlns:a="http://schemas.openxmlformats.org/drawingml/2006/main" xmlns:r="http://schemas.openxmlformats.org/officeDocument/2006/relationships" xmlns:p="http://schemas.openxmlformats.org/presentationml/2006/main">
  <p:tag name="SHAPE_LOCKS" val="1983"/>
</p:tagLst>
</file>

<file path=ppt/tags/tag414.xml><?xml version="1.0" encoding="utf-8"?>
<p:tagLst xmlns:a="http://schemas.openxmlformats.org/drawingml/2006/main" xmlns:r="http://schemas.openxmlformats.org/officeDocument/2006/relationships" xmlns:p="http://schemas.openxmlformats.org/presentationml/2006/main">
  <p:tag name="SHAPE_LOCKS" val="1983"/>
</p:tagLst>
</file>

<file path=ppt/tags/tag415.xml><?xml version="1.0" encoding="utf-8"?>
<p:tagLst xmlns:a="http://schemas.openxmlformats.org/drawingml/2006/main" xmlns:r="http://schemas.openxmlformats.org/officeDocument/2006/relationships" xmlns:p="http://schemas.openxmlformats.org/presentationml/2006/main">
  <p:tag name="SHAPE_LOCKS" val="1983"/>
</p:tagLst>
</file>

<file path=ppt/tags/tag416.xml><?xml version="1.0" encoding="utf-8"?>
<p:tagLst xmlns:a="http://schemas.openxmlformats.org/drawingml/2006/main" xmlns:r="http://schemas.openxmlformats.org/officeDocument/2006/relationships" xmlns:p="http://schemas.openxmlformats.org/presentationml/2006/main">
  <p:tag name="SHAPE_LOCKS" val="1983"/>
</p:tagLst>
</file>

<file path=ppt/tags/tag417.xml><?xml version="1.0" encoding="utf-8"?>
<p:tagLst xmlns:a="http://schemas.openxmlformats.org/drawingml/2006/main" xmlns:r="http://schemas.openxmlformats.org/officeDocument/2006/relationships" xmlns:p="http://schemas.openxmlformats.org/presentationml/2006/main">
  <p:tag name="SHAPE_LOCKS" val="1983"/>
</p:tagLst>
</file>

<file path=ppt/tags/tag418.xml><?xml version="1.0" encoding="utf-8"?>
<p:tagLst xmlns:a="http://schemas.openxmlformats.org/drawingml/2006/main" xmlns:r="http://schemas.openxmlformats.org/officeDocument/2006/relationships" xmlns:p="http://schemas.openxmlformats.org/presentationml/2006/main">
  <p:tag name="SHAPE_LOCKS" val="1983"/>
</p:tagLst>
</file>

<file path=ppt/tags/tag419.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20.xml><?xml version="1.0" encoding="utf-8"?>
<p:tagLst xmlns:a="http://schemas.openxmlformats.org/drawingml/2006/main" xmlns:r="http://schemas.openxmlformats.org/officeDocument/2006/relationships" xmlns:p="http://schemas.openxmlformats.org/presentationml/2006/main">
  <p:tag name="SHAPE_LOCKS" val="1983"/>
</p:tagLst>
</file>

<file path=ppt/tags/tag421.xml><?xml version="1.0" encoding="utf-8"?>
<p:tagLst xmlns:a="http://schemas.openxmlformats.org/drawingml/2006/main" xmlns:r="http://schemas.openxmlformats.org/officeDocument/2006/relationships" xmlns:p="http://schemas.openxmlformats.org/presentationml/2006/main">
  <p:tag name="SHAPE_LOCKS" val="1983"/>
</p:tagLst>
</file>

<file path=ppt/tags/tag422.xml><?xml version="1.0" encoding="utf-8"?>
<p:tagLst xmlns:a="http://schemas.openxmlformats.org/drawingml/2006/main" xmlns:r="http://schemas.openxmlformats.org/officeDocument/2006/relationships" xmlns:p="http://schemas.openxmlformats.org/presentationml/2006/main">
  <p:tag name="SHAPE_LOCKS" val="1983"/>
</p:tagLst>
</file>

<file path=ppt/tags/tag423.xml><?xml version="1.0" encoding="utf-8"?>
<p:tagLst xmlns:a="http://schemas.openxmlformats.org/drawingml/2006/main" xmlns:r="http://schemas.openxmlformats.org/officeDocument/2006/relationships" xmlns:p="http://schemas.openxmlformats.org/presentationml/2006/main">
  <p:tag name="SHAPE_LOCKS" val="1983"/>
</p:tagLst>
</file>

<file path=ppt/tags/tag424.xml><?xml version="1.0" encoding="utf-8"?>
<p:tagLst xmlns:a="http://schemas.openxmlformats.org/drawingml/2006/main" xmlns:r="http://schemas.openxmlformats.org/officeDocument/2006/relationships" xmlns:p="http://schemas.openxmlformats.org/presentationml/2006/main">
  <p:tag name="SHAPE_LOCKS" val="1983"/>
</p:tagLst>
</file>

<file path=ppt/tags/tag425.xml><?xml version="1.0" encoding="utf-8"?>
<p:tagLst xmlns:a="http://schemas.openxmlformats.org/drawingml/2006/main" xmlns:r="http://schemas.openxmlformats.org/officeDocument/2006/relationships" xmlns:p="http://schemas.openxmlformats.org/presentationml/2006/main">
  <p:tag name="SHAPE_LOCKS" val="1983"/>
</p:tagLst>
</file>

<file path=ppt/tags/tag426.xml><?xml version="1.0" encoding="utf-8"?>
<p:tagLst xmlns:a="http://schemas.openxmlformats.org/drawingml/2006/main" xmlns:r="http://schemas.openxmlformats.org/officeDocument/2006/relationships" xmlns:p="http://schemas.openxmlformats.org/presentationml/2006/main">
  <p:tag name="SHAPE_LOCKS" val="1983"/>
</p:tagLst>
</file>

<file path=ppt/tags/tag427.xml><?xml version="1.0" encoding="utf-8"?>
<p:tagLst xmlns:a="http://schemas.openxmlformats.org/drawingml/2006/main" xmlns:r="http://schemas.openxmlformats.org/officeDocument/2006/relationships" xmlns:p="http://schemas.openxmlformats.org/presentationml/2006/main">
  <p:tag name="SHAPE_LOCKS" val="1983"/>
</p:tagLst>
</file>

<file path=ppt/tags/tag428.xml><?xml version="1.0" encoding="utf-8"?>
<p:tagLst xmlns:a="http://schemas.openxmlformats.org/drawingml/2006/main" xmlns:r="http://schemas.openxmlformats.org/officeDocument/2006/relationships" xmlns:p="http://schemas.openxmlformats.org/presentationml/2006/main">
  <p:tag name="SHAPE_LOCKS" val="1983"/>
</p:tagLst>
</file>

<file path=ppt/tags/tag429.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30.xml><?xml version="1.0" encoding="utf-8"?>
<p:tagLst xmlns:a="http://schemas.openxmlformats.org/drawingml/2006/main" xmlns:r="http://schemas.openxmlformats.org/officeDocument/2006/relationships" xmlns:p="http://schemas.openxmlformats.org/presentationml/2006/main">
  <p:tag name="SHAPE_LOCKS" val="1983"/>
</p:tagLst>
</file>

<file path=ppt/tags/tag431.xml><?xml version="1.0" encoding="utf-8"?>
<p:tagLst xmlns:a="http://schemas.openxmlformats.org/drawingml/2006/main" xmlns:r="http://schemas.openxmlformats.org/officeDocument/2006/relationships" xmlns:p="http://schemas.openxmlformats.org/presentationml/2006/main">
  <p:tag name="SHAPE_LOCKS" val="1983"/>
</p:tagLst>
</file>

<file path=ppt/tags/tag432.xml><?xml version="1.0" encoding="utf-8"?>
<p:tagLst xmlns:a="http://schemas.openxmlformats.org/drawingml/2006/main" xmlns:r="http://schemas.openxmlformats.org/officeDocument/2006/relationships" xmlns:p="http://schemas.openxmlformats.org/presentationml/2006/main">
  <p:tag name="SHAPE_LOCKS" val="1983"/>
</p:tagLst>
</file>

<file path=ppt/tags/tag433.xml><?xml version="1.0" encoding="utf-8"?>
<p:tagLst xmlns:a="http://schemas.openxmlformats.org/drawingml/2006/main" xmlns:r="http://schemas.openxmlformats.org/officeDocument/2006/relationships" xmlns:p="http://schemas.openxmlformats.org/presentationml/2006/main">
  <p:tag name="SHAPE_LOCKS" val="1983"/>
</p:tagLst>
</file>

<file path=ppt/tags/tag434.xml><?xml version="1.0" encoding="utf-8"?>
<p:tagLst xmlns:a="http://schemas.openxmlformats.org/drawingml/2006/main" xmlns:r="http://schemas.openxmlformats.org/officeDocument/2006/relationships" xmlns:p="http://schemas.openxmlformats.org/presentationml/2006/main">
  <p:tag name="SHAPE_LOCKS" val="1983"/>
</p:tagLst>
</file>

<file path=ppt/tags/tag435.xml><?xml version="1.0" encoding="utf-8"?>
<p:tagLst xmlns:a="http://schemas.openxmlformats.org/drawingml/2006/main" xmlns:r="http://schemas.openxmlformats.org/officeDocument/2006/relationships" xmlns:p="http://schemas.openxmlformats.org/presentationml/2006/main">
  <p:tag name="SHAPE_LOCKS" val="1983"/>
</p:tagLst>
</file>

<file path=ppt/tags/tag436.xml><?xml version="1.0" encoding="utf-8"?>
<p:tagLst xmlns:a="http://schemas.openxmlformats.org/drawingml/2006/main" xmlns:r="http://schemas.openxmlformats.org/officeDocument/2006/relationships" xmlns:p="http://schemas.openxmlformats.org/presentationml/2006/main">
  <p:tag name="SHAPE_LOCKS" val="1983"/>
</p:tagLst>
</file>

<file path=ppt/tags/tag437.xml><?xml version="1.0" encoding="utf-8"?>
<p:tagLst xmlns:a="http://schemas.openxmlformats.org/drawingml/2006/main" xmlns:r="http://schemas.openxmlformats.org/officeDocument/2006/relationships" xmlns:p="http://schemas.openxmlformats.org/presentationml/2006/main">
  <p:tag name="SHAPE_LOCKS" val="1983"/>
</p:tagLst>
</file>

<file path=ppt/tags/tag438.xml><?xml version="1.0" encoding="utf-8"?>
<p:tagLst xmlns:a="http://schemas.openxmlformats.org/drawingml/2006/main" xmlns:r="http://schemas.openxmlformats.org/officeDocument/2006/relationships" xmlns:p="http://schemas.openxmlformats.org/presentationml/2006/main">
  <p:tag name="SHAPE_LOCKS" val="1983"/>
</p:tagLst>
</file>

<file path=ppt/tags/tag439.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40.xml><?xml version="1.0" encoding="utf-8"?>
<p:tagLst xmlns:a="http://schemas.openxmlformats.org/drawingml/2006/main" xmlns:r="http://schemas.openxmlformats.org/officeDocument/2006/relationships" xmlns:p="http://schemas.openxmlformats.org/presentationml/2006/main">
  <p:tag name="SHAPE_LOCKS" val="1983"/>
</p:tagLst>
</file>

<file path=ppt/tags/tag441.xml><?xml version="1.0" encoding="utf-8"?>
<p:tagLst xmlns:a="http://schemas.openxmlformats.org/drawingml/2006/main" xmlns:r="http://schemas.openxmlformats.org/officeDocument/2006/relationships" xmlns:p="http://schemas.openxmlformats.org/presentationml/2006/main">
  <p:tag name="SHAPE_LOCKS" val="1983"/>
</p:tagLst>
</file>

<file path=ppt/tags/tag442.xml><?xml version="1.0" encoding="utf-8"?>
<p:tagLst xmlns:a="http://schemas.openxmlformats.org/drawingml/2006/main" xmlns:r="http://schemas.openxmlformats.org/officeDocument/2006/relationships" xmlns:p="http://schemas.openxmlformats.org/presentationml/2006/main">
  <p:tag name="SHAPE_LOCKS" val="1983"/>
</p:tagLst>
</file>

<file path=ppt/tags/tag443.xml><?xml version="1.0" encoding="utf-8"?>
<p:tagLst xmlns:a="http://schemas.openxmlformats.org/drawingml/2006/main" xmlns:r="http://schemas.openxmlformats.org/officeDocument/2006/relationships" xmlns:p="http://schemas.openxmlformats.org/presentationml/2006/main">
  <p:tag name="SHAPE_LOCKS" val="1983"/>
</p:tagLst>
</file>

<file path=ppt/tags/tag444.xml><?xml version="1.0" encoding="utf-8"?>
<p:tagLst xmlns:a="http://schemas.openxmlformats.org/drawingml/2006/main" xmlns:r="http://schemas.openxmlformats.org/officeDocument/2006/relationships" xmlns:p="http://schemas.openxmlformats.org/presentationml/2006/main">
  <p:tag name="SHAPE_LOCKS" val="1983"/>
</p:tagLst>
</file>

<file path=ppt/tags/tag445.xml><?xml version="1.0" encoding="utf-8"?>
<p:tagLst xmlns:a="http://schemas.openxmlformats.org/drawingml/2006/main" xmlns:r="http://schemas.openxmlformats.org/officeDocument/2006/relationships" xmlns:p="http://schemas.openxmlformats.org/presentationml/2006/main">
  <p:tag name="SHAPE_LOCKS" val="1983"/>
</p:tagLst>
</file>

<file path=ppt/tags/tag446.xml><?xml version="1.0" encoding="utf-8"?>
<p:tagLst xmlns:a="http://schemas.openxmlformats.org/drawingml/2006/main" xmlns:r="http://schemas.openxmlformats.org/officeDocument/2006/relationships" xmlns:p="http://schemas.openxmlformats.org/presentationml/2006/main">
  <p:tag name="SHAPE_LOCKS" val="1983"/>
</p:tagLst>
</file>

<file path=ppt/tags/tag447.xml><?xml version="1.0" encoding="utf-8"?>
<p:tagLst xmlns:a="http://schemas.openxmlformats.org/drawingml/2006/main" xmlns:r="http://schemas.openxmlformats.org/officeDocument/2006/relationships" xmlns:p="http://schemas.openxmlformats.org/presentationml/2006/main">
  <p:tag name="SHAPE_LOCKS" val="1983"/>
</p:tagLst>
</file>

<file path=ppt/tags/tag448.xml><?xml version="1.0" encoding="utf-8"?>
<p:tagLst xmlns:a="http://schemas.openxmlformats.org/drawingml/2006/main" xmlns:r="http://schemas.openxmlformats.org/officeDocument/2006/relationships" xmlns:p="http://schemas.openxmlformats.org/presentationml/2006/main">
  <p:tag name="SHAPE_LOCKS" val="1983"/>
</p:tagLst>
</file>

<file path=ppt/tags/tag449.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50.xml><?xml version="1.0" encoding="utf-8"?>
<p:tagLst xmlns:a="http://schemas.openxmlformats.org/drawingml/2006/main" xmlns:r="http://schemas.openxmlformats.org/officeDocument/2006/relationships" xmlns:p="http://schemas.openxmlformats.org/presentationml/2006/main">
  <p:tag name="SHAPE_LOCKS" val="1983"/>
</p:tagLst>
</file>

<file path=ppt/tags/tag451.xml><?xml version="1.0" encoding="utf-8"?>
<p:tagLst xmlns:a="http://schemas.openxmlformats.org/drawingml/2006/main" xmlns:r="http://schemas.openxmlformats.org/officeDocument/2006/relationships" xmlns:p="http://schemas.openxmlformats.org/presentationml/2006/main">
  <p:tag name="SHAPE_LOCKS" val="1983"/>
</p:tagLst>
</file>

<file path=ppt/tags/tag452.xml><?xml version="1.0" encoding="utf-8"?>
<p:tagLst xmlns:a="http://schemas.openxmlformats.org/drawingml/2006/main" xmlns:r="http://schemas.openxmlformats.org/officeDocument/2006/relationships" xmlns:p="http://schemas.openxmlformats.org/presentationml/2006/main">
  <p:tag name="SHAPE_LOCKS" val="1983"/>
</p:tagLst>
</file>

<file path=ppt/tags/tag453.xml><?xml version="1.0" encoding="utf-8"?>
<p:tagLst xmlns:a="http://schemas.openxmlformats.org/drawingml/2006/main" xmlns:r="http://schemas.openxmlformats.org/officeDocument/2006/relationships" xmlns:p="http://schemas.openxmlformats.org/presentationml/2006/main">
  <p:tag name="SHAPE_LOCKS" val="1983"/>
</p:tagLst>
</file>

<file path=ppt/tags/tag454.xml><?xml version="1.0" encoding="utf-8"?>
<p:tagLst xmlns:a="http://schemas.openxmlformats.org/drawingml/2006/main" xmlns:r="http://schemas.openxmlformats.org/officeDocument/2006/relationships" xmlns:p="http://schemas.openxmlformats.org/presentationml/2006/main">
  <p:tag name="SHAPE_LOCKS" val="1983"/>
</p:tagLst>
</file>

<file path=ppt/tags/tag455.xml><?xml version="1.0" encoding="utf-8"?>
<p:tagLst xmlns:a="http://schemas.openxmlformats.org/drawingml/2006/main" xmlns:r="http://schemas.openxmlformats.org/officeDocument/2006/relationships" xmlns:p="http://schemas.openxmlformats.org/presentationml/2006/main">
  <p:tag name="SHAPE_LOCKS" val="1983"/>
</p:tagLst>
</file>

<file path=ppt/tags/tag456.xml><?xml version="1.0" encoding="utf-8"?>
<p:tagLst xmlns:a="http://schemas.openxmlformats.org/drawingml/2006/main" xmlns:r="http://schemas.openxmlformats.org/officeDocument/2006/relationships" xmlns:p="http://schemas.openxmlformats.org/presentationml/2006/main">
  <p:tag name="SHAPE_LOCKS" val="1983"/>
</p:tagLst>
</file>

<file path=ppt/tags/tag457.xml><?xml version="1.0" encoding="utf-8"?>
<p:tagLst xmlns:a="http://schemas.openxmlformats.org/drawingml/2006/main" xmlns:r="http://schemas.openxmlformats.org/officeDocument/2006/relationships" xmlns:p="http://schemas.openxmlformats.org/presentationml/2006/main">
  <p:tag name="SHAPE_LOCKS" val="1983"/>
</p:tagLst>
</file>

<file path=ppt/tags/tag458.xml><?xml version="1.0" encoding="utf-8"?>
<p:tagLst xmlns:a="http://schemas.openxmlformats.org/drawingml/2006/main" xmlns:r="http://schemas.openxmlformats.org/officeDocument/2006/relationships" xmlns:p="http://schemas.openxmlformats.org/presentationml/2006/main">
  <p:tag name="SHAPE_LOCKS" val="1983"/>
</p:tagLst>
</file>

<file path=ppt/tags/tag459.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60.xml><?xml version="1.0" encoding="utf-8"?>
<p:tagLst xmlns:a="http://schemas.openxmlformats.org/drawingml/2006/main" xmlns:r="http://schemas.openxmlformats.org/officeDocument/2006/relationships" xmlns:p="http://schemas.openxmlformats.org/presentationml/2006/main">
  <p:tag name="SHAPE_LOCKS" val="1983"/>
</p:tagLst>
</file>

<file path=ppt/tags/tag461.xml><?xml version="1.0" encoding="utf-8"?>
<p:tagLst xmlns:a="http://schemas.openxmlformats.org/drawingml/2006/main" xmlns:r="http://schemas.openxmlformats.org/officeDocument/2006/relationships" xmlns:p="http://schemas.openxmlformats.org/presentationml/2006/main">
  <p:tag name="SHAPE_LOCKS" val="1983"/>
</p:tagLst>
</file>

<file path=ppt/tags/tag462.xml><?xml version="1.0" encoding="utf-8"?>
<p:tagLst xmlns:a="http://schemas.openxmlformats.org/drawingml/2006/main" xmlns:r="http://schemas.openxmlformats.org/officeDocument/2006/relationships" xmlns:p="http://schemas.openxmlformats.org/presentationml/2006/main">
  <p:tag name="SHAPE_LOCKS" val="1983"/>
</p:tagLst>
</file>

<file path=ppt/tags/tag463.xml><?xml version="1.0" encoding="utf-8"?>
<p:tagLst xmlns:a="http://schemas.openxmlformats.org/drawingml/2006/main" xmlns:r="http://schemas.openxmlformats.org/officeDocument/2006/relationships" xmlns:p="http://schemas.openxmlformats.org/presentationml/2006/main">
  <p:tag name="SHAPE_LOCKS" val="1983"/>
</p:tagLst>
</file>

<file path=ppt/tags/tag464.xml><?xml version="1.0" encoding="utf-8"?>
<p:tagLst xmlns:a="http://schemas.openxmlformats.org/drawingml/2006/main" xmlns:r="http://schemas.openxmlformats.org/officeDocument/2006/relationships" xmlns:p="http://schemas.openxmlformats.org/presentationml/2006/main">
  <p:tag name="SHAPE_LOCKS" val="1983"/>
</p:tagLst>
</file>

<file path=ppt/tags/tag465.xml><?xml version="1.0" encoding="utf-8"?>
<p:tagLst xmlns:a="http://schemas.openxmlformats.org/drawingml/2006/main" xmlns:r="http://schemas.openxmlformats.org/officeDocument/2006/relationships" xmlns:p="http://schemas.openxmlformats.org/presentationml/2006/main">
  <p:tag name="SHAPE_LOCKS" val="1983"/>
</p:tagLst>
</file>

<file path=ppt/tags/tag466.xml><?xml version="1.0" encoding="utf-8"?>
<p:tagLst xmlns:a="http://schemas.openxmlformats.org/drawingml/2006/main" xmlns:r="http://schemas.openxmlformats.org/officeDocument/2006/relationships" xmlns:p="http://schemas.openxmlformats.org/presentationml/2006/main">
  <p:tag name="SHAPE_LOCKS" val="1983"/>
</p:tagLst>
</file>

<file path=ppt/tags/tag467.xml><?xml version="1.0" encoding="utf-8"?>
<p:tagLst xmlns:a="http://schemas.openxmlformats.org/drawingml/2006/main" xmlns:r="http://schemas.openxmlformats.org/officeDocument/2006/relationships" xmlns:p="http://schemas.openxmlformats.org/presentationml/2006/main">
  <p:tag name="SHAPE_LOCKS" val="1983"/>
</p:tagLst>
</file>

<file path=ppt/tags/tag468.xml><?xml version="1.0" encoding="utf-8"?>
<p:tagLst xmlns:a="http://schemas.openxmlformats.org/drawingml/2006/main" xmlns:r="http://schemas.openxmlformats.org/officeDocument/2006/relationships" xmlns:p="http://schemas.openxmlformats.org/presentationml/2006/main">
  <p:tag name="SHAPE_LOCKS" val="1983"/>
</p:tagLst>
</file>

<file path=ppt/tags/tag469.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70.xml><?xml version="1.0" encoding="utf-8"?>
<p:tagLst xmlns:a="http://schemas.openxmlformats.org/drawingml/2006/main" xmlns:r="http://schemas.openxmlformats.org/officeDocument/2006/relationships" xmlns:p="http://schemas.openxmlformats.org/presentationml/2006/main">
  <p:tag name="SHAPE_LOCKS" val="1983"/>
</p:tagLst>
</file>

<file path=ppt/tags/tag471.xml><?xml version="1.0" encoding="utf-8"?>
<p:tagLst xmlns:a="http://schemas.openxmlformats.org/drawingml/2006/main" xmlns:r="http://schemas.openxmlformats.org/officeDocument/2006/relationships" xmlns:p="http://schemas.openxmlformats.org/presentationml/2006/main">
  <p:tag name="SHAPE_LOCKS" val="1983"/>
</p:tagLst>
</file>

<file path=ppt/tags/tag472.xml><?xml version="1.0" encoding="utf-8"?>
<p:tagLst xmlns:a="http://schemas.openxmlformats.org/drawingml/2006/main" xmlns:r="http://schemas.openxmlformats.org/officeDocument/2006/relationships" xmlns:p="http://schemas.openxmlformats.org/presentationml/2006/main">
  <p:tag name="SHAPE_LOCKS" val="1983"/>
</p:tagLst>
</file>

<file path=ppt/tags/tag473.xml><?xml version="1.0" encoding="utf-8"?>
<p:tagLst xmlns:a="http://schemas.openxmlformats.org/drawingml/2006/main" xmlns:r="http://schemas.openxmlformats.org/officeDocument/2006/relationships" xmlns:p="http://schemas.openxmlformats.org/presentationml/2006/main">
  <p:tag name="SHAPE_LOCKS" val="1983"/>
</p:tagLst>
</file>

<file path=ppt/tags/tag474.xml><?xml version="1.0" encoding="utf-8"?>
<p:tagLst xmlns:a="http://schemas.openxmlformats.org/drawingml/2006/main" xmlns:r="http://schemas.openxmlformats.org/officeDocument/2006/relationships" xmlns:p="http://schemas.openxmlformats.org/presentationml/2006/main">
  <p:tag name="SHAPE_LOCKS" val="1983"/>
</p:tagLst>
</file>

<file path=ppt/tags/tag475.xml><?xml version="1.0" encoding="utf-8"?>
<p:tagLst xmlns:a="http://schemas.openxmlformats.org/drawingml/2006/main" xmlns:r="http://schemas.openxmlformats.org/officeDocument/2006/relationships" xmlns:p="http://schemas.openxmlformats.org/presentationml/2006/main">
  <p:tag name="SHAPE_LOCKS" val="1983"/>
</p:tagLst>
</file>

<file path=ppt/tags/tag476.xml><?xml version="1.0" encoding="utf-8"?>
<p:tagLst xmlns:a="http://schemas.openxmlformats.org/drawingml/2006/main" xmlns:r="http://schemas.openxmlformats.org/officeDocument/2006/relationships" xmlns:p="http://schemas.openxmlformats.org/presentationml/2006/main">
  <p:tag name="SHAPE_LOCKS" val="1983"/>
</p:tagLst>
</file>

<file path=ppt/tags/tag477.xml><?xml version="1.0" encoding="utf-8"?>
<p:tagLst xmlns:a="http://schemas.openxmlformats.org/drawingml/2006/main" xmlns:r="http://schemas.openxmlformats.org/officeDocument/2006/relationships" xmlns:p="http://schemas.openxmlformats.org/presentationml/2006/main">
  <p:tag name="SHAPE_LOCKS" val="1983"/>
</p:tagLst>
</file>

<file path=ppt/tags/tag478.xml><?xml version="1.0" encoding="utf-8"?>
<p:tagLst xmlns:a="http://schemas.openxmlformats.org/drawingml/2006/main" xmlns:r="http://schemas.openxmlformats.org/officeDocument/2006/relationships" xmlns:p="http://schemas.openxmlformats.org/presentationml/2006/main">
  <p:tag name="SHAPE_LOCKS" val="1983"/>
</p:tagLst>
</file>

<file path=ppt/tags/tag479.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80.xml><?xml version="1.0" encoding="utf-8"?>
<p:tagLst xmlns:a="http://schemas.openxmlformats.org/drawingml/2006/main" xmlns:r="http://schemas.openxmlformats.org/officeDocument/2006/relationships" xmlns:p="http://schemas.openxmlformats.org/presentationml/2006/main">
  <p:tag name="SHAPE_LOCKS" val="1983"/>
</p:tagLst>
</file>

<file path=ppt/tags/tag481.xml><?xml version="1.0" encoding="utf-8"?>
<p:tagLst xmlns:a="http://schemas.openxmlformats.org/drawingml/2006/main" xmlns:r="http://schemas.openxmlformats.org/officeDocument/2006/relationships" xmlns:p="http://schemas.openxmlformats.org/presentationml/2006/main">
  <p:tag name="SHAPE_LOCKS" val="1983"/>
</p:tagLst>
</file>

<file path=ppt/tags/tag482.xml><?xml version="1.0" encoding="utf-8"?>
<p:tagLst xmlns:a="http://schemas.openxmlformats.org/drawingml/2006/main" xmlns:r="http://schemas.openxmlformats.org/officeDocument/2006/relationships" xmlns:p="http://schemas.openxmlformats.org/presentationml/2006/main">
  <p:tag name="SHAPE_LOCKS" val="1983"/>
</p:tagLst>
</file>

<file path=ppt/tags/tag483.xml><?xml version="1.0" encoding="utf-8"?>
<p:tagLst xmlns:a="http://schemas.openxmlformats.org/drawingml/2006/main" xmlns:r="http://schemas.openxmlformats.org/officeDocument/2006/relationships" xmlns:p="http://schemas.openxmlformats.org/presentationml/2006/main">
  <p:tag name="SHAPE_LOCKS" val="1983"/>
</p:tagLst>
</file>

<file path=ppt/tags/tag484.xml><?xml version="1.0" encoding="utf-8"?>
<p:tagLst xmlns:a="http://schemas.openxmlformats.org/drawingml/2006/main" xmlns:r="http://schemas.openxmlformats.org/officeDocument/2006/relationships" xmlns:p="http://schemas.openxmlformats.org/presentationml/2006/main">
  <p:tag name="SHAPE_LOCKS" val="1983"/>
</p:tagLst>
</file>

<file path=ppt/tags/tag485.xml><?xml version="1.0" encoding="utf-8"?>
<p:tagLst xmlns:a="http://schemas.openxmlformats.org/drawingml/2006/main" xmlns:r="http://schemas.openxmlformats.org/officeDocument/2006/relationships" xmlns:p="http://schemas.openxmlformats.org/presentationml/2006/main">
  <p:tag name="SHAPE_LOCKS" val="1983"/>
</p:tagLst>
</file>

<file path=ppt/tags/tag486.xml><?xml version="1.0" encoding="utf-8"?>
<p:tagLst xmlns:a="http://schemas.openxmlformats.org/drawingml/2006/main" xmlns:r="http://schemas.openxmlformats.org/officeDocument/2006/relationships" xmlns:p="http://schemas.openxmlformats.org/presentationml/2006/main">
  <p:tag name="SHAPE_LOCKS" val="1983"/>
</p:tagLst>
</file>

<file path=ppt/tags/tag487.xml><?xml version="1.0" encoding="utf-8"?>
<p:tagLst xmlns:a="http://schemas.openxmlformats.org/drawingml/2006/main" xmlns:r="http://schemas.openxmlformats.org/officeDocument/2006/relationships" xmlns:p="http://schemas.openxmlformats.org/presentationml/2006/main">
  <p:tag name="SHAPE_LOCKS" val="1983"/>
</p:tagLst>
</file>

<file path=ppt/tags/tag488.xml><?xml version="1.0" encoding="utf-8"?>
<p:tagLst xmlns:a="http://schemas.openxmlformats.org/drawingml/2006/main" xmlns:r="http://schemas.openxmlformats.org/officeDocument/2006/relationships" xmlns:p="http://schemas.openxmlformats.org/presentationml/2006/main">
  <p:tag name="SHAPE_LOCKS" val="1983"/>
</p:tagLst>
</file>

<file path=ppt/tags/tag489.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490.xml><?xml version="1.0" encoding="utf-8"?>
<p:tagLst xmlns:a="http://schemas.openxmlformats.org/drawingml/2006/main" xmlns:r="http://schemas.openxmlformats.org/officeDocument/2006/relationships" xmlns:p="http://schemas.openxmlformats.org/presentationml/2006/main">
  <p:tag name="SHAPE_LOCKS" val="1983"/>
</p:tagLst>
</file>

<file path=ppt/tags/tag491.xml><?xml version="1.0" encoding="utf-8"?>
<p:tagLst xmlns:a="http://schemas.openxmlformats.org/drawingml/2006/main" xmlns:r="http://schemas.openxmlformats.org/officeDocument/2006/relationships" xmlns:p="http://schemas.openxmlformats.org/presentationml/2006/main">
  <p:tag name="SHAPE_LOCKS" val="1983"/>
</p:tagLst>
</file>

<file path=ppt/tags/tag492.xml><?xml version="1.0" encoding="utf-8"?>
<p:tagLst xmlns:a="http://schemas.openxmlformats.org/drawingml/2006/main" xmlns:r="http://schemas.openxmlformats.org/officeDocument/2006/relationships" xmlns:p="http://schemas.openxmlformats.org/presentationml/2006/main">
  <p:tag name="SHAPE_LOCKS" val="1983"/>
</p:tagLst>
</file>

<file path=ppt/tags/tag493.xml><?xml version="1.0" encoding="utf-8"?>
<p:tagLst xmlns:a="http://schemas.openxmlformats.org/drawingml/2006/main" xmlns:r="http://schemas.openxmlformats.org/officeDocument/2006/relationships" xmlns:p="http://schemas.openxmlformats.org/presentationml/2006/main">
  <p:tag name="SHAPE_LOCKS" val="1983"/>
</p:tagLst>
</file>

<file path=ppt/tags/tag494.xml><?xml version="1.0" encoding="utf-8"?>
<p:tagLst xmlns:a="http://schemas.openxmlformats.org/drawingml/2006/main" xmlns:r="http://schemas.openxmlformats.org/officeDocument/2006/relationships" xmlns:p="http://schemas.openxmlformats.org/presentationml/2006/main">
  <p:tag name="SHAPE_LOCKS" val="1983"/>
</p:tagLst>
</file>

<file path=ppt/tags/tag495.xml><?xml version="1.0" encoding="utf-8"?>
<p:tagLst xmlns:a="http://schemas.openxmlformats.org/drawingml/2006/main" xmlns:r="http://schemas.openxmlformats.org/officeDocument/2006/relationships" xmlns:p="http://schemas.openxmlformats.org/presentationml/2006/main">
  <p:tag name="SHAPE_LOCKS" val="1983"/>
</p:tagLst>
</file>

<file path=ppt/tags/tag496.xml><?xml version="1.0" encoding="utf-8"?>
<p:tagLst xmlns:a="http://schemas.openxmlformats.org/drawingml/2006/main" xmlns:r="http://schemas.openxmlformats.org/officeDocument/2006/relationships" xmlns:p="http://schemas.openxmlformats.org/presentationml/2006/main">
  <p:tag name="SHAPE_LOCKS" val="1983"/>
</p:tagLst>
</file>

<file path=ppt/tags/tag497.xml><?xml version="1.0" encoding="utf-8"?>
<p:tagLst xmlns:a="http://schemas.openxmlformats.org/drawingml/2006/main" xmlns:r="http://schemas.openxmlformats.org/officeDocument/2006/relationships" xmlns:p="http://schemas.openxmlformats.org/presentationml/2006/main">
  <p:tag name="SHAPE_LOCKS" val="1983"/>
</p:tagLst>
</file>

<file path=ppt/tags/tag498.xml><?xml version="1.0" encoding="utf-8"?>
<p:tagLst xmlns:a="http://schemas.openxmlformats.org/drawingml/2006/main" xmlns:r="http://schemas.openxmlformats.org/officeDocument/2006/relationships" xmlns:p="http://schemas.openxmlformats.org/presentationml/2006/main">
  <p:tag name="SHAPE_LOCKS" val="1983"/>
</p:tagLst>
</file>

<file path=ppt/tags/tag49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00.xml><?xml version="1.0" encoding="utf-8"?>
<p:tagLst xmlns:a="http://schemas.openxmlformats.org/drawingml/2006/main" xmlns:r="http://schemas.openxmlformats.org/officeDocument/2006/relationships" xmlns:p="http://schemas.openxmlformats.org/presentationml/2006/main">
  <p:tag name="SHAPE_LOCKS" val="1983"/>
</p:tagLst>
</file>

<file path=ppt/tags/tag501.xml><?xml version="1.0" encoding="utf-8"?>
<p:tagLst xmlns:a="http://schemas.openxmlformats.org/drawingml/2006/main" xmlns:r="http://schemas.openxmlformats.org/officeDocument/2006/relationships" xmlns:p="http://schemas.openxmlformats.org/presentationml/2006/main">
  <p:tag name="SHAPE_LOCKS" val="1983"/>
</p:tagLst>
</file>

<file path=ppt/tags/tag502.xml><?xml version="1.0" encoding="utf-8"?>
<p:tagLst xmlns:a="http://schemas.openxmlformats.org/drawingml/2006/main" xmlns:r="http://schemas.openxmlformats.org/officeDocument/2006/relationships" xmlns:p="http://schemas.openxmlformats.org/presentationml/2006/main">
  <p:tag name="SHAPE_LOCKS" val="1983"/>
</p:tagLst>
</file>

<file path=ppt/tags/tag503.xml><?xml version="1.0" encoding="utf-8"?>
<p:tagLst xmlns:a="http://schemas.openxmlformats.org/drawingml/2006/main" xmlns:r="http://schemas.openxmlformats.org/officeDocument/2006/relationships" xmlns:p="http://schemas.openxmlformats.org/presentationml/2006/main">
  <p:tag name="SHAPE_LOCKS" val="1983"/>
</p:tagLst>
</file>

<file path=ppt/tags/tag504.xml><?xml version="1.0" encoding="utf-8"?>
<p:tagLst xmlns:a="http://schemas.openxmlformats.org/drawingml/2006/main" xmlns:r="http://schemas.openxmlformats.org/officeDocument/2006/relationships" xmlns:p="http://schemas.openxmlformats.org/presentationml/2006/main">
  <p:tag name="SHAPE_LOCKS" val="1983"/>
</p:tagLst>
</file>

<file path=ppt/tags/tag505.xml><?xml version="1.0" encoding="utf-8"?>
<p:tagLst xmlns:a="http://schemas.openxmlformats.org/drawingml/2006/main" xmlns:r="http://schemas.openxmlformats.org/officeDocument/2006/relationships" xmlns:p="http://schemas.openxmlformats.org/presentationml/2006/main">
  <p:tag name="SHAPE_LOCKS" val="1983"/>
</p:tagLst>
</file>

<file path=ppt/tags/tag506.xml><?xml version="1.0" encoding="utf-8"?>
<p:tagLst xmlns:a="http://schemas.openxmlformats.org/drawingml/2006/main" xmlns:r="http://schemas.openxmlformats.org/officeDocument/2006/relationships" xmlns:p="http://schemas.openxmlformats.org/presentationml/2006/main">
  <p:tag name="SHAPE_LOCKS" val="1983"/>
</p:tagLst>
</file>

<file path=ppt/tags/tag507.xml><?xml version="1.0" encoding="utf-8"?>
<p:tagLst xmlns:a="http://schemas.openxmlformats.org/drawingml/2006/main" xmlns:r="http://schemas.openxmlformats.org/officeDocument/2006/relationships" xmlns:p="http://schemas.openxmlformats.org/presentationml/2006/main">
  <p:tag name="SHAPE_LOCKS" val="1983"/>
</p:tagLst>
</file>

<file path=ppt/tags/tag508.xml><?xml version="1.0" encoding="utf-8"?>
<p:tagLst xmlns:a="http://schemas.openxmlformats.org/drawingml/2006/main" xmlns:r="http://schemas.openxmlformats.org/officeDocument/2006/relationships" xmlns:p="http://schemas.openxmlformats.org/presentationml/2006/main">
  <p:tag name="SHAPE_LOCKS" val="1983"/>
</p:tagLst>
</file>

<file path=ppt/tags/tag509.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10.xml><?xml version="1.0" encoding="utf-8"?>
<p:tagLst xmlns:a="http://schemas.openxmlformats.org/drawingml/2006/main" xmlns:r="http://schemas.openxmlformats.org/officeDocument/2006/relationships" xmlns:p="http://schemas.openxmlformats.org/presentationml/2006/main">
  <p:tag name="SHAPE_LOCKS" val="1983"/>
</p:tagLst>
</file>

<file path=ppt/tags/tag511.xml><?xml version="1.0" encoding="utf-8"?>
<p:tagLst xmlns:a="http://schemas.openxmlformats.org/drawingml/2006/main" xmlns:r="http://schemas.openxmlformats.org/officeDocument/2006/relationships" xmlns:p="http://schemas.openxmlformats.org/presentationml/2006/main">
  <p:tag name="SHAPE_LOCKS" val="1983"/>
</p:tagLst>
</file>

<file path=ppt/tags/tag512.xml><?xml version="1.0" encoding="utf-8"?>
<p:tagLst xmlns:a="http://schemas.openxmlformats.org/drawingml/2006/main" xmlns:r="http://schemas.openxmlformats.org/officeDocument/2006/relationships" xmlns:p="http://schemas.openxmlformats.org/presentationml/2006/main">
  <p:tag name="SHAPE_LOCKS" val="1983"/>
</p:tagLst>
</file>

<file path=ppt/tags/tag513.xml><?xml version="1.0" encoding="utf-8"?>
<p:tagLst xmlns:a="http://schemas.openxmlformats.org/drawingml/2006/main" xmlns:r="http://schemas.openxmlformats.org/officeDocument/2006/relationships" xmlns:p="http://schemas.openxmlformats.org/presentationml/2006/main">
  <p:tag name="SHAPE_LOCKS" val="1983"/>
</p:tagLst>
</file>

<file path=ppt/tags/tag514.xml><?xml version="1.0" encoding="utf-8"?>
<p:tagLst xmlns:a="http://schemas.openxmlformats.org/drawingml/2006/main" xmlns:r="http://schemas.openxmlformats.org/officeDocument/2006/relationships" xmlns:p="http://schemas.openxmlformats.org/presentationml/2006/main">
  <p:tag name="SHAPE_LOCKS" val="1983"/>
</p:tagLst>
</file>

<file path=ppt/tags/tag515.xml><?xml version="1.0" encoding="utf-8"?>
<p:tagLst xmlns:a="http://schemas.openxmlformats.org/drawingml/2006/main" xmlns:r="http://schemas.openxmlformats.org/officeDocument/2006/relationships" xmlns:p="http://schemas.openxmlformats.org/presentationml/2006/main">
  <p:tag name="SHAPE_LOCKS" val="1983"/>
</p:tagLst>
</file>

<file path=ppt/tags/tag516.xml><?xml version="1.0" encoding="utf-8"?>
<p:tagLst xmlns:a="http://schemas.openxmlformats.org/drawingml/2006/main" xmlns:r="http://schemas.openxmlformats.org/officeDocument/2006/relationships" xmlns:p="http://schemas.openxmlformats.org/presentationml/2006/main">
  <p:tag name="SHAPE_LOCKS" val="1983"/>
</p:tagLst>
</file>

<file path=ppt/tags/tag517.xml><?xml version="1.0" encoding="utf-8"?>
<p:tagLst xmlns:a="http://schemas.openxmlformats.org/drawingml/2006/main" xmlns:r="http://schemas.openxmlformats.org/officeDocument/2006/relationships" xmlns:p="http://schemas.openxmlformats.org/presentationml/2006/main">
  <p:tag name="SHAPE_LOCKS" val="1983"/>
</p:tagLst>
</file>

<file path=ppt/tags/tag518.xml><?xml version="1.0" encoding="utf-8"?>
<p:tagLst xmlns:a="http://schemas.openxmlformats.org/drawingml/2006/main" xmlns:r="http://schemas.openxmlformats.org/officeDocument/2006/relationships" xmlns:p="http://schemas.openxmlformats.org/presentationml/2006/main">
  <p:tag name="SHAPE_LOCKS" val="1983"/>
</p:tagLst>
</file>

<file path=ppt/tags/tag519.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20.xml><?xml version="1.0" encoding="utf-8"?>
<p:tagLst xmlns:a="http://schemas.openxmlformats.org/drawingml/2006/main" xmlns:r="http://schemas.openxmlformats.org/officeDocument/2006/relationships" xmlns:p="http://schemas.openxmlformats.org/presentationml/2006/main">
  <p:tag name="SHAPE_LOCKS" val="1983"/>
</p:tagLst>
</file>

<file path=ppt/tags/tag521.xml><?xml version="1.0" encoding="utf-8"?>
<p:tagLst xmlns:a="http://schemas.openxmlformats.org/drawingml/2006/main" xmlns:r="http://schemas.openxmlformats.org/officeDocument/2006/relationships" xmlns:p="http://schemas.openxmlformats.org/presentationml/2006/main">
  <p:tag name="SHAPE_LOCKS" val="1983"/>
</p:tagLst>
</file>

<file path=ppt/tags/tag522.xml><?xml version="1.0" encoding="utf-8"?>
<p:tagLst xmlns:a="http://schemas.openxmlformats.org/drawingml/2006/main" xmlns:r="http://schemas.openxmlformats.org/officeDocument/2006/relationships" xmlns:p="http://schemas.openxmlformats.org/presentationml/2006/main">
  <p:tag name="SHAPE_LOCKS" val="1983"/>
</p:tagLst>
</file>

<file path=ppt/tags/tag523.xml><?xml version="1.0" encoding="utf-8"?>
<p:tagLst xmlns:a="http://schemas.openxmlformats.org/drawingml/2006/main" xmlns:r="http://schemas.openxmlformats.org/officeDocument/2006/relationships" xmlns:p="http://schemas.openxmlformats.org/presentationml/2006/main">
  <p:tag name="SHAPE_LOCKS" val="1983"/>
</p:tagLst>
</file>

<file path=ppt/tags/tag524.xml><?xml version="1.0" encoding="utf-8"?>
<p:tagLst xmlns:a="http://schemas.openxmlformats.org/drawingml/2006/main" xmlns:r="http://schemas.openxmlformats.org/officeDocument/2006/relationships" xmlns:p="http://schemas.openxmlformats.org/presentationml/2006/main">
  <p:tag name="SHAPE_LOCKS" val="1983"/>
</p:tagLst>
</file>

<file path=ppt/tags/tag525.xml><?xml version="1.0" encoding="utf-8"?>
<p:tagLst xmlns:a="http://schemas.openxmlformats.org/drawingml/2006/main" xmlns:r="http://schemas.openxmlformats.org/officeDocument/2006/relationships" xmlns:p="http://schemas.openxmlformats.org/presentationml/2006/main">
  <p:tag name="SHAPE_LOCKS" val="1983"/>
</p:tagLst>
</file>

<file path=ppt/tags/tag526.xml><?xml version="1.0" encoding="utf-8"?>
<p:tagLst xmlns:a="http://schemas.openxmlformats.org/drawingml/2006/main" xmlns:r="http://schemas.openxmlformats.org/officeDocument/2006/relationships" xmlns:p="http://schemas.openxmlformats.org/presentationml/2006/main">
  <p:tag name="SHAPE_LOCKS" val="1983"/>
</p:tagLst>
</file>

<file path=ppt/tags/tag527.xml><?xml version="1.0" encoding="utf-8"?>
<p:tagLst xmlns:a="http://schemas.openxmlformats.org/drawingml/2006/main" xmlns:r="http://schemas.openxmlformats.org/officeDocument/2006/relationships" xmlns:p="http://schemas.openxmlformats.org/presentationml/2006/main">
  <p:tag name="SHAPE_LOCKS" val="1983"/>
</p:tagLst>
</file>

<file path=ppt/tags/tag528.xml><?xml version="1.0" encoding="utf-8"?>
<p:tagLst xmlns:a="http://schemas.openxmlformats.org/drawingml/2006/main" xmlns:r="http://schemas.openxmlformats.org/officeDocument/2006/relationships" xmlns:p="http://schemas.openxmlformats.org/presentationml/2006/main">
  <p:tag name="SHAPE_LOCKS" val="1983"/>
</p:tagLst>
</file>

<file path=ppt/tags/tag529.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30.xml><?xml version="1.0" encoding="utf-8"?>
<p:tagLst xmlns:a="http://schemas.openxmlformats.org/drawingml/2006/main" xmlns:r="http://schemas.openxmlformats.org/officeDocument/2006/relationships" xmlns:p="http://schemas.openxmlformats.org/presentationml/2006/main">
  <p:tag name="SHAPE_LOCKS" val="1983"/>
</p:tagLst>
</file>

<file path=ppt/tags/tag531.xml><?xml version="1.0" encoding="utf-8"?>
<p:tagLst xmlns:a="http://schemas.openxmlformats.org/drawingml/2006/main" xmlns:r="http://schemas.openxmlformats.org/officeDocument/2006/relationships" xmlns:p="http://schemas.openxmlformats.org/presentationml/2006/main">
  <p:tag name="SHAPE_LOCKS" val="1983"/>
</p:tagLst>
</file>

<file path=ppt/tags/tag532.xml><?xml version="1.0" encoding="utf-8"?>
<p:tagLst xmlns:a="http://schemas.openxmlformats.org/drawingml/2006/main" xmlns:r="http://schemas.openxmlformats.org/officeDocument/2006/relationships" xmlns:p="http://schemas.openxmlformats.org/presentationml/2006/main">
  <p:tag name="SHAPE_LOCKS" val="1983"/>
</p:tagLst>
</file>

<file path=ppt/tags/tag533.xml><?xml version="1.0" encoding="utf-8"?>
<p:tagLst xmlns:a="http://schemas.openxmlformats.org/drawingml/2006/main" xmlns:r="http://schemas.openxmlformats.org/officeDocument/2006/relationships" xmlns:p="http://schemas.openxmlformats.org/presentationml/2006/main">
  <p:tag name="SHAPE_LOCKS" val="1983"/>
</p:tagLst>
</file>

<file path=ppt/tags/tag534.xml><?xml version="1.0" encoding="utf-8"?>
<p:tagLst xmlns:a="http://schemas.openxmlformats.org/drawingml/2006/main" xmlns:r="http://schemas.openxmlformats.org/officeDocument/2006/relationships" xmlns:p="http://schemas.openxmlformats.org/presentationml/2006/main">
  <p:tag name="SHAPE_LOCKS" val="1983"/>
</p:tagLst>
</file>

<file path=ppt/tags/tag535.xml><?xml version="1.0" encoding="utf-8"?>
<p:tagLst xmlns:a="http://schemas.openxmlformats.org/drawingml/2006/main" xmlns:r="http://schemas.openxmlformats.org/officeDocument/2006/relationships" xmlns:p="http://schemas.openxmlformats.org/presentationml/2006/main">
  <p:tag name="SHAPE_LOCKS" val="1983"/>
</p:tagLst>
</file>

<file path=ppt/tags/tag536.xml><?xml version="1.0" encoding="utf-8"?>
<p:tagLst xmlns:a="http://schemas.openxmlformats.org/drawingml/2006/main" xmlns:r="http://schemas.openxmlformats.org/officeDocument/2006/relationships" xmlns:p="http://schemas.openxmlformats.org/presentationml/2006/main">
  <p:tag name="SHAPE_LOCKS" val="1983"/>
</p:tagLst>
</file>

<file path=ppt/tags/tag537.xml><?xml version="1.0" encoding="utf-8"?>
<p:tagLst xmlns:a="http://schemas.openxmlformats.org/drawingml/2006/main" xmlns:r="http://schemas.openxmlformats.org/officeDocument/2006/relationships" xmlns:p="http://schemas.openxmlformats.org/presentationml/2006/main">
  <p:tag name="SHAPE_LOCKS" val="1983"/>
</p:tagLst>
</file>

<file path=ppt/tags/tag538.xml><?xml version="1.0" encoding="utf-8"?>
<p:tagLst xmlns:a="http://schemas.openxmlformats.org/drawingml/2006/main" xmlns:r="http://schemas.openxmlformats.org/officeDocument/2006/relationships" xmlns:p="http://schemas.openxmlformats.org/presentationml/2006/main">
  <p:tag name="SHAPE_LOCKS" val="1983"/>
</p:tagLst>
</file>

<file path=ppt/tags/tag539.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40.xml><?xml version="1.0" encoding="utf-8"?>
<p:tagLst xmlns:a="http://schemas.openxmlformats.org/drawingml/2006/main" xmlns:r="http://schemas.openxmlformats.org/officeDocument/2006/relationships" xmlns:p="http://schemas.openxmlformats.org/presentationml/2006/main">
  <p:tag name="SHAPE_LOCKS" val="1983"/>
</p:tagLst>
</file>

<file path=ppt/tags/tag541.xml><?xml version="1.0" encoding="utf-8"?>
<p:tagLst xmlns:a="http://schemas.openxmlformats.org/drawingml/2006/main" xmlns:r="http://schemas.openxmlformats.org/officeDocument/2006/relationships" xmlns:p="http://schemas.openxmlformats.org/presentationml/2006/main">
  <p:tag name="SHAPE_LOCKS" val="1983"/>
</p:tagLst>
</file>

<file path=ppt/tags/tag542.xml><?xml version="1.0" encoding="utf-8"?>
<p:tagLst xmlns:a="http://schemas.openxmlformats.org/drawingml/2006/main" xmlns:r="http://schemas.openxmlformats.org/officeDocument/2006/relationships" xmlns:p="http://schemas.openxmlformats.org/presentationml/2006/main">
  <p:tag name="SHAPE_LOCKS" val="1983"/>
</p:tagLst>
</file>

<file path=ppt/tags/tag543.xml><?xml version="1.0" encoding="utf-8"?>
<p:tagLst xmlns:a="http://schemas.openxmlformats.org/drawingml/2006/main" xmlns:r="http://schemas.openxmlformats.org/officeDocument/2006/relationships" xmlns:p="http://schemas.openxmlformats.org/presentationml/2006/main">
  <p:tag name="SHAPE_LOCKS" val="1983"/>
</p:tagLst>
</file>

<file path=ppt/tags/tag544.xml><?xml version="1.0" encoding="utf-8"?>
<p:tagLst xmlns:a="http://schemas.openxmlformats.org/drawingml/2006/main" xmlns:r="http://schemas.openxmlformats.org/officeDocument/2006/relationships" xmlns:p="http://schemas.openxmlformats.org/presentationml/2006/main">
  <p:tag name="SHAPE_LOCKS" val="1983"/>
</p:tagLst>
</file>

<file path=ppt/tags/tag545.xml><?xml version="1.0" encoding="utf-8"?>
<p:tagLst xmlns:a="http://schemas.openxmlformats.org/drawingml/2006/main" xmlns:r="http://schemas.openxmlformats.org/officeDocument/2006/relationships" xmlns:p="http://schemas.openxmlformats.org/presentationml/2006/main">
  <p:tag name="SHAPE_LOCKS" val="1983"/>
</p:tagLst>
</file>

<file path=ppt/tags/tag546.xml><?xml version="1.0" encoding="utf-8"?>
<p:tagLst xmlns:a="http://schemas.openxmlformats.org/drawingml/2006/main" xmlns:r="http://schemas.openxmlformats.org/officeDocument/2006/relationships" xmlns:p="http://schemas.openxmlformats.org/presentationml/2006/main">
  <p:tag name="SHAPE_LOCKS" val="1983"/>
</p:tagLst>
</file>

<file path=ppt/tags/tag547.xml><?xml version="1.0" encoding="utf-8"?>
<p:tagLst xmlns:a="http://schemas.openxmlformats.org/drawingml/2006/main" xmlns:r="http://schemas.openxmlformats.org/officeDocument/2006/relationships" xmlns:p="http://schemas.openxmlformats.org/presentationml/2006/main">
  <p:tag name="SHAPE_LOCKS" val="1983"/>
</p:tagLst>
</file>

<file path=ppt/tags/tag548.xml><?xml version="1.0" encoding="utf-8"?>
<p:tagLst xmlns:a="http://schemas.openxmlformats.org/drawingml/2006/main" xmlns:r="http://schemas.openxmlformats.org/officeDocument/2006/relationships" xmlns:p="http://schemas.openxmlformats.org/presentationml/2006/main">
  <p:tag name="SHAPE_LOCKS" val="1983"/>
</p:tagLst>
</file>

<file path=ppt/tags/tag549.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550.xml><?xml version="1.0" encoding="utf-8"?>
<p:tagLst xmlns:a="http://schemas.openxmlformats.org/drawingml/2006/main" xmlns:r="http://schemas.openxmlformats.org/officeDocument/2006/relationships" xmlns:p="http://schemas.openxmlformats.org/presentationml/2006/main">
  <p:tag name="SHAPE_LOCKS" val="1983"/>
</p:tagLst>
</file>

<file path=ppt/tags/tag551.xml><?xml version="1.0" encoding="utf-8"?>
<p:tagLst xmlns:a="http://schemas.openxmlformats.org/drawingml/2006/main" xmlns:r="http://schemas.openxmlformats.org/officeDocument/2006/relationships" xmlns:p="http://schemas.openxmlformats.org/presentationml/2006/main">
  <p:tag name="SHAPE_LOCKS" val="1983"/>
</p:tagLst>
</file>

<file path=ppt/tags/tag552.xml><?xml version="1.0" encoding="utf-8"?>
<p:tagLst xmlns:a="http://schemas.openxmlformats.org/drawingml/2006/main" xmlns:r="http://schemas.openxmlformats.org/officeDocument/2006/relationships" xmlns:p="http://schemas.openxmlformats.org/presentationml/2006/main">
  <p:tag name="SHAPE_LOCKS" val="1983"/>
</p:tagLst>
</file>

<file path=ppt/tags/tag553.xml><?xml version="1.0" encoding="utf-8"?>
<p:tagLst xmlns:a="http://schemas.openxmlformats.org/drawingml/2006/main" xmlns:r="http://schemas.openxmlformats.org/officeDocument/2006/relationships" xmlns:p="http://schemas.openxmlformats.org/presentationml/2006/main">
  <p:tag name="SHAPE_LOCKS" val="1983"/>
</p:tagLst>
</file>

<file path=ppt/tags/tag554.xml><?xml version="1.0" encoding="utf-8"?>
<p:tagLst xmlns:a="http://schemas.openxmlformats.org/drawingml/2006/main" xmlns:r="http://schemas.openxmlformats.org/officeDocument/2006/relationships" xmlns:p="http://schemas.openxmlformats.org/presentationml/2006/main">
  <p:tag name="SHAPE_LOCKS" val="1983"/>
</p:tagLst>
</file>

<file path=ppt/tags/tag555.xml><?xml version="1.0" encoding="utf-8"?>
<p:tagLst xmlns:a="http://schemas.openxmlformats.org/drawingml/2006/main" xmlns:r="http://schemas.openxmlformats.org/officeDocument/2006/relationships" xmlns:p="http://schemas.openxmlformats.org/presentationml/2006/main">
  <p:tag name="SHAPE_LOCKS" val="1983"/>
</p:tagLst>
</file>

<file path=ppt/tags/tag556.xml><?xml version="1.0" encoding="utf-8"?>
<p:tagLst xmlns:a="http://schemas.openxmlformats.org/drawingml/2006/main" xmlns:r="http://schemas.openxmlformats.org/officeDocument/2006/relationships" xmlns:p="http://schemas.openxmlformats.org/presentationml/2006/main">
  <p:tag name="SHAPE_LOCKS" val="1983"/>
</p:tagLst>
</file>

<file path=ppt/tags/tag557.xml><?xml version="1.0" encoding="utf-8"?>
<p:tagLst xmlns:a="http://schemas.openxmlformats.org/drawingml/2006/main" xmlns:r="http://schemas.openxmlformats.org/officeDocument/2006/relationships" xmlns:p="http://schemas.openxmlformats.org/presentationml/2006/main">
  <p:tag name="SHAPE_LOCKS" val="1983"/>
</p:tagLst>
</file>

<file path=ppt/tags/tag558.xml><?xml version="1.0" encoding="utf-8"?>
<p:tagLst xmlns:a="http://schemas.openxmlformats.org/drawingml/2006/main" xmlns:r="http://schemas.openxmlformats.org/officeDocument/2006/relationships" xmlns:p="http://schemas.openxmlformats.org/presentationml/2006/main">
  <p:tag name="SHAPE_LOCKS" val="1983"/>
</p:tagLst>
</file>

<file path=ppt/tags/tag559.xml><?xml version="1.0" encoding="utf-8"?>
<p:tagLst xmlns:a="http://schemas.openxmlformats.org/drawingml/2006/main" xmlns:r="http://schemas.openxmlformats.org/officeDocument/2006/relationships" xmlns:p="http://schemas.openxmlformats.org/presentationml/2006/main">
  <p:tag name="SHAPE_LOCKS" val="1983"/>
</p:tagLst>
</file>

<file path=ppt/tags/tag56.xml><?xml version="1.0" encoding="utf-8"?>
<p:tagLst xmlns:a="http://schemas.openxmlformats.org/drawingml/2006/main" xmlns:r="http://schemas.openxmlformats.org/officeDocument/2006/relationships" xmlns:p="http://schemas.openxmlformats.org/presentationml/2006/main">
  <p:tag name="SHAPE_LOCKS" val="1983"/>
</p:tagLst>
</file>

<file path=ppt/tags/tag560.xml><?xml version="1.0" encoding="utf-8"?>
<p:tagLst xmlns:a="http://schemas.openxmlformats.org/drawingml/2006/main" xmlns:r="http://schemas.openxmlformats.org/officeDocument/2006/relationships" xmlns:p="http://schemas.openxmlformats.org/presentationml/2006/main">
  <p:tag name="SHAPE_LOCKS" val="1983"/>
</p:tagLst>
</file>

<file path=ppt/tags/tag561.xml><?xml version="1.0" encoding="utf-8"?>
<p:tagLst xmlns:a="http://schemas.openxmlformats.org/drawingml/2006/main" xmlns:r="http://schemas.openxmlformats.org/officeDocument/2006/relationships" xmlns:p="http://schemas.openxmlformats.org/presentationml/2006/main">
  <p:tag name="SHAPE_LOCKS" val="1983"/>
</p:tagLst>
</file>

<file path=ppt/tags/tag562.xml><?xml version="1.0" encoding="utf-8"?>
<p:tagLst xmlns:a="http://schemas.openxmlformats.org/drawingml/2006/main" xmlns:r="http://schemas.openxmlformats.org/officeDocument/2006/relationships" xmlns:p="http://schemas.openxmlformats.org/presentationml/2006/main">
  <p:tag name="SHAPE_LOCKS" val="1983"/>
</p:tagLst>
</file>

<file path=ppt/tags/tag563.xml><?xml version="1.0" encoding="utf-8"?>
<p:tagLst xmlns:a="http://schemas.openxmlformats.org/drawingml/2006/main" xmlns:r="http://schemas.openxmlformats.org/officeDocument/2006/relationships" xmlns:p="http://schemas.openxmlformats.org/presentationml/2006/main">
  <p:tag name="SHAPE_LOCKS" val="1983"/>
</p:tagLst>
</file>

<file path=ppt/tags/tag564.xml><?xml version="1.0" encoding="utf-8"?>
<p:tagLst xmlns:a="http://schemas.openxmlformats.org/drawingml/2006/main" xmlns:r="http://schemas.openxmlformats.org/officeDocument/2006/relationships" xmlns:p="http://schemas.openxmlformats.org/presentationml/2006/main">
  <p:tag name="SHAPE_LOCKS" val="1983"/>
</p:tagLst>
</file>

<file path=ppt/tags/tag565.xml><?xml version="1.0" encoding="utf-8"?>
<p:tagLst xmlns:a="http://schemas.openxmlformats.org/drawingml/2006/main" xmlns:r="http://schemas.openxmlformats.org/officeDocument/2006/relationships" xmlns:p="http://schemas.openxmlformats.org/presentationml/2006/main">
  <p:tag name="SHAPE_LOCKS" val="1983"/>
</p:tagLst>
</file>

<file path=ppt/tags/tag566.xml><?xml version="1.0" encoding="utf-8"?>
<p:tagLst xmlns:a="http://schemas.openxmlformats.org/drawingml/2006/main" xmlns:r="http://schemas.openxmlformats.org/officeDocument/2006/relationships" xmlns:p="http://schemas.openxmlformats.org/presentationml/2006/main">
  <p:tag name="SHAPE_LOCKS" val="1983"/>
</p:tagLst>
</file>

<file path=ppt/tags/tag567.xml><?xml version="1.0" encoding="utf-8"?>
<p:tagLst xmlns:a="http://schemas.openxmlformats.org/drawingml/2006/main" xmlns:r="http://schemas.openxmlformats.org/officeDocument/2006/relationships" xmlns:p="http://schemas.openxmlformats.org/presentationml/2006/main">
  <p:tag name="SHAPE_LOCKS" val="1983"/>
</p:tagLst>
</file>

<file path=ppt/tags/tag568.xml><?xml version="1.0" encoding="utf-8"?>
<p:tagLst xmlns:a="http://schemas.openxmlformats.org/drawingml/2006/main" xmlns:r="http://schemas.openxmlformats.org/officeDocument/2006/relationships" xmlns:p="http://schemas.openxmlformats.org/presentationml/2006/main">
  <p:tag name="SHAPE_LOCKS" val="1983"/>
</p:tagLst>
</file>

<file path=ppt/tags/tag569.xml><?xml version="1.0" encoding="utf-8"?>
<p:tagLst xmlns:a="http://schemas.openxmlformats.org/drawingml/2006/main" xmlns:r="http://schemas.openxmlformats.org/officeDocument/2006/relationships" xmlns:p="http://schemas.openxmlformats.org/presentationml/2006/main">
  <p:tag name="SHAPE_LOCKS" val="1983"/>
</p:tagLst>
</file>

<file path=ppt/tags/tag57.xml><?xml version="1.0" encoding="utf-8"?>
<p:tagLst xmlns:a="http://schemas.openxmlformats.org/drawingml/2006/main" xmlns:r="http://schemas.openxmlformats.org/officeDocument/2006/relationships" xmlns:p="http://schemas.openxmlformats.org/presentationml/2006/main">
  <p:tag name="SHAPE_LOCKS" val="1983"/>
</p:tagLst>
</file>

<file path=ppt/tags/tag570.xml><?xml version="1.0" encoding="utf-8"?>
<p:tagLst xmlns:a="http://schemas.openxmlformats.org/drawingml/2006/main" xmlns:r="http://schemas.openxmlformats.org/officeDocument/2006/relationships" xmlns:p="http://schemas.openxmlformats.org/presentationml/2006/main">
  <p:tag name="SHAPE_LOCKS" val="1983"/>
</p:tagLst>
</file>

<file path=ppt/tags/tag571.xml><?xml version="1.0" encoding="utf-8"?>
<p:tagLst xmlns:a="http://schemas.openxmlformats.org/drawingml/2006/main" xmlns:r="http://schemas.openxmlformats.org/officeDocument/2006/relationships" xmlns:p="http://schemas.openxmlformats.org/presentationml/2006/main">
  <p:tag name="SHAPE_LOCKS" val="1983"/>
</p:tagLst>
</file>

<file path=ppt/tags/tag572.xml><?xml version="1.0" encoding="utf-8"?>
<p:tagLst xmlns:a="http://schemas.openxmlformats.org/drawingml/2006/main" xmlns:r="http://schemas.openxmlformats.org/officeDocument/2006/relationships" xmlns:p="http://schemas.openxmlformats.org/presentationml/2006/main">
  <p:tag name="SHAPE_LOCKS" val="1983"/>
</p:tagLst>
</file>

<file path=ppt/tags/tag573.xml><?xml version="1.0" encoding="utf-8"?>
<p:tagLst xmlns:a="http://schemas.openxmlformats.org/drawingml/2006/main" xmlns:r="http://schemas.openxmlformats.org/officeDocument/2006/relationships" xmlns:p="http://schemas.openxmlformats.org/presentationml/2006/main">
  <p:tag name="SHAPE_LOCKS" val="1983"/>
</p:tagLst>
</file>

<file path=ppt/tags/tag574.xml><?xml version="1.0" encoding="utf-8"?>
<p:tagLst xmlns:a="http://schemas.openxmlformats.org/drawingml/2006/main" xmlns:r="http://schemas.openxmlformats.org/officeDocument/2006/relationships" xmlns:p="http://schemas.openxmlformats.org/presentationml/2006/main">
  <p:tag name="SHAPE_LOCKS" val="1983"/>
</p:tagLst>
</file>

<file path=ppt/tags/tag575.xml><?xml version="1.0" encoding="utf-8"?>
<p:tagLst xmlns:a="http://schemas.openxmlformats.org/drawingml/2006/main" xmlns:r="http://schemas.openxmlformats.org/officeDocument/2006/relationships" xmlns:p="http://schemas.openxmlformats.org/presentationml/2006/main">
  <p:tag name="SHAPE_LOCKS" val="1983"/>
</p:tagLst>
</file>

<file path=ppt/tags/tag576.xml><?xml version="1.0" encoding="utf-8"?>
<p:tagLst xmlns:a="http://schemas.openxmlformats.org/drawingml/2006/main" xmlns:r="http://schemas.openxmlformats.org/officeDocument/2006/relationships" xmlns:p="http://schemas.openxmlformats.org/presentationml/2006/main">
  <p:tag name="SHAPE_LOCKS" val="1983"/>
</p:tagLst>
</file>

<file path=ppt/tags/tag577.xml><?xml version="1.0" encoding="utf-8"?>
<p:tagLst xmlns:a="http://schemas.openxmlformats.org/drawingml/2006/main" xmlns:r="http://schemas.openxmlformats.org/officeDocument/2006/relationships" xmlns:p="http://schemas.openxmlformats.org/presentationml/2006/main">
  <p:tag name="SHAPE_LOCKS" val="1983"/>
</p:tagLst>
</file>

<file path=ppt/tags/tag578.xml><?xml version="1.0" encoding="utf-8"?>
<p:tagLst xmlns:a="http://schemas.openxmlformats.org/drawingml/2006/main" xmlns:r="http://schemas.openxmlformats.org/officeDocument/2006/relationships" xmlns:p="http://schemas.openxmlformats.org/presentationml/2006/main">
  <p:tag name="SHAPE_LOCKS" val="1983"/>
</p:tagLst>
</file>

<file path=ppt/tags/tag579.xml><?xml version="1.0" encoding="utf-8"?>
<p:tagLst xmlns:a="http://schemas.openxmlformats.org/drawingml/2006/main" xmlns:r="http://schemas.openxmlformats.org/officeDocument/2006/relationships" xmlns:p="http://schemas.openxmlformats.org/presentationml/2006/main">
  <p:tag name="SHAPE_LOCKS" val="1983"/>
</p:tagLst>
</file>

<file path=ppt/tags/tag58.xml><?xml version="1.0" encoding="utf-8"?>
<p:tagLst xmlns:a="http://schemas.openxmlformats.org/drawingml/2006/main" xmlns:r="http://schemas.openxmlformats.org/officeDocument/2006/relationships" xmlns:p="http://schemas.openxmlformats.org/presentationml/2006/main">
  <p:tag name="SHAPE_LOCKS" val="1983"/>
</p:tagLst>
</file>

<file path=ppt/tags/tag580.xml><?xml version="1.0" encoding="utf-8"?>
<p:tagLst xmlns:a="http://schemas.openxmlformats.org/drawingml/2006/main" xmlns:r="http://schemas.openxmlformats.org/officeDocument/2006/relationships" xmlns:p="http://schemas.openxmlformats.org/presentationml/2006/main">
  <p:tag name="SHAPE_LOCKS" val="1983"/>
</p:tagLst>
</file>

<file path=ppt/tags/tag581.xml><?xml version="1.0" encoding="utf-8"?>
<p:tagLst xmlns:a="http://schemas.openxmlformats.org/drawingml/2006/main" xmlns:r="http://schemas.openxmlformats.org/officeDocument/2006/relationships" xmlns:p="http://schemas.openxmlformats.org/presentationml/2006/main">
  <p:tag name="SHAPE_LOCKS" val="1983"/>
</p:tagLst>
</file>

<file path=ppt/tags/tag582.xml><?xml version="1.0" encoding="utf-8"?>
<p:tagLst xmlns:a="http://schemas.openxmlformats.org/drawingml/2006/main" xmlns:r="http://schemas.openxmlformats.org/officeDocument/2006/relationships" xmlns:p="http://schemas.openxmlformats.org/presentationml/2006/main">
  <p:tag name="SHAPE_LOCKS" val="1983"/>
</p:tagLst>
</file>

<file path=ppt/tags/tag583.xml><?xml version="1.0" encoding="utf-8"?>
<p:tagLst xmlns:a="http://schemas.openxmlformats.org/drawingml/2006/main" xmlns:r="http://schemas.openxmlformats.org/officeDocument/2006/relationships" xmlns:p="http://schemas.openxmlformats.org/presentationml/2006/main">
  <p:tag name="SHAPE_LOCKS" val="1983"/>
</p:tagLst>
</file>

<file path=ppt/tags/tag584.xml><?xml version="1.0" encoding="utf-8"?>
<p:tagLst xmlns:a="http://schemas.openxmlformats.org/drawingml/2006/main" xmlns:r="http://schemas.openxmlformats.org/officeDocument/2006/relationships" xmlns:p="http://schemas.openxmlformats.org/presentationml/2006/main">
  <p:tag name="SHAPE_LOCKS" val="1983"/>
</p:tagLst>
</file>

<file path=ppt/tags/tag585.xml><?xml version="1.0" encoding="utf-8"?>
<p:tagLst xmlns:a="http://schemas.openxmlformats.org/drawingml/2006/main" xmlns:r="http://schemas.openxmlformats.org/officeDocument/2006/relationships" xmlns:p="http://schemas.openxmlformats.org/presentationml/2006/main">
  <p:tag name="SHAPE_LOCKS" val="1983"/>
</p:tagLst>
</file>

<file path=ppt/tags/tag586.xml><?xml version="1.0" encoding="utf-8"?>
<p:tagLst xmlns:a="http://schemas.openxmlformats.org/drawingml/2006/main" xmlns:r="http://schemas.openxmlformats.org/officeDocument/2006/relationships" xmlns:p="http://schemas.openxmlformats.org/presentationml/2006/main">
  <p:tag name="SHAPE_LOCKS" val="1983"/>
</p:tagLst>
</file>

<file path=ppt/tags/tag587.xml><?xml version="1.0" encoding="utf-8"?>
<p:tagLst xmlns:a="http://schemas.openxmlformats.org/drawingml/2006/main" xmlns:r="http://schemas.openxmlformats.org/officeDocument/2006/relationships" xmlns:p="http://schemas.openxmlformats.org/presentationml/2006/main">
  <p:tag name="SHAPE_LOCKS" val="1983"/>
</p:tagLst>
</file>

<file path=ppt/tags/tag588.xml><?xml version="1.0" encoding="utf-8"?>
<p:tagLst xmlns:a="http://schemas.openxmlformats.org/drawingml/2006/main" xmlns:r="http://schemas.openxmlformats.org/officeDocument/2006/relationships" xmlns:p="http://schemas.openxmlformats.org/presentationml/2006/main">
  <p:tag name="SHAPE_LOCKS" val="1983"/>
</p:tagLst>
</file>

<file path=ppt/tags/tag589.xml><?xml version="1.0" encoding="utf-8"?>
<p:tagLst xmlns:a="http://schemas.openxmlformats.org/drawingml/2006/main" xmlns:r="http://schemas.openxmlformats.org/officeDocument/2006/relationships" xmlns:p="http://schemas.openxmlformats.org/presentationml/2006/main">
  <p:tag name="SHAPE_LOCKS" val="1983"/>
</p:tagLst>
</file>

<file path=ppt/tags/tag59.xml><?xml version="1.0" encoding="utf-8"?>
<p:tagLst xmlns:a="http://schemas.openxmlformats.org/drawingml/2006/main" xmlns:r="http://schemas.openxmlformats.org/officeDocument/2006/relationships" xmlns:p="http://schemas.openxmlformats.org/presentationml/2006/main">
  <p:tag name="SHAPE_LOCKS" val="1983"/>
</p:tagLst>
</file>

<file path=ppt/tags/tag590.xml><?xml version="1.0" encoding="utf-8"?>
<p:tagLst xmlns:a="http://schemas.openxmlformats.org/drawingml/2006/main" xmlns:r="http://schemas.openxmlformats.org/officeDocument/2006/relationships" xmlns:p="http://schemas.openxmlformats.org/presentationml/2006/main">
  <p:tag name="SHAPE_LOCKS" val="1983"/>
</p:tagLst>
</file>

<file path=ppt/tags/tag591.xml><?xml version="1.0" encoding="utf-8"?>
<p:tagLst xmlns:a="http://schemas.openxmlformats.org/drawingml/2006/main" xmlns:r="http://schemas.openxmlformats.org/officeDocument/2006/relationships" xmlns:p="http://schemas.openxmlformats.org/presentationml/2006/main">
  <p:tag name="SHAPE_LOCKS" val="1983"/>
</p:tagLst>
</file>

<file path=ppt/tags/tag592.xml><?xml version="1.0" encoding="utf-8"?>
<p:tagLst xmlns:a="http://schemas.openxmlformats.org/drawingml/2006/main" xmlns:r="http://schemas.openxmlformats.org/officeDocument/2006/relationships" xmlns:p="http://schemas.openxmlformats.org/presentationml/2006/main">
  <p:tag name="SHAPE_LOCKS" val="1983"/>
</p:tagLst>
</file>

<file path=ppt/tags/tag593.xml><?xml version="1.0" encoding="utf-8"?>
<p:tagLst xmlns:a="http://schemas.openxmlformats.org/drawingml/2006/main" xmlns:r="http://schemas.openxmlformats.org/officeDocument/2006/relationships" xmlns:p="http://schemas.openxmlformats.org/presentationml/2006/main">
  <p:tag name="SHAPE_LOCKS" val="1983"/>
</p:tagLst>
</file>

<file path=ppt/tags/tag594.xml><?xml version="1.0" encoding="utf-8"?>
<p:tagLst xmlns:a="http://schemas.openxmlformats.org/drawingml/2006/main" xmlns:r="http://schemas.openxmlformats.org/officeDocument/2006/relationships" xmlns:p="http://schemas.openxmlformats.org/presentationml/2006/main">
  <p:tag name="SHAPE_LOCKS" val="1983"/>
</p:tagLst>
</file>

<file path=ppt/tags/tag595.xml><?xml version="1.0" encoding="utf-8"?>
<p:tagLst xmlns:a="http://schemas.openxmlformats.org/drawingml/2006/main" xmlns:r="http://schemas.openxmlformats.org/officeDocument/2006/relationships" xmlns:p="http://schemas.openxmlformats.org/presentationml/2006/main">
  <p:tag name="SHAPE_LOCKS" val="1983"/>
</p:tagLst>
</file>

<file path=ppt/tags/tag596.xml><?xml version="1.0" encoding="utf-8"?>
<p:tagLst xmlns:a="http://schemas.openxmlformats.org/drawingml/2006/main" xmlns:r="http://schemas.openxmlformats.org/officeDocument/2006/relationships" xmlns:p="http://schemas.openxmlformats.org/presentationml/2006/main">
  <p:tag name="SHAPE_LOCKS" val="1983"/>
</p:tagLst>
</file>

<file path=ppt/tags/tag597.xml><?xml version="1.0" encoding="utf-8"?>
<p:tagLst xmlns:a="http://schemas.openxmlformats.org/drawingml/2006/main" xmlns:r="http://schemas.openxmlformats.org/officeDocument/2006/relationships" xmlns:p="http://schemas.openxmlformats.org/presentationml/2006/main">
  <p:tag name="SHAPE_LOCKS" val="1983"/>
</p:tagLst>
</file>

<file path=ppt/tags/tag598.xml><?xml version="1.0" encoding="utf-8"?>
<p:tagLst xmlns:a="http://schemas.openxmlformats.org/drawingml/2006/main" xmlns:r="http://schemas.openxmlformats.org/officeDocument/2006/relationships" xmlns:p="http://schemas.openxmlformats.org/presentationml/2006/main">
  <p:tag name="SHAPE_LOCKS" val="1983"/>
</p:tagLst>
</file>

<file path=ppt/tags/tag599.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83"/>
</p:tagLst>
</file>

<file path=ppt/tags/tag600.xml><?xml version="1.0" encoding="utf-8"?>
<p:tagLst xmlns:a="http://schemas.openxmlformats.org/drawingml/2006/main" xmlns:r="http://schemas.openxmlformats.org/officeDocument/2006/relationships" xmlns:p="http://schemas.openxmlformats.org/presentationml/2006/main">
  <p:tag name="SHAPE_LOCKS" val="1983"/>
</p:tagLst>
</file>

<file path=ppt/tags/tag601.xml><?xml version="1.0" encoding="utf-8"?>
<p:tagLst xmlns:a="http://schemas.openxmlformats.org/drawingml/2006/main" xmlns:r="http://schemas.openxmlformats.org/officeDocument/2006/relationships" xmlns:p="http://schemas.openxmlformats.org/presentationml/2006/main">
  <p:tag name="SHAPE_LOCKS" val="1983"/>
</p:tagLst>
</file>

<file path=ppt/tags/tag602.xml><?xml version="1.0" encoding="utf-8"?>
<p:tagLst xmlns:a="http://schemas.openxmlformats.org/drawingml/2006/main" xmlns:r="http://schemas.openxmlformats.org/officeDocument/2006/relationships" xmlns:p="http://schemas.openxmlformats.org/presentationml/2006/main">
  <p:tag name="SHAPE_LOCKS" val="1983"/>
</p:tagLst>
</file>

<file path=ppt/tags/tag603.xml><?xml version="1.0" encoding="utf-8"?>
<p:tagLst xmlns:a="http://schemas.openxmlformats.org/drawingml/2006/main" xmlns:r="http://schemas.openxmlformats.org/officeDocument/2006/relationships" xmlns:p="http://schemas.openxmlformats.org/presentationml/2006/main">
  <p:tag name="SHAPE_LOCKS" val="1983"/>
</p:tagLst>
</file>

<file path=ppt/tags/tag604.xml><?xml version="1.0" encoding="utf-8"?>
<p:tagLst xmlns:a="http://schemas.openxmlformats.org/drawingml/2006/main" xmlns:r="http://schemas.openxmlformats.org/officeDocument/2006/relationships" xmlns:p="http://schemas.openxmlformats.org/presentationml/2006/main">
  <p:tag name="SHAPE_LOCKS" val="1983"/>
</p:tagLst>
</file>

<file path=ppt/tags/tag605.xml><?xml version="1.0" encoding="utf-8"?>
<p:tagLst xmlns:a="http://schemas.openxmlformats.org/drawingml/2006/main" xmlns:r="http://schemas.openxmlformats.org/officeDocument/2006/relationships" xmlns:p="http://schemas.openxmlformats.org/presentationml/2006/main">
  <p:tag name="SHAPE_LOCKS" val="1983"/>
</p:tagLst>
</file>

<file path=ppt/tags/tag606.xml><?xml version="1.0" encoding="utf-8"?>
<p:tagLst xmlns:a="http://schemas.openxmlformats.org/drawingml/2006/main" xmlns:r="http://schemas.openxmlformats.org/officeDocument/2006/relationships" xmlns:p="http://schemas.openxmlformats.org/presentationml/2006/main">
  <p:tag name="SHAPE_LOCKS" val="1983"/>
</p:tagLst>
</file>

<file path=ppt/tags/tag607.xml><?xml version="1.0" encoding="utf-8"?>
<p:tagLst xmlns:a="http://schemas.openxmlformats.org/drawingml/2006/main" xmlns:r="http://schemas.openxmlformats.org/officeDocument/2006/relationships" xmlns:p="http://schemas.openxmlformats.org/presentationml/2006/main">
  <p:tag name="SHAPE_LOCKS" val="1983"/>
</p:tagLst>
</file>

<file path=ppt/tags/tag608.xml><?xml version="1.0" encoding="utf-8"?>
<p:tagLst xmlns:a="http://schemas.openxmlformats.org/drawingml/2006/main" xmlns:r="http://schemas.openxmlformats.org/officeDocument/2006/relationships" xmlns:p="http://schemas.openxmlformats.org/presentationml/2006/main">
  <p:tag name="SHAPE_LOCKS" val="1983"/>
</p:tagLst>
</file>

<file path=ppt/tags/tag609.xml><?xml version="1.0" encoding="utf-8"?>
<p:tagLst xmlns:a="http://schemas.openxmlformats.org/drawingml/2006/main" xmlns:r="http://schemas.openxmlformats.org/officeDocument/2006/relationships" xmlns:p="http://schemas.openxmlformats.org/presentationml/2006/main">
  <p:tag name="SHAPE_LOCKS" val="1983"/>
</p:tagLst>
</file>

<file path=ppt/tags/tag61.xml><?xml version="1.0" encoding="utf-8"?>
<p:tagLst xmlns:a="http://schemas.openxmlformats.org/drawingml/2006/main" xmlns:r="http://schemas.openxmlformats.org/officeDocument/2006/relationships" xmlns:p="http://schemas.openxmlformats.org/presentationml/2006/main">
  <p:tag name="SHAPE_LOCKS" val="1983"/>
</p:tagLst>
</file>

<file path=ppt/tags/tag610.xml><?xml version="1.0" encoding="utf-8"?>
<p:tagLst xmlns:a="http://schemas.openxmlformats.org/drawingml/2006/main" xmlns:r="http://schemas.openxmlformats.org/officeDocument/2006/relationships" xmlns:p="http://schemas.openxmlformats.org/presentationml/2006/main">
  <p:tag name="SHAPE_LOCKS" val="1983"/>
</p:tagLst>
</file>

<file path=ppt/tags/tag611.xml><?xml version="1.0" encoding="utf-8"?>
<p:tagLst xmlns:a="http://schemas.openxmlformats.org/drawingml/2006/main" xmlns:r="http://schemas.openxmlformats.org/officeDocument/2006/relationships" xmlns:p="http://schemas.openxmlformats.org/presentationml/2006/main">
  <p:tag name="SHAPE_LOCKS" val="1983"/>
</p:tagLst>
</file>

<file path=ppt/tags/tag612.xml><?xml version="1.0" encoding="utf-8"?>
<p:tagLst xmlns:a="http://schemas.openxmlformats.org/drawingml/2006/main" xmlns:r="http://schemas.openxmlformats.org/officeDocument/2006/relationships" xmlns:p="http://schemas.openxmlformats.org/presentationml/2006/main">
  <p:tag name="SHAPE_LOCKS" val="1983"/>
</p:tagLst>
</file>

<file path=ppt/tags/tag613.xml><?xml version="1.0" encoding="utf-8"?>
<p:tagLst xmlns:a="http://schemas.openxmlformats.org/drawingml/2006/main" xmlns:r="http://schemas.openxmlformats.org/officeDocument/2006/relationships" xmlns:p="http://schemas.openxmlformats.org/presentationml/2006/main">
  <p:tag name="SHAPE_LOCKS" val="1983"/>
</p:tagLst>
</file>

<file path=ppt/tags/tag614.xml><?xml version="1.0" encoding="utf-8"?>
<p:tagLst xmlns:a="http://schemas.openxmlformats.org/drawingml/2006/main" xmlns:r="http://schemas.openxmlformats.org/officeDocument/2006/relationships" xmlns:p="http://schemas.openxmlformats.org/presentationml/2006/main">
  <p:tag name="SHAPE_LOCKS" val="1983"/>
</p:tagLst>
</file>

<file path=ppt/tags/tag615.xml><?xml version="1.0" encoding="utf-8"?>
<p:tagLst xmlns:a="http://schemas.openxmlformats.org/drawingml/2006/main" xmlns:r="http://schemas.openxmlformats.org/officeDocument/2006/relationships" xmlns:p="http://schemas.openxmlformats.org/presentationml/2006/main">
  <p:tag name="SHAPE_LOCKS" val="1983"/>
</p:tagLst>
</file>

<file path=ppt/tags/tag616.xml><?xml version="1.0" encoding="utf-8"?>
<p:tagLst xmlns:a="http://schemas.openxmlformats.org/drawingml/2006/main" xmlns:r="http://schemas.openxmlformats.org/officeDocument/2006/relationships" xmlns:p="http://schemas.openxmlformats.org/presentationml/2006/main">
  <p:tag name="SHAPE_LOCKS" val="1983"/>
</p:tagLst>
</file>

<file path=ppt/tags/tag617.xml><?xml version="1.0" encoding="utf-8"?>
<p:tagLst xmlns:a="http://schemas.openxmlformats.org/drawingml/2006/main" xmlns:r="http://schemas.openxmlformats.org/officeDocument/2006/relationships" xmlns:p="http://schemas.openxmlformats.org/presentationml/2006/main">
  <p:tag name="SHAPE_LOCKS" val="1983"/>
</p:tagLst>
</file>

<file path=ppt/tags/tag618.xml><?xml version="1.0" encoding="utf-8"?>
<p:tagLst xmlns:a="http://schemas.openxmlformats.org/drawingml/2006/main" xmlns:r="http://schemas.openxmlformats.org/officeDocument/2006/relationships" xmlns:p="http://schemas.openxmlformats.org/presentationml/2006/main">
  <p:tag name="SHAPE_LOCKS" val="1983"/>
</p:tagLst>
</file>

<file path=ppt/tags/tag619.xml><?xml version="1.0" encoding="utf-8"?>
<p:tagLst xmlns:a="http://schemas.openxmlformats.org/drawingml/2006/main" xmlns:r="http://schemas.openxmlformats.org/officeDocument/2006/relationships" xmlns:p="http://schemas.openxmlformats.org/presentationml/2006/main">
  <p:tag name="SHAPE_LOCKS" val="1983"/>
</p:tagLst>
</file>

<file path=ppt/tags/tag62.xml><?xml version="1.0" encoding="utf-8"?>
<p:tagLst xmlns:a="http://schemas.openxmlformats.org/drawingml/2006/main" xmlns:r="http://schemas.openxmlformats.org/officeDocument/2006/relationships" xmlns:p="http://schemas.openxmlformats.org/presentationml/2006/main">
  <p:tag name="SHAPE_LOCKS" val="1983"/>
</p:tagLst>
</file>

<file path=ppt/tags/tag620.xml><?xml version="1.0" encoding="utf-8"?>
<p:tagLst xmlns:a="http://schemas.openxmlformats.org/drawingml/2006/main" xmlns:r="http://schemas.openxmlformats.org/officeDocument/2006/relationships" xmlns:p="http://schemas.openxmlformats.org/presentationml/2006/main">
  <p:tag name="SHAPE_LOCKS" val="1983"/>
</p:tagLst>
</file>

<file path=ppt/tags/tag621.xml><?xml version="1.0" encoding="utf-8"?>
<p:tagLst xmlns:a="http://schemas.openxmlformats.org/drawingml/2006/main" xmlns:r="http://schemas.openxmlformats.org/officeDocument/2006/relationships" xmlns:p="http://schemas.openxmlformats.org/presentationml/2006/main">
  <p:tag name="SHAPE_LOCKS" val="1983"/>
</p:tagLst>
</file>

<file path=ppt/tags/tag622.xml><?xml version="1.0" encoding="utf-8"?>
<p:tagLst xmlns:a="http://schemas.openxmlformats.org/drawingml/2006/main" xmlns:r="http://schemas.openxmlformats.org/officeDocument/2006/relationships" xmlns:p="http://schemas.openxmlformats.org/presentationml/2006/main">
  <p:tag name="SHAPE_LOCKS" val="1983"/>
</p:tagLst>
</file>

<file path=ppt/tags/tag623.xml><?xml version="1.0" encoding="utf-8"?>
<p:tagLst xmlns:a="http://schemas.openxmlformats.org/drawingml/2006/main" xmlns:r="http://schemas.openxmlformats.org/officeDocument/2006/relationships" xmlns:p="http://schemas.openxmlformats.org/presentationml/2006/main">
  <p:tag name="SHAPE_LOCKS" val="1983"/>
</p:tagLst>
</file>

<file path=ppt/tags/tag624.xml><?xml version="1.0" encoding="utf-8"?>
<p:tagLst xmlns:a="http://schemas.openxmlformats.org/drawingml/2006/main" xmlns:r="http://schemas.openxmlformats.org/officeDocument/2006/relationships" xmlns:p="http://schemas.openxmlformats.org/presentationml/2006/main">
  <p:tag name="SHAPE_LOCKS" val="1983"/>
</p:tagLst>
</file>

<file path=ppt/tags/tag625.xml><?xml version="1.0" encoding="utf-8"?>
<p:tagLst xmlns:a="http://schemas.openxmlformats.org/drawingml/2006/main" xmlns:r="http://schemas.openxmlformats.org/officeDocument/2006/relationships" xmlns:p="http://schemas.openxmlformats.org/presentationml/2006/main">
  <p:tag name="SHAPE_LOCKS" val="1983"/>
</p:tagLst>
</file>

<file path=ppt/tags/tag626.xml><?xml version="1.0" encoding="utf-8"?>
<p:tagLst xmlns:a="http://schemas.openxmlformats.org/drawingml/2006/main" xmlns:r="http://schemas.openxmlformats.org/officeDocument/2006/relationships" xmlns:p="http://schemas.openxmlformats.org/presentationml/2006/main">
  <p:tag name="SHAPE_LOCKS" val="1983"/>
</p:tagLst>
</file>

<file path=ppt/tags/tag627.xml><?xml version="1.0" encoding="utf-8"?>
<p:tagLst xmlns:a="http://schemas.openxmlformats.org/drawingml/2006/main" xmlns:r="http://schemas.openxmlformats.org/officeDocument/2006/relationships" xmlns:p="http://schemas.openxmlformats.org/presentationml/2006/main">
  <p:tag name="SHAPE_LOCKS" val="1983"/>
</p:tagLst>
</file>

<file path=ppt/tags/tag628.xml><?xml version="1.0" encoding="utf-8"?>
<p:tagLst xmlns:a="http://schemas.openxmlformats.org/drawingml/2006/main" xmlns:r="http://schemas.openxmlformats.org/officeDocument/2006/relationships" xmlns:p="http://schemas.openxmlformats.org/presentationml/2006/main">
  <p:tag name="SHAPE_LOCKS" val="1983"/>
</p:tagLst>
</file>

<file path=ppt/tags/tag629.xml><?xml version="1.0" encoding="utf-8"?>
<p:tagLst xmlns:a="http://schemas.openxmlformats.org/drawingml/2006/main" xmlns:r="http://schemas.openxmlformats.org/officeDocument/2006/relationships" xmlns:p="http://schemas.openxmlformats.org/presentationml/2006/main">
  <p:tag name="SHAPE_LOCKS" val="1983"/>
</p:tagLst>
</file>

<file path=ppt/tags/tag63.xml><?xml version="1.0" encoding="utf-8"?>
<p:tagLst xmlns:a="http://schemas.openxmlformats.org/drawingml/2006/main" xmlns:r="http://schemas.openxmlformats.org/officeDocument/2006/relationships" xmlns:p="http://schemas.openxmlformats.org/presentationml/2006/main">
  <p:tag name="SHAPE_LOCKS" val="1983"/>
</p:tagLst>
</file>

<file path=ppt/tags/tag630.xml><?xml version="1.0" encoding="utf-8"?>
<p:tagLst xmlns:a="http://schemas.openxmlformats.org/drawingml/2006/main" xmlns:r="http://schemas.openxmlformats.org/officeDocument/2006/relationships" xmlns:p="http://schemas.openxmlformats.org/presentationml/2006/main">
  <p:tag name="SHAPE_LOCKS" val="1983"/>
</p:tagLst>
</file>

<file path=ppt/tags/tag631.xml><?xml version="1.0" encoding="utf-8"?>
<p:tagLst xmlns:a="http://schemas.openxmlformats.org/drawingml/2006/main" xmlns:r="http://schemas.openxmlformats.org/officeDocument/2006/relationships" xmlns:p="http://schemas.openxmlformats.org/presentationml/2006/main">
  <p:tag name="SHAPE_LOCKS" val="1983"/>
</p:tagLst>
</file>

<file path=ppt/tags/tag632.xml><?xml version="1.0" encoding="utf-8"?>
<p:tagLst xmlns:a="http://schemas.openxmlformats.org/drawingml/2006/main" xmlns:r="http://schemas.openxmlformats.org/officeDocument/2006/relationships" xmlns:p="http://schemas.openxmlformats.org/presentationml/2006/main">
  <p:tag name="SHAPE_LOCKS" val="1983"/>
</p:tagLst>
</file>

<file path=ppt/tags/tag633.xml><?xml version="1.0" encoding="utf-8"?>
<p:tagLst xmlns:a="http://schemas.openxmlformats.org/drawingml/2006/main" xmlns:r="http://schemas.openxmlformats.org/officeDocument/2006/relationships" xmlns:p="http://schemas.openxmlformats.org/presentationml/2006/main">
  <p:tag name="SHAPE_LOCKS" val="1983"/>
</p:tagLst>
</file>

<file path=ppt/tags/tag634.xml><?xml version="1.0" encoding="utf-8"?>
<p:tagLst xmlns:a="http://schemas.openxmlformats.org/drawingml/2006/main" xmlns:r="http://schemas.openxmlformats.org/officeDocument/2006/relationships" xmlns:p="http://schemas.openxmlformats.org/presentationml/2006/main">
  <p:tag name="SHAPE_LOCKS" val="1983"/>
</p:tagLst>
</file>

<file path=ppt/tags/tag635.xml><?xml version="1.0" encoding="utf-8"?>
<p:tagLst xmlns:a="http://schemas.openxmlformats.org/drawingml/2006/main" xmlns:r="http://schemas.openxmlformats.org/officeDocument/2006/relationships" xmlns:p="http://schemas.openxmlformats.org/presentationml/2006/main">
  <p:tag name="SHAPE_LOCKS" val="1983"/>
</p:tagLst>
</file>

<file path=ppt/tags/tag636.xml><?xml version="1.0" encoding="utf-8"?>
<p:tagLst xmlns:a="http://schemas.openxmlformats.org/drawingml/2006/main" xmlns:r="http://schemas.openxmlformats.org/officeDocument/2006/relationships" xmlns:p="http://schemas.openxmlformats.org/presentationml/2006/main">
  <p:tag name="SHAPE_LOCKS" val="1983"/>
</p:tagLst>
</file>

<file path=ppt/tags/tag637.xml><?xml version="1.0" encoding="utf-8"?>
<p:tagLst xmlns:a="http://schemas.openxmlformats.org/drawingml/2006/main" xmlns:r="http://schemas.openxmlformats.org/officeDocument/2006/relationships" xmlns:p="http://schemas.openxmlformats.org/presentationml/2006/main">
  <p:tag name="SHAPE_LOCKS" val="1983"/>
</p:tagLst>
</file>

<file path=ppt/tags/tag638.xml><?xml version="1.0" encoding="utf-8"?>
<p:tagLst xmlns:a="http://schemas.openxmlformats.org/drawingml/2006/main" xmlns:r="http://schemas.openxmlformats.org/officeDocument/2006/relationships" xmlns:p="http://schemas.openxmlformats.org/presentationml/2006/main">
  <p:tag name="SHAPE_LOCKS" val="1983"/>
</p:tagLst>
</file>

<file path=ppt/tags/tag639.xml><?xml version="1.0" encoding="utf-8"?>
<p:tagLst xmlns:a="http://schemas.openxmlformats.org/drawingml/2006/main" xmlns:r="http://schemas.openxmlformats.org/officeDocument/2006/relationships" xmlns:p="http://schemas.openxmlformats.org/presentationml/2006/main">
  <p:tag name="SHAPE_LOCKS" val="1983"/>
</p:tagLst>
</file>

<file path=ppt/tags/tag64.xml><?xml version="1.0" encoding="utf-8"?>
<p:tagLst xmlns:a="http://schemas.openxmlformats.org/drawingml/2006/main" xmlns:r="http://schemas.openxmlformats.org/officeDocument/2006/relationships" xmlns:p="http://schemas.openxmlformats.org/presentationml/2006/main">
  <p:tag name="SHAPE_LOCKS" val="1983"/>
</p:tagLst>
</file>

<file path=ppt/tags/tag640.xml><?xml version="1.0" encoding="utf-8"?>
<p:tagLst xmlns:a="http://schemas.openxmlformats.org/drawingml/2006/main" xmlns:r="http://schemas.openxmlformats.org/officeDocument/2006/relationships" xmlns:p="http://schemas.openxmlformats.org/presentationml/2006/main">
  <p:tag name="SHAPE_LOCKS" val="1983"/>
</p:tagLst>
</file>

<file path=ppt/tags/tag641.xml><?xml version="1.0" encoding="utf-8"?>
<p:tagLst xmlns:a="http://schemas.openxmlformats.org/drawingml/2006/main" xmlns:r="http://schemas.openxmlformats.org/officeDocument/2006/relationships" xmlns:p="http://schemas.openxmlformats.org/presentationml/2006/main">
  <p:tag name="SHAPE_LOCKS" val="1983"/>
</p:tagLst>
</file>

<file path=ppt/tags/tag642.xml><?xml version="1.0" encoding="utf-8"?>
<p:tagLst xmlns:a="http://schemas.openxmlformats.org/drawingml/2006/main" xmlns:r="http://schemas.openxmlformats.org/officeDocument/2006/relationships" xmlns:p="http://schemas.openxmlformats.org/presentationml/2006/main">
  <p:tag name="SHAPE_LOCKS" val="1983"/>
</p:tagLst>
</file>

<file path=ppt/tags/tag643.xml><?xml version="1.0" encoding="utf-8"?>
<p:tagLst xmlns:a="http://schemas.openxmlformats.org/drawingml/2006/main" xmlns:r="http://schemas.openxmlformats.org/officeDocument/2006/relationships" xmlns:p="http://schemas.openxmlformats.org/presentationml/2006/main">
  <p:tag name="SHAPE_LOCKS" val="1983"/>
</p:tagLst>
</file>

<file path=ppt/tags/tag644.xml><?xml version="1.0" encoding="utf-8"?>
<p:tagLst xmlns:a="http://schemas.openxmlformats.org/drawingml/2006/main" xmlns:r="http://schemas.openxmlformats.org/officeDocument/2006/relationships" xmlns:p="http://schemas.openxmlformats.org/presentationml/2006/main">
  <p:tag name="SHAPE_LOCKS" val="1983"/>
</p:tagLst>
</file>

<file path=ppt/tags/tag645.xml><?xml version="1.0" encoding="utf-8"?>
<p:tagLst xmlns:a="http://schemas.openxmlformats.org/drawingml/2006/main" xmlns:r="http://schemas.openxmlformats.org/officeDocument/2006/relationships" xmlns:p="http://schemas.openxmlformats.org/presentationml/2006/main">
  <p:tag name="SHAPE_LOCKS" val="1983"/>
</p:tagLst>
</file>

<file path=ppt/tags/tag646.xml><?xml version="1.0" encoding="utf-8"?>
<p:tagLst xmlns:a="http://schemas.openxmlformats.org/drawingml/2006/main" xmlns:r="http://schemas.openxmlformats.org/officeDocument/2006/relationships" xmlns:p="http://schemas.openxmlformats.org/presentationml/2006/main">
  <p:tag name="SHAPE_LOCKS" val="1983"/>
</p:tagLst>
</file>

<file path=ppt/tags/tag647.xml><?xml version="1.0" encoding="utf-8"?>
<p:tagLst xmlns:a="http://schemas.openxmlformats.org/drawingml/2006/main" xmlns:r="http://schemas.openxmlformats.org/officeDocument/2006/relationships" xmlns:p="http://schemas.openxmlformats.org/presentationml/2006/main">
  <p:tag name="SHAPE_LOCKS" val="1983"/>
</p:tagLst>
</file>

<file path=ppt/tags/tag648.xml><?xml version="1.0" encoding="utf-8"?>
<p:tagLst xmlns:a="http://schemas.openxmlformats.org/drawingml/2006/main" xmlns:r="http://schemas.openxmlformats.org/officeDocument/2006/relationships" xmlns:p="http://schemas.openxmlformats.org/presentationml/2006/main">
  <p:tag name="SHAPE_LOCKS" val="1983"/>
</p:tagLst>
</file>

<file path=ppt/tags/tag649.xml><?xml version="1.0" encoding="utf-8"?>
<p:tagLst xmlns:a="http://schemas.openxmlformats.org/drawingml/2006/main" xmlns:r="http://schemas.openxmlformats.org/officeDocument/2006/relationships" xmlns:p="http://schemas.openxmlformats.org/presentationml/2006/main">
  <p:tag name="SHAPE_LOCKS" val="1983"/>
</p:tagLst>
</file>

<file path=ppt/tags/tag65.xml><?xml version="1.0" encoding="utf-8"?>
<p:tagLst xmlns:a="http://schemas.openxmlformats.org/drawingml/2006/main" xmlns:r="http://schemas.openxmlformats.org/officeDocument/2006/relationships" xmlns:p="http://schemas.openxmlformats.org/presentationml/2006/main">
  <p:tag name="SHAPE_LOCKS" val="1983"/>
</p:tagLst>
</file>

<file path=ppt/tags/tag650.xml><?xml version="1.0" encoding="utf-8"?>
<p:tagLst xmlns:a="http://schemas.openxmlformats.org/drawingml/2006/main" xmlns:r="http://schemas.openxmlformats.org/officeDocument/2006/relationships" xmlns:p="http://schemas.openxmlformats.org/presentationml/2006/main">
  <p:tag name="SHAPE_LOCKS" val="1983"/>
</p:tagLst>
</file>

<file path=ppt/tags/tag651.xml><?xml version="1.0" encoding="utf-8"?>
<p:tagLst xmlns:a="http://schemas.openxmlformats.org/drawingml/2006/main" xmlns:r="http://schemas.openxmlformats.org/officeDocument/2006/relationships" xmlns:p="http://schemas.openxmlformats.org/presentationml/2006/main">
  <p:tag name="SHAPE_LOCKS" val="1983"/>
</p:tagLst>
</file>

<file path=ppt/tags/tag652.xml><?xml version="1.0" encoding="utf-8"?>
<p:tagLst xmlns:a="http://schemas.openxmlformats.org/drawingml/2006/main" xmlns:r="http://schemas.openxmlformats.org/officeDocument/2006/relationships" xmlns:p="http://schemas.openxmlformats.org/presentationml/2006/main">
  <p:tag name="SHAPE_LOCKS" val="1983"/>
</p:tagLst>
</file>

<file path=ppt/tags/tag653.xml><?xml version="1.0" encoding="utf-8"?>
<p:tagLst xmlns:a="http://schemas.openxmlformats.org/drawingml/2006/main" xmlns:r="http://schemas.openxmlformats.org/officeDocument/2006/relationships" xmlns:p="http://schemas.openxmlformats.org/presentationml/2006/main">
  <p:tag name="SHAPE_LOCKS" val="1983"/>
</p:tagLst>
</file>

<file path=ppt/tags/tag654.xml><?xml version="1.0" encoding="utf-8"?>
<p:tagLst xmlns:a="http://schemas.openxmlformats.org/drawingml/2006/main" xmlns:r="http://schemas.openxmlformats.org/officeDocument/2006/relationships" xmlns:p="http://schemas.openxmlformats.org/presentationml/2006/main">
  <p:tag name="SHAPE_LOCKS" val="1983"/>
</p:tagLst>
</file>

<file path=ppt/tags/tag655.xml><?xml version="1.0" encoding="utf-8"?>
<p:tagLst xmlns:a="http://schemas.openxmlformats.org/drawingml/2006/main" xmlns:r="http://schemas.openxmlformats.org/officeDocument/2006/relationships" xmlns:p="http://schemas.openxmlformats.org/presentationml/2006/main">
  <p:tag name="SHAPE_LOCKS" val="1983"/>
</p:tagLst>
</file>

<file path=ppt/tags/tag656.xml><?xml version="1.0" encoding="utf-8"?>
<p:tagLst xmlns:a="http://schemas.openxmlformats.org/drawingml/2006/main" xmlns:r="http://schemas.openxmlformats.org/officeDocument/2006/relationships" xmlns:p="http://schemas.openxmlformats.org/presentationml/2006/main">
  <p:tag name="SHAPE_LOCKS" val="1983"/>
</p:tagLst>
</file>

<file path=ppt/tags/tag657.xml><?xml version="1.0" encoding="utf-8"?>
<p:tagLst xmlns:a="http://schemas.openxmlformats.org/drawingml/2006/main" xmlns:r="http://schemas.openxmlformats.org/officeDocument/2006/relationships" xmlns:p="http://schemas.openxmlformats.org/presentationml/2006/main">
  <p:tag name="SHAPE_LOCKS" val="1983"/>
</p:tagLst>
</file>

<file path=ppt/tags/tag658.xml><?xml version="1.0" encoding="utf-8"?>
<p:tagLst xmlns:a="http://schemas.openxmlformats.org/drawingml/2006/main" xmlns:r="http://schemas.openxmlformats.org/officeDocument/2006/relationships" xmlns:p="http://schemas.openxmlformats.org/presentationml/2006/main">
  <p:tag name="SHAPE_LOCKS" val="1983"/>
</p:tagLst>
</file>

<file path=ppt/tags/tag659.xml><?xml version="1.0" encoding="utf-8"?>
<p:tagLst xmlns:a="http://schemas.openxmlformats.org/drawingml/2006/main" xmlns:r="http://schemas.openxmlformats.org/officeDocument/2006/relationships" xmlns:p="http://schemas.openxmlformats.org/presentationml/2006/main">
  <p:tag name="SHAPE_LOCKS" val="1983"/>
</p:tagLst>
</file>

<file path=ppt/tags/tag66.xml><?xml version="1.0" encoding="utf-8"?>
<p:tagLst xmlns:a="http://schemas.openxmlformats.org/drawingml/2006/main" xmlns:r="http://schemas.openxmlformats.org/officeDocument/2006/relationships" xmlns:p="http://schemas.openxmlformats.org/presentationml/2006/main">
  <p:tag name="SHAPE_LOCKS" val="1983"/>
</p:tagLst>
</file>

<file path=ppt/tags/tag660.xml><?xml version="1.0" encoding="utf-8"?>
<p:tagLst xmlns:a="http://schemas.openxmlformats.org/drawingml/2006/main" xmlns:r="http://schemas.openxmlformats.org/officeDocument/2006/relationships" xmlns:p="http://schemas.openxmlformats.org/presentationml/2006/main">
  <p:tag name="SHAPE_LOCKS" val="1983"/>
</p:tagLst>
</file>

<file path=ppt/tags/tag661.xml><?xml version="1.0" encoding="utf-8"?>
<p:tagLst xmlns:a="http://schemas.openxmlformats.org/drawingml/2006/main" xmlns:r="http://schemas.openxmlformats.org/officeDocument/2006/relationships" xmlns:p="http://schemas.openxmlformats.org/presentationml/2006/main">
  <p:tag name="SHAPE_LOCKS" val="1983"/>
</p:tagLst>
</file>

<file path=ppt/tags/tag662.xml><?xml version="1.0" encoding="utf-8"?>
<p:tagLst xmlns:a="http://schemas.openxmlformats.org/drawingml/2006/main" xmlns:r="http://schemas.openxmlformats.org/officeDocument/2006/relationships" xmlns:p="http://schemas.openxmlformats.org/presentationml/2006/main">
  <p:tag name="SHAPE_LOCKS" val="1983"/>
</p:tagLst>
</file>

<file path=ppt/tags/tag663.xml><?xml version="1.0" encoding="utf-8"?>
<p:tagLst xmlns:a="http://schemas.openxmlformats.org/drawingml/2006/main" xmlns:r="http://schemas.openxmlformats.org/officeDocument/2006/relationships" xmlns:p="http://schemas.openxmlformats.org/presentationml/2006/main">
  <p:tag name="SHAPE_LOCKS" val="1983"/>
</p:tagLst>
</file>

<file path=ppt/tags/tag664.xml><?xml version="1.0" encoding="utf-8"?>
<p:tagLst xmlns:a="http://schemas.openxmlformats.org/drawingml/2006/main" xmlns:r="http://schemas.openxmlformats.org/officeDocument/2006/relationships" xmlns:p="http://schemas.openxmlformats.org/presentationml/2006/main">
  <p:tag name="SHAPE_LOCKS" val="1983"/>
</p:tagLst>
</file>

<file path=ppt/tags/tag665.xml><?xml version="1.0" encoding="utf-8"?>
<p:tagLst xmlns:a="http://schemas.openxmlformats.org/drawingml/2006/main" xmlns:r="http://schemas.openxmlformats.org/officeDocument/2006/relationships" xmlns:p="http://schemas.openxmlformats.org/presentationml/2006/main">
  <p:tag name="SHAPE_LOCKS" val="1983"/>
</p:tagLst>
</file>

<file path=ppt/tags/tag67.xml><?xml version="1.0" encoding="utf-8"?>
<p:tagLst xmlns:a="http://schemas.openxmlformats.org/drawingml/2006/main" xmlns:r="http://schemas.openxmlformats.org/officeDocument/2006/relationships" xmlns:p="http://schemas.openxmlformats.org/presentationml/2006/main">
  <p:tag name="SHAPE_LOCKS" val="1983"/>
</p:tagLst>
</file>

<file path=ppt/tags/tag68.xml><?xml version="1.0" encoding="utf-8"?>
<p:tagLst xmlns:a="http://schemas.openxmlformats.org/drawingml/2006/main" xmlns:r="http://schemas.openxmlformats.org/officeDocument/2006/relationships" xmlns:p="http://schemas.openxmlformats.org/presentationml/2006/main">
  <p:tag name="SHAPE_LOCKS" val="1983"/>
</p:tagLst>
</file>

<file path=ppt/tags/tag69.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83"/>
</p:tagLst>
</file>

<file path=ppt/tags/tag71.xml><?xml version="1.0" encoding="utf-8"?>
<p:tagLst xmlns:a="http://schemas.openxmlformats.org/drawingml/2006/main" xmlns:r="http://schemas.openxmlformats.org/officeDocument/2006/relationships" xmlns:p="http://schemas.openxmlformats.org/presentationml/2006/main">
  <p:tag name="SHAPE_LOCKS" val="1983"/>
</p:tagLst>
</file>

<file path=ppt/tags/tag72.xml><?xml version="1.0" encoding="utf-8"?>
<p:tagLst xmlns:a="http://schemas.openxmlformats.org/drawingml/2006/main" xmlns:r="http://schemas.openxmlformats.org/officeDocument/2006/relationships" xmlns:p="http://schemas.openxmlformats.org/presentationml/2006/main">
  <p:tag name="SHAPE_LOCKS" val="1983"/>
</p:tagLst>
</file>

<file path=ppt/tags/tag73.xml><?xml version="1.0" encoding="utf-8"?>
<p:tagLst xmlns:a="http://schemas.openxmlformats.org/drawingml/2006/main" xmlns:r="http://schemas.openxmlformats.org/officeDocument/2006/relationships" xmlns:p="http://schemas.openxmlformats.org/presentationml/2006/main">
  <p:tag name="SHAPE_LOCKS" val="1983"/>
</p:tagLst>
</file>

<file path=ppt/tags/tag74.xml><?xml version="1.0" encoding="utf-8"?>
<p:tagLst xmlns:a="http://schemas.openxmlformats.org/drawingml/2006/main" xmlns:r="http://schemas.openxmlformats.org/officeDocument/2006/relationships" xmlns:p="http://schemas.openxmlformats.org/presentationml/2006/main">
  <p:tag name="SHAPE_LOCKS" val="1983"/>
</p:tagLst>
</file>

<file path=ppt/tags/tag75.xml><?xml version="1.0" encoding="utf-8"?>
<p:tagLst xmlns:a="http://schemas.openxmlformats.org/drawingml/2006/main" xmlns:r="http://schemas.openxmlformats.org/officeDocument/2006/relationships" xmlns:p="http://schemas.openxmlformats.org/presentationml/2006/main">
  <p:tag name="SHAPE_LOCKS" val="1983"/>
</p:tagLst>
</file>

<file path=ppt/tags/tag76.xml><?xml version="1.0" encoding="utf-8"?>
<p:tagLst xmlns:a="http://schemas.openxmlformats.org/drawingml/2006/main" xmlns:r="http://schemas.openxmlformats.org/officeDocument/2006/relationships" xmlns:p="http://schemas.openxmlformats.org/presentationml/2006/main">
  <p:tag name="SHAPE_LOCKS" val="1983"/>
</p:tagLst>
</file>

<file path=ppt/tags/tag77.xml><?xml version="1.0" encoding="utf-8"?>
<p:tagLst xmlns:a="http://schemas.openxmlformats.org/drawingml/2006/main" xmlns:r="http://schemas.openxmlformats.org/officeDocument/2006/relationships" xmlns:p="http://schemas.openxmlformats.org/presentationml/2006/main">
  <p:tag name="SHAPE_LOCKS" val="1983"/>
</p:tagLst>
</file>

<file path=ppt/tags/tag78.xml><?xml version="1.0" encoding="utf-8"?>
<p:tagLst xmlns:a="http://schemas.openxmlformats.org/drawingml/2006/main" xmlns:r="http://schemas.openxmlformats.org/officeDocument/2006/relationships" xmlns:p="http://schemas.openxmlformats.org/presentationml/2006/main">
  <p:tag name="SHAPE_LOCKS" val="1983"/>
</p:tagLst>
</file>

<file path=ppt/tags/tag79.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80.xml><?xml version="1.0" encoding="utf-8"?>
<p:tagLst xmlns:a="http://schemas.openxmlformats.org/drawingml/2006/main" xmlns:r="http://schemas.openxmlformats.org/officeDocument/2006/relationships" xmlns:p="http://schemas.openxmlformats.org/presentationml/2006/main">
  <p:tag name="SHAPE_LOCKS" val="1983"/>
</p:tagLst>
</file>

<file path=ppt/tags/tag81.xml><?xml version="1.0" encoding="utf-8"?>
<p:tagLst xmlns:a="http://schemas.openxmlformats.org/drawingml/2006/main" xmlns:r="http://schemas.openxmlformats.org/officeDocument/2006/relationships" xmlns:p="http://schemas.openxmlformats.org/presentationml/2006/main">
  <p:tag name="SHAPE_LOCKS" val="1983"/>
</p:tagLst>
</file>

<file path=ppt/tags/tag82.xml><?xml version="1.0" encoding="utf-8"?>
<p:tagLst xmlns:a="http://schemas.openxmlformats.org/drawingml/2006/main" xmlns:r="http://schemas.openxmlformats.org/officeDocument/2006/relationships" xmlns:p="http://schemas.openxmlformats.org/presentationml/2006/main">
  <p:tag name="SHAPE_LOCKS" val="1983"/>
</p:tagLst>
</file>

<file path=ppt/tags/tag83.xml><?xml version="1.0" encoding="utf-8"?>
<p:tagLst xmlns:a="http://schemas.openxmlformats.org/drawingml/2006/main" xmlns:r="http://schemas.openxmlformats.org/officeDocument/2006/relationships" xmlns:p="http://schemas.openxmlformats.org/presentationml/2006/main">
  <p:tag name="SHAPE_LOCKS" val="1983"/>
</p:tagLst>
</file>

<file path=ppt/tags/tag84.xml><?xml version="1.0" encoding="utf-8"?>
<p:tagLst xmlns:a="http://schemas.openxmlformats.org/drawingml/2006/main" xmlns:r="http://schemas.openxmlformats.org/officeDocument/2006/relationships" xmlns:p="http://schemas.openxmlformats.org/presentationml/2006/main">
  <p:tag name="SHAPE_LOCKS" val="1983"/>
</p:tagLst>
</file>

<file path=ppt/tags/tag85.xml><?xml version="1.0" encoding="utf-8"?>
<p:tagLst xmlns:a="http://schemas.openxmlformats.org/drawingml/2006/main" xmlns:r="http://schemas.openxmlformats.org/officeDocument/2006/relationships" xmlns:p="http://schemas.openxmlformats.org/presentationml/2006/main">
  <p:tag name="SHAPE_LOCKS" val="1983"/>
</p:tagLst>
</file>

<file path=ppt/tags/tag86.xml><?xml version="1.0" encoding="utf-8"?>
<p:tagLst xmlns:a="http://schemas.openxmlformats.org/drawingml/2006/main" xmlns:r="http://schemas.openxmlformats.org/officeDocument/2006/relationships" xmlns:p="http://schemas.openxmlformats.org/presentationml/2006/main">
  <p:tag name="SHAPE_LOCKS" val="1983"/>
</p:tagLst>
</file>

<file path=ppt/tags/tag87.xml><?xml version="1.0" encoding="utf-8"?>
<p:tagLst xmlns:a="http://schemas.openxmlformats.org/drawingml/2006/main" xmlns:r="http://schemas.openxmlformats.org/officeDocument/2006/relationships" xmlns:p="http://schemas.openxmlformats.org/presentationml/2006/main">
  <p:tag name="SHAPE_LOCKS" val="1983"/>
</p:tagLst>
</file>

<file path=ppt/tags/tag88.xml><?xml version="1.0" encoding="utf-8"?>
<p:tagLst xmlns:a="http://schemas.openxmlformats.org/drawingml/2006/main" xmlns:r="http://schemas.openxmlformats.org/officeDocument/2006/relationships" xmlns:p="http://schemas.openxmlformats.org/presentationml/2006/main">
  <p:tag name="SHAPE_LOCKS" val="1983"/>
</p:tagLst>
</file>

<file path=ppt/tags/tag89.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ags/tag90.xml><?xml version="1.0" encoding="utf-8"?>
<p:tagLst xmlns:a="http://schemas.openxmlformats.org/drawingml/2006/main" xmlns:r="http://schemas.openxmlformats.org/officeDocument/2006/relationships" xmlns:p="http://schemas.openxmlformats.org/presentationml/2006/main">
  <p:tag name="SHAPE_LOCKS" val="1983"/>
</p:tagLst>
</file>

<file path=ppt/tags/tag91.xml><?xml version="1.0" encoding="utf-8"?>
<p:tagLst xmlns:a="http://schemas.openxmlformats.org/drawingml/2006/main" xmlns:r="http://schemas.openxmlformats.org/officeDocument/2006/relationships" xmlns:p="http://schemas.openxmlformats.org/presentationml/2006/main">
  <p:tag name="SHAPE_LOCKS" val="1983"/>
</p:tagLst>
</file>

<file path=ppt/tags/tag92.xml><?xml version="1.0" encoding="utf-8"?>
<p:tagLst xmlns:a="http://schemas.openxmlformats.org/drawingml/2006/main" xmlns:r="http://schemas.openxmlformats.org/officeDocument/2006/relationships" xmlns:p="http://schemas.openxmlformats.org/presentationml/2006/main">
  <p:tag name="SHAPE_LOCKS" val="1983"/>
</p:tagLst>
</file>

<file path=ppt/tags/tag93.xml><?xml version="1.0" encoding="utf-8"?>
<p:tagLst xmlns:a="http://schemas.openxmlformats.org/drawingml/2006/main" xmlns:r="http://schemas.openxmlformats.org/officeDocument/2006/relationships" xmlns:p="http://schemas.openxmlformats.org/presentationml/2006/main">
  <p:tag name="SHAPE_LOCKS" val="1983"/>
</p:tagLst>
</file>

<file path=ppt/tags/tag94.xml><?xml version="1.0" encoding="utf-8"?>
<p:tagLst xmlns:a="http://schemas.openxmlformats.org/drawingml/2006/main" xmlns:r="http://schemas.openxmlformats.org/officeDocument/2006/relationships" xmlns:p="http://schemas.openxmlformats.org/presentationml/2006/main">
  <p:tag name="SHAPE_LOCKS" val="1983"/>
</p:tagLst>
</file>

<file path=ppt/tags/tag95.xml><?xml version="1.0" encoding="utf-8"?>
<p:tagLst xmlns:a="http://schemas.openxmlformats.org/drawingml/2006/main" xmlns:r="http://schemas.openxmlformats.org/officeDocument/2006/relationships" xmlns:p="http://schemas.openxmlformats.org/presentationml/2006/main">
  <p:tag name="SHAPE_LOCKS" val="1983"/>
</p:tagLst>
</file>

<file path=ppt/tags/tag96.xml><?xml version="1.0" encoding="utf-8"?>
<p:tagLst xmlns:a="http://schemas.openxmlformats.org/drawingml/2006/main" xmlns:r="http://schemas.openxmlformats.org/officeDocument/2006/relationships" xmlns:p="http://schemas.openxmlformats.org/presentationml/2006/main">
  <p:tag name="SHAPE_LOCKS" val="1983"/>
</p:tagLst>
</file>

<file path=ppt/tags/tag97.xml><?xml version="1.0" encoding="utf-8"?>
<p:tagLst xmlns:a="http://schemas.openxmlformats.org/drawingml/2006/main" xmlns:r="http://schemas.openxmlformats.org/officeDocument/2006/relationships" xmlns:p="http://schemas.openxmlformats.org/presentationml/2006/main">
  <p:tag name="SHAPE_LOCKS" val="1983"/>
</p:tagLst>
</file>

<file path=ppt/tags/tag98.xml><?xml version="1.0" encoding="utf-8"?>
<p:tagLst xmlns:a="http://schemas.openxmlformats.org/drawingml/2006/main" xmlns:r="http://schemas.openxmlformats.org/officeDocument/2006/relationships" xmlns:p="http://schemas.openxmlformats.org/presentationml/2006/main">
  <p:tag name="SHAPE_LOCKS" val="1983"/>
</p:tagLst>
</file>

<file path=ppt/tags/tag9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B2E26B20E11F49A0B8886A18B811C9" ma:contentTypeVersion="1" ma:contentTypeDescription="Create a new document." ma:contentTypeScope="" ma:versionID="a289a542a77a469ab52d0b2ade5fda7f">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16BCD5-47A3-4113-97F2-5330CEEB27DC}">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B7718DE-AC01-43E2-8A70-D0F6DB9D3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AEC624-59A6-412A-8913-82247EE798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5599</Words>
  <Application>Microsoft Office PowerPoint</Application>
  <PresentationFormat>On-screen Show (4:3)</PresentationFormat>
  <Paragraphs>934</Paragraphs>
  <Slides>51</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for Acute Care</vt:lpstr>
      <vt:lpstr>Discussion for Long-Term Care</vt:lpstr>
      <vt:lpstr>Discussion for Community Care</vt:lpstr>
      <vt:lpstr>PowerPoint Presentation</vt:lpstr>
      <vt:lpstr>PowerPoint Presentation</vt:lpstr>
      <vt:lpstr>PowerPoint Presentation</vt:lpstr>
      <vt:lpstr>PowerPoint Presentation</vt:lpstr>
      <vt:lpstr>PowerPoint Presentation</vt:lpstr>
      <vt:lpstr>PowerPoint Presentation</vt:lpstr>
      <vt:lpstr>Discussion for Acute Care</vt:lpstr>
      <vt:lpstr>Discussion for Long-Term Care</vt:lpstr>
      <vt:lpstr>Discussion for Community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2013-11-11T15:07:49Z</dcterms:created>
  <dcterms:modified xsi:type="dcterms:W3CDTF">2019-03-05T18:04:40Z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0x010100EDB2E26B20E11F49A0B8886A18B811C9</vt:lpwstr>
  </property>
  <property fmtid="{D5CDD505-2E9C-101B-9397-08002B2CF9AE}" pid="3" name="IPCRSubject">
    <vt:lpwstr/>
  </property>
  <property fmtid="{D5CDD505-2E9C-101B-9397-08002B2CF9AE}" pid="4" name="IPCRModuleMaterials">
    <vt:lpwstr/>
  </property>
</Properties>
</file>