
<file path=[Content_Types].xml><?xml version="1.0" encoding="utf-8"?>
<Types xmlns="http://schemas.openxmlformats.org/package/2006/content-types">
  <Default Extension="bin" ContentType="application/vnd.openxmlformats-officedocument.spreadsheetml.printerSettings"/>
  <Default Extension="wmf" ContentType="image/x-wmf"/>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worksheets/sheet5.xml" ContentType="application/vnd.openxmlformats-officedocument.spreadsheetml.worksheet+xml"/>
  <Override PartName="/xl/worksheets/sheet6.xml" ContentType="application/vnd.openxmlformats-officedocument.spreadsheetml.worksheet+xml"/>
  <Override PartName="/xl/worksheets/sheet7.xml" ContentType="application/vnd.openxmlformats-officedocument.spreadsheetml.worksheet+xml"/>
  <Override PartName="/xl/worksheets/sheet8.xml" ContentType="application/vnd.openxmlformats-officedocument.spreadsheetml.worksheet+xml"/>
  <Override PartName="/xl/worksheets/sheet9.xml" ContentType="application/vnd.openxmlformats-officedocument.spreadsheetml.worksheet+xml"/>
  <Override PartName="/xl/worksheets/sheet10.xml" ContentType="application/vnd.openxmlformats-officedocument.spreadsheetml.worksheet+xml"/>
  <Override PartName="/xl/worksheets/sheet11.xml" ContentType="application/vnd.openxmlformats-officedocument.spreadsheetml.worksheet+xml"/>
  <Override PartName="/xl/worksheets/sheet12.xml" ContentType="application/vnd.openxmlformats-officedocument.spreadsheetml.worksheet+xml"/>
  <Override PartName="/xl/worksheets/sheet13.xml" ContentType="application/vnd.openxmlformats-officedocument.spreadsheetml.worksheet+xml"/>
  <Override PartName="/xl/worksheets/sheet14.xml" ContentType="application/vnd.openxmlformats-officedocument.spreadsheetml.worksheet+xml"/>
  <Override PartName="/xl/worksheets/sheet15.xml" ContentType="application/vnd.openxmlformats-officedocument.spreadsheetml.worksheet+xml"/>
  <Override PartName="/xl/worksheets/sheet16.xml" ContentType="application/vnd.openxmlformats-officedocument.spreadsheetml.worksheet+xml"/>
  <Override PartName="/xl/worksheets/sheet17.xml" ContentType="application/vnd.openxmlformats-officedocument.spreadsheetml.worksheet+xml"/>
  <Override PartName="/xl/worksheets/sheet18.xml" ContentType="application/vnd.openxmlformats-officedocument.spreadsheetml.worksheet+xml"/>
  <Override PartName="/xl/worksheets/sheet19.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xl/workbook.xml"/><Relationship Id="rId5" Type="http://schemas.openxmlformats.org/officeDocument/2006/relationships/custom-properties" Target="docProps/custom.xml"/><Relationship Id="rId4" Type="http://schemas.openxmlformats.org/officeDocument/2006/relationships/extended-properties" Target="docProps/app.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defaultThemeVersion="164011"/>
  <mc:AlternateContent xmlns:mc="http://schemas.openxmlformats.org/markup-compatibility/2006">
    <mc:Choice Requires="x15">
      <x15ac:absPath xmlns:x15ac="http://schemas.microsoft.com/office/spreadsheetml/2010/11/ac" url="\\ccods.cancercare.on.ca\shared\PopHealth Prevention\Public\CCO-PHO CDP Stats report\Drafts\Working copies\Final\"/>
    </mc:Choice>
  </mc:AlternateContent>
  <bookViews>
    <workbookView xWindow="0" yWindow="0" windowWidth="23040" windowHeight="8620" tabRatio="776"/>
  </bookViews>
  <sheets>
    <sheet name="Table of Contents" sheetId="21" r:id="rId1"/>
    <sheet name="Data notes and symbols" sheetId="22" r:id="rId2"/>
    <sheet name="S1" sheetId="1" r:id="rId3"/>
    <sheet name="S2" sheetId="18" r:id="rId4"/>
    <sheet name="S3" sheetId="4" r:id="rId5"/>
    <sheet name="S4-S7" sheetId="8" r:id="rId6"/>
    <sheet name="S8" sheetId="7" r:id="rId7"/>
    <sheet name="S9-S12" sheetId="9" r:id="rId8"/>
    <sheet name="S13" sheetId="2" r:id="rId9"/>
    <sheet name="S14" sheetId="11" r:id="rId10"/>
    <sheet name="S15-S16" sheetId="19" r:id="rId11"/>
    <sheet name="S17-S26" sheetId="10" r:id="rId12"/>
    <sheet name="S27" sheetId="3" r:id="rId13"/>
    <sheet name="S28" sheetId="13" r:id="rId14"/>
    <sheet name="S29-S30" sheetId="14" r:id="rId15"/>
    <sheet name="S31" sheetId="16" r:id="rId16"/>
    <sheet name="S32" sheetId="17" r:id="rId17"/>
    <sheet name="S33-S36" sheetId="15" r:id="rId18"/>
    <sheet name="S37" sheetId="5" r:id="rId19"/>
  </sheets>
  <definedNames>
    <definedName name="_xlnm._FilterDatabase" localSheetId="0" hidden="1">'Table of Contents'!$A$3:$B$41</definedName>
    <definedName name="_xlnm.Print_Area" localSheetId="5">'S4-S7'!$A$1:$J$73</definedName>
    <definedName name="_xlnm.Print_Area" localSheetId="0">'Table of Contents'!$A$1:$E$44</definedName>
  </definedNames>
  <calcPr calcId="152511"/>
  <extLst>
    <ext xmlns:x15="http://schemas.microsoft.com/office/spreadsheetml/2010/11/main" uri="{140A7094-0E35-4892-8432-C4D2E57EDEB5}">
      <x15:workbookPr chartTrackingRefBase="1"/>
    </ext>
  </extLst>
</workbook>
</file>

<file path=xl/sharedStrings.xml><?xml version="1.0" encoding="utf-8"?>
<sst xmlns="http://schemas.openxmlformats.org/spreadsheetml/2006/main" count="1346" uniqueCount="647">
  <si>
    <t>Cancer</t>
  </si>
  <si>
    <t>Cardiovascular diseases</t>
  </si>
  <si>
    <t>Diabetes</t>
  </si>
  <si>
    <t>Other chronic diseases</t>
  </si>
  <si>
    <t>Injuries</t>
  </si>
  <si>
    <t>Influenza / respiratory infections</t>
  </si>
  <si>
    <t>All other</t>
  </si>
  <si>
    <t>Cardiovascular disease</t>
  </si>
  <si>
    <t>Age group</t>
  </si>
  <si>
    <t>New cases</t>
  </si>
  <si>
    <t>Prevalence</t>
  </si>
  <si>
    <t>Ischemic heart disease</t>
  </si>
  <si>
    <t>20+</t>
  </si>
  <si>
    <t>Acute myocardial infarction</t>
  </si>
  <si>
    <t>Stroke</t>
  </si>
  <si>
    <t>Heart failure</t>
  </si>
  <si>
    <t>40+</t>
  </si>
  <si>
    <t>Hypertension</t>
  </si>
  <si>
    <t>Percent</t>
  </si>
  <si>
    <t>Modifiable risk factor</t>
  </si>
  <si>
    <t>4 risk factors</t>
  </si>
  <si>
    <t>3 risk factors</t>
  </si>
  <si>
    <t>2 risk factors</t>
  </si>
  <si>
    <t>1 risk factor</t>
  </si>
  <si>
    <t>No risk factors</t>
  </si>
  <si>
    <t>Asthma</t>
  </si>
  <si>
    <t>Chronic obstructive pulmonary disease</t>
  </si>
  <si>
    <t>Chronic disease</t>
  </si>
  <si>
    <t xml:space="preserve">Percent </t>
  </si>
  <si>
    <t>Q1 (least deprived)</t>
  </si>
  <si>
    <t>Q2</t>
  </si>
  <si>
    <t>Q3</t>
  </si>
  <si>
    <t>Q4</t>
  </si>
  <si>
    <t>Q5 (most deprived)</t>
  </si>
  <si>
    <t>Material deprivation quintile</t>
  </si>
  <si>
    <t>1.9†</t>
  </si>
  <si>
    <t xml:space="preserve"> --</t>
  </si>
  <si>
    <t>Self-perceived mental health</t>
  </si>
  <si>
    <t>Good / Very Good / Excellent</t>
  </si>
  <si>
    <t>Poor / Fair</t>
  </si>
  <si>
    <t>16.1†</t>
  </si>
  <si>
    <t>Cause</t>
  </si>
  <si>
    <t>(-136.1 to -87.7)</t>
  </si>
  <si>
    <t>(-0.71 to -0.46)</t>
  </si>
  <si>
    <t>(-36.8 to -19.3)</t>
  </si>
  <si>
    <t>(-1.16 to -0.61)</t>
  </si>
  <si>
    <t>(-22.4 to -15.3)</t>
  </si>
  <si>
    <t>(-1.13 to -0.77)</t>
  </si>
  <si>
    <t>(-125.1 to -73.1)</t>
  </si>
  <si>
    <t>(-0.60 to -0.35)</t>
  </si>
  <si>
    <t xml:space="preserve"> -99.1*</t>
  </si>
  <si>
    <t xml:space="preserve"> -0.48*</t>
  </si>
  <si>
    <t xml:space="preserve"> -111.9*</t>
  </si>
  <si>
    <t xml:space="preserve"> -0.58*</t>
  </si>
  <si>
    <t xml:space="preserve"> -0.89*</t>
  </si>
  <si>
    <t xml:space="preserve"> -18.8*</t>
  </si>
  <si>
    <t xml:space="preserve"> -0.95*</t>
  </si>
  <si>
    <t>Hours per week</t>
  </si>
  <si>
    <t>Recreational screen time</t>
  </si>
  <si>
    <t xml:space="preserve">Table of Contents
</t>
  </si>
  <si>
    <t>Corresponding figure or table</t>
  </si>
  <si>
    <t>Title</t>
  </si>
  <si>
    <t>–</t>
  </si>
  <si>
    <t>S1</t>
  </si>
  <si>
    <t>S2</t>
  </si>
  <si>
    <t>S3</t>
  </si>
  <si>
    <t>S4</t>
  </si>
  <si>
    <t>S5</t>
  </si>
  <si>
    <t>Figure 3</t>
  </si>
  <si>
    <t>S6</t>
  </si>
  <si>
    <t>S7</t>
  </si>
  <si>
    <t>S8</t>
  </si>
  <si>
    <t>S9</t>
  </si>
  <si>
    <t>Figure 4</t>
  </si>
  <si>
    <t>S10</t>
  </si>
  <si>
    <t>S11</t>
  </si>
  <si>
    <t>S12</t>
  </si>
  <si>
    <t>S13</t>
  </si>
  <si>
    <t>Figure 5</t>
  </si>
  <si>
    <t>S14</t>
  </si>
  <si>
    <t>S15</t>
  </si>
  <si>
    <t>S16</t>
  </si>
  <si>
    <t>Figure 6</t>
  </si>
  <si>
    <t>S17</t>
  </si>
  <si>
    <t>S18</t>
  </si>
  <si>
    <t>S19</t>
  </si>
  <si>
    <t>S20</t>
  </si>
  <si>
    <t>S21</t>
  </si>
  <si>
    <t>S22</t>
  </si>
  <si>
    <t>S23</t>
  </si>
  <si>
    <t>S24</t>
  </si>
  <si>
    <t>S25</t>
  </si>
  <si>
    <t>S26</t>
  </si>
  <si>
    <t>S27</t>
  </si>
  <si>
    <t>S28</t>
  </si>
  <si>
    <t>S29</t>
  </si>
  <si>
    <t>S30</t>
  </si>
  <si>
    <t>S31</t>
  </si>
  <si>
    <t>S32</t>
  </si>
  <si>
    <t>S33</t>
  </si>
  <si>
    <t>S34</t>
  </si>
  <si>
    <t>S35</t>
  </si>
  <si>
    <t>S36</t>
  </si>
  <si>
    <t>S37</t>
  </si>
  <si>
    <t>Figure 1</t>
  </si>
  <si>
    <t>Figure 2</t>
  </si>
  <si>
    <t>Figure 7</t>
  </si>
  <si>
    <t>Figure 8</t>
  </si>
  <si>
    <t>Topic</t>
  </si>
  <si>
    <t>Mortality</t>
  </si>
  <si>
    <t>The Burden of Chronic Diseases in Ontario: Supplementary Tables</t>
  </si>
  <si>
    <t>Mental health</t>
  </si>
  <si>
    <t>Table 2</t>
  </si>
  <si>
    <t>Indigenous health</t>
  </si>
  <si>
    <t>Back to Table of Contents</t>
  </si>
  <si>
    <t>General notes</t>
  </si>
  <si>
    <t>Symbols and abbreviations</t>
  </si>
  <si>
    <t>95% CI: 95% confidence interval</t>
  </si>
  <si>
    <t>Definitions:</t>
  </si>
  <si>
    <t>95% CI (low - high)</t>
  </si>
  <si>
    <t>0.9†</t>
  </si>
  <si>
    <t>15.5†</t>
  </si>
  <si>
    <t xml:space="preserve"> -28.0*</t>
  </si>
  <si>
    <t>2. This report uses Core Indicators developed by the Association of Public Health Epidemiologists in Ontario (APHEO), where available.</t>
  </si>
  <si>
    <t>Data Notes</t>
  </si>
  <si>
    <t>1. For additional details regarding indicator definitions, methodology and limitations, see The Burden of Chronic Diseases in Ontario Technical Appendix.</t>
  </si>
  <si>
    <t xml:space="preserve"> -102.4*</t>
  </si>
  <si>
    <t>(-177.4 to -27.4)</t>
  </si>
  <si>
    <t xml:space="preserve"> -0.24*</t>
  </si>
  <si>
    <t>(-0.42 to -0.07)</t>
  </si>
  <si>
    <t>-578.0*</t>
  </si>
  <si>
    <t>(-656.4 to -499.7)</t>
  </si>
  <si>
    <t>(-0.65 to -0.49)</t>
  </si>
  <si>
    <t>-305.1*</t>
  </si>
  <si>
    <t>(-425.6 to -186.7)</t>
  </si>
  <si>
    <t>-1.32*</t>
  </si>
  <si>
    <t>(-1.83 to -0.81)</t>
  </si>
  <si>
    <t>-135.9*</t>
  </si>
  <si>
    <t>(-193.5 to -78.4)</t>
  </si>
  <si>
    <t>-1.29*</t>
  </si>
  <si>
    <t>(-1.83 to -0.74)</t>
  </si>
  <si>
    <t xml:space="preserve"> -0.57*</t>
  </si>
  <si>
    <t>Recreational screen time*
(hours per week)</t>
  </si>
  <si>
    <t>Number of deaths</t>
  </si>
  <si>
    <t>Tests of inequality</t>
  </si>
  <si>
    <t>Adults (ages 18+) with multiple chronic disease risk factors, by material deprivation, Ontario, 2015/2016</t>
  </si>
  <si>
    <t>Adults (ages 18+) with multiple chronic disease risk factors, by self-perceived mental health, Ontario, 2015/2016</t>
  </si>
  <si>
    <t>Socioeconomic status</t>
  </si>
  <si>
    <t>Risk factors</t>
  </si>
  <si>
    <t>Data notes and symbols</t>
  </si>
  <si>
    <t>Neuropsychiatric conditions</t>
  </si>
  <si>
    <t>Cancer prevalence
(%)</t>
  </si>
  <si>
    <t>Prepared by:</t>
  </si>
  <si>
    <t>Public Health Ontario, Health Promotion, Chronic Disease, and Injury Prevention; Cancer Care Ontario, Prevention and Cancer Control (Population Health and Prevention)</t>
  </si>
  <si>
    <t xml:space="preserve">Report date: </t>
  </si>
  <si>
    <t xml:space="preserve">Source: </t>
  </si>
  <si>
    <r>
      <rPr>
        <b/>
        <sz val="9"/>
        <color theme="1"/>
        <rFont val="Arial"/>
        <family val="2"/>
      </rPr>
      <t>*</t>
    </r>
    <r>
      <rPr>
        <sz val="9"/>
        <color theme="1"/>
        <rFont val="Arial"/>
        <family val="2"/>
      </rPr>
      <t xml:space="preserve"> indicates that the estimates is significantly different from the reference category (p≤0.05)</t>
    </r>
  </si>
  <si>
    <r>
      <rPr>
        <b/>
        <sz val="9"/>
        <color theme="1"/>
        <rFont val="Arial"/>
        <family val="2"/>
      </rPr>
      <t>Slope Index of Inequality (SII)</t>
    </r>
    <r>
      <rPr>
        <sz val="9"/>
        <color theme="1"/>
        <rFont val="Arial"/>
        <family val="2"/>
      </rPr>
      <t xml:space="preserve"> is an absolute measure of inequality across a population. Absolute inequality exists when the 95% CI of SII do not include 0.</t>
    </r>
  </si>
  <si>
    <r>
      <rPr>
        <b/>
        <sz val="9"/>
        <color theme="1"/>
        <rFont val="Arial"/>
        <family val="2"/>
      </rPr>
      <t>Relative Index of Inequality (RII)</t>
    </r>
    <r>
      <rPr>
        <sz val="9"/>
        <color theme="1"/>
        <rFont val="Arial"/>
        <family val="2"/>
      </rPr>
      <t xml:space="preserve"> mean is a relative measure of inequality across a population. Relative inequality exists when the 95% CI of RII mean do not include 0.</t>
    </r>
  </si>
  <si>
    <t>Notes:</t>
  </si>
  <si>
    <t>Report date:</t>
  </si>
  <si>
    <t xml:space="preserve">Prepared by: </t>
  </si>
  <si>
    <t>Source:</t>
  </si>
  <si>
    <t>1.1†</t>
  </si>
  <si>
    <t>1.4†</t>
  </si>
  <si>
    <t>1.3†</t>
  </si>
  <si>
    <t>1.6†</t>
  </si>
  <si>
    <t xml:space="preserve">Note: </t>
  </si>
  <si>
    <t>Any CVD includes heart disease, high blood pressure, and suffers from the effects of a stroke.</t>
  </si>
  <si>
    <t>* indicates a significant difference across level of deprivation (Rao-Scott Chi-Square Test p&lt;0.05).</t>
  </si>
  <si>
    <t xml:space="preserve">Notes : </t>
  </si>
  <si>
    <t>Suffers from the effects of a stroke prevalence
95% CI (low - high)</t>
  </si>
  <si>
    <t xml:space="preserve">1. Indices of inequality were calculated to test for significant differences in chronic disease mortality by material deprivation, and chronic disease 
hospitalization and material deprivation. For additional details regarding indices of inequality calculations please see Ontario Agency for Health 
Protection and Promotion (Public Health Ontario). Summary measures of socioeconomic inequalities in health. Toronto, ON: Queen’s Printer for 
Ontario; 2013. Available from https://www.publichealthontario.ca/-/media/documents/socioeconomic-inequality-measures.pdf?la=en). </t>
  </si>
  <si>
    <t>2. Rao-Scott Chi-Square tests were calculated to test for significant differences in disease prevalence by material deprivation, chronic disease 
risk factors by material deprivation, and chronic disease risk factors by self-perceived mental health. Rao-Scott Chi-Square tests were 
calculated using SAS PROC SURVEYFREQ procedure, which accounts for the complex survey design of Canadian Community Health Survey.</t>
  </si>
  <si>
    <r>
      <rPr>
        <b/>
        <sz val="9"/>
        <color theme="1"/>
        <rFont val="Arial"/>
        <family val="2"/>
      </rPr>
      <t>Rao-Scott Chi-Square</t>
    </r>
    <r>
      <rPr>
        <sz val="9"/>
        <color theme="1"/>
        <rFont val="Arial"/>
        <family val="2"/>
      </rPr>
      <t xml:space="preserve"> tests for an association between two categories (e.g. chronic disease prevalence and material deprivation quintiles). 
Inequality exists when there is an association between the outcome or risk factor and material deprivation quintile or mental health status. </t>
    </r>
  </si>
  <si>
    <t>Cancer prevalence
95% CI (low - high)</t>
  </si>
  <si>
    <t>High blood pressure prevalence*
(%)</t>
  </si>
  <si>
    <t>Suffers from the effects of a stroke prevalence
(%)</t>
  </si>
  <si>
    <t>Any CVD prevalence*
(%)</t>
  </si>
  <si>
    <t>Asthma prevalence*
(%)</t>
  </si>
  <si>
    <t>Diabetes prevalence*
(%)</t>
  </si>
  <si>
    <t xml:space="preserve">Canadian Community Health Survey, 2015/2016 (Statistics Canada); Matheson, FI; Ontario Agency for Health Protection and Promotion (Public Health Ontario).  </t>
  </si>
  <si>
    <t>2016 Ontario marginalization index: user guide. Toronto: Providence St. Joseph’s and St. Michael’s Healthcare; 2018. Joint publication with Public Health Ontario.</t>
  </si>
  <si>
    <t xml:space="preserve">Public Health Ontario, Health Promotion, Chronic Disease, and Injury Prevention; Cancer Care Ontario, Prevention and Cancer Control (Population Health and </t>
  </si>
  <si>
    <t>Prevention)</t>
  </si>
  <si>
    <t>Heart disease prevalence*
(%)</t>
  </si>
  <si>
    <t xml:space="preserve">Canadian Community Health Survey, 2015/2016 (Statistics Canada); Matheson, FI; Ontario Agency for Health Protection and Promotion (Public Health Ontario). </t>
  </si>
  <si>
    <t>COPD (ages 35+) prevalence*
(%)</t>
  </si>
  <si>
    <t>Public Health Ontario, Health Promotion, Chronic Disease, and Injury Prevention; Cancer Care Ontario, Prevention and Cancer Control (Population Health and</t>
  </si>
  <si>
    <t>Any chronic respiratory disease includes asthma and chronic obstructive pulmonary disease (COPD).</t>
  </si>
  <si>
    <t xml:space="preserve">Sources: </t>
  </si>
  <si>
    <t xml:space="preserve">Notes: </t>
  </si>
  <si>
    <t>Slope Index of Inequality</t>
  </si>
  <si>
    <t>Relative Index of Inequality mean</t>
  </si>
  <si>
    <t>Summary measures of inequality</t>
  </si>
  <si>
    <t>Cancer 
mortality
95% CI (low - high)</t>
  </si>
  <si>
    <t>Diabetes 
mortality
(rate)</t>
  </si>
  <si>
    <t>Diabetes 
mortality
95% CI (low - high)</t>
  </si>
  <si>
    <t>Joint publication with Public Health Ontario.</t>
  </si>
  <si>
    <t>* denotes statistically significant inequality across levels of deprivation.</t>
  </si>
  <si>
    <t>Healthcare; 2018. Joint publication with Public Health Ontario.</t>
  </si>
  <si>
    <t>Hospitalization for cancer
(rate)</t>
  </si>
  <si>
    <t>Hospitalization for cancer
95% CI (low - high)</t>
  </si>
  <si>
    <t>Rates are hospitalizations per 100,000 persons.</t>
  </si>
  <si>
    <t xml:space="preserve">Public Health Ontario, Health Promotion, Chronic Disease, and Injury Prevention; Cancer Care Ontario, Prevention </t>
  </si>
  <si>
    <t>and Cancer Control (Population Health and Prevention)</t>
  </si>
  <si>
    <t>Hospitalization for 
cardiovascular diseases
(rate)</t>
  </si>
  <si>
    <t>Hospitalization for 
cardiovascular diseases
95% CI (low - high)</t>
  </si>
  <si>
    <t>Hospitalization for chronic lower respiratory disease 
(rate)</t>
  </si>
  <si>
    <t>Hospitalization for chronic lower respiratory disease 
95% CI (low - high)</t>
  </si>
  <si>
    <t>Hospitalization for diabetes
95% CI (low - high)</t>
  </si>
  <si>
    <t>(6.6 – 8.7)</t>
  </si>
  <si>
    <t>(7.4 – 9.6)</t>
  </si>
  <si>
    <t>(6.1 – 8.2)</t>
  </si>
  <si>
    <t>(2.4 – 3.7)</t>
  </si>
  <si>
    <t>(7.3 – 9.4)</t>
  </si>
  <si>
    <t>(6.4 – 8.9)</t>
  </si>
  <si>
    <t>(2.5 – 3.8)</t>
  </si>
  <si>
    <t>(7.8 – 10.3)</t>
  </si>
  <si>
    <t>(7.8 – 10.7)</t>
  </si>
  <si>
    <t>(3.9 – 6.2)</t>
  </si>
  <si>
    <t>(9.8 – 12.8)</t>
  </si>
  <si>
    <t>(10.4 – 13.2)</t>
  </si>
  <si>
    <t>(5.8 – 8.1)</t>
  </si>
  <si>
    <t>(12.9 – 16.1)</t>
  </si>
  <si>
    <t>(4.3 – 5.9)</t>
  </si>
  <si>
    <t>(5.0 – 6.8)</t>
  </si>
  <si>
    <t>(6.0 – 8.2)</t>
  </si>
  <si>
    <t>(7.7 – 10.1)</t>
  </si>
  <si>
    <t>(9.0 – 11.9)</t>
  </si>
  <si>
    <t>(1.6 – 2.8)</t>
  </si>
  <si>
    <t>(5.7 – 7.8)</t>
  </si>
  <si>
    <t>(6.1 – 7.9)</t>
  </si>
  <si>
    <t>(5.7 – 7.7)</t>
  </si>
  <si>
    <t>(6.2 – 8.1)</t>
  </si>
  <si>
    <t>(5.9 – 7.7)</t>
  </si>
  <si>
    <t>(3.1 – 4.4)</t>
  </si>
  <si>
    <t>(14.6 – 17.4)</t>
  </si>
  <si>
    <t>(0.5 – 1.3)</t>
  </si>
  <si>
    <t>(16.4 – 19.4)</t>
  </si>
  <si>
    <t>(3.4 – 5.0)</t>
  </si>
  <si>
    <t>(14.7 – 17.4)</t>
  </si>
  <si>
    <t>(0.7 – 1.5)</t>
  </si>
  <si>
    <t>(17.1 – 20.0)</t>
  </si>
  <si>
    <t>(3.5 – 5.2)</t>
  </si>
  <si>
    <t>(16.1 – 19.3)</t>
  </si>
  <si>
    <t>(0.9 – 1.9)</t>
  </si>
  <si>
    <t>(18.1 – 21.4)</t>
  </si>
  <si>
    <t>(3.8 – 5.4)</t>
  </si>
  <si>
    <t>(18.1 – 21.5)</t>
  </si>
  <si>
    <t>(0.8 – 1.8)</t>
  </si>
  <si>
    <t>(19.9 – 23.4)</t>
  </si>
  <si>
    <t>(5.0 – 7.2)</t>
  </si>
  <si>
    <t>(19.8 – 23.4)</t>
  </si>
  <si>
    <t>(1.1 – 2.2)</t>
  </si>
  <si>
    <t>(23.0 – 27.0)</t>
  </si>
  <si>
    <t>(159 – 168)</t>
  </si>
  <si>
    <t>(143 – 151)</t>
  </si>
  <si>
    <t>(19 – 22)</t>
  </si>
  <si>
    <t>(11 – 14)</t>
  </si>
  <si>
    <t>(187 – 198)</t>
  </si>
  <si>
    <t>(162 – 172)</t>
  </si>
  <si>
    <t>(25 – 29)</t>
  </si>
  <si>
    <t>(14 – 17)</t>
  </si>
  <si>
    <t>(208 – 220)</t>
  </si>
  <si>
    <t>(192 – 203)</t>
  </si>
  <si>
    <t>(29 – 34)</t>
  </si>
  <si>
    <t>(19 – 23)</t>
  </si>
  <si>
    <t>(224 – 236)</t>
  </si>
  <si>
    <t>(213 – 225)</t>
  </si>
  <si>
    <t>(33 – 38)</t>
  </si>
  <si>
    <t>(22 – 26)</t>
  </si>
  <si>
    <t>(235 – 247)</t>
  </si>
  <si>
    <t>(225 – 237)</t>
  </si>
  <si>
    <t>(42 – 47)</t>
  </si>
  <si>
    <t>(364 – 378)</t>
  </si>
  <si>
    <t>(402 – 417)</t>
  </si>
  <si>
    <t>(422 – 438)</t>
  </si>
  <si>
    <t>(450 – 467)</t>
  </si>
  <si>
    <t>(438 – 454)</t>
  </si>
  <si>
    <t>(765 – 785)</t>
  </si>
  <si>
    <t>(899 – 921)</t>
  </si>
  <si>
    <t>(1027 – 1052)</t>
  </si>
  <si>
    <t>(1133 – 1160)</t>
  </si>
  <si>
    <t>(1210 – 1237)</t>
  </si>
  <si>
    <t>(124 – 132)</t>
  </si>
  <si>
    <t>(164 – 173)</t>
  </si>
  <si>
    <t>(214 – 226)</t>
  </si>
  <si>
    <t>(272 – 285)</t>
  </si>
  <si>
    <t>(370 – 385)</t>
  </si>
  <si>
    <t xml:space="preserve">2016 Ontario marginalization index: user guide. Toronto: Providence St. Joseph’s and St. Michael’s Healthcare; 2018. </t>
  </si>
  <si>
    <t>(57 – 62)</t>
  </si>
  <si>
    <t>(73 – 80)</t>
  </si>
  <si>
    <t>(97 – 104)</t>
  </si>
  <si>
    <t>(120 – 129)</t>
  </si>
  <si>
    <t>(166 – 176)</t>
  </si>
  <si>
    <t>(17.1 – 18.7)</t>
  </si>
  <si>
    <t>(19.7 – 21.3)</t>
  </si>
  <si>
    <t>(41.4 – 43.4)</t>
  </si>
  <si>
    <t>(70.9 – 72.7)</t>
  </si>
  <si>
    <t>Canadian Community Health Survey, 2015/2016 (Statistics Canada)</t>
  </si>
  <si>
    <t>Control (Population Health and Prevention)</t>
  </si>
  <si>
    <t xml:space="preserve">Public Health Ontario, Health Promotion, Chronic Disease, and Injury Prevention; Cancer Care Ontario, Prevention and Cancer </t>
  </si>
  <si>
    <t>(5.1 – 7.9)</t>
  </si>
  <si>
    <t>(27.8 – 32.6)</t>
  </si>
  <si>
    <t>(70.1 – 75.5)</t>
  </si>
  <si>
    <t>(74.2 – 79.0)</t>
  </si>
  <si>
    <t>(62.3 – 67.7)</t>
  </si>
  <si>
    <t>(21.8 – 22.6)</t>
  </si>
  <si>
    <t>6.4†</t>
  </si>
  <si>
    <t>4.6†</t>
  </si>
  <si>
    <t>7.3†</t>
  </si>
  <si>
    <t>6.5†</t>
  </si>
  <si>
    <t>8.9†</t>
  </si>
  <si>
    <t>Current smokers*
(%)</t>
  </si>
  <si>
    <t>Exceeding LRDG*
(%)</t>
  </si>
  <si>
    <t>Exceeding LRDG
95% CI (low - high)</t>
  </si>
  <si>
    <t>Current smokers
95% CI (low - high)</t>
  </si>
  <si>
    <t>Diabetes prevalence
95% CI (low - high)</t>
  </si>
  <si>
    <t>COPD (ages 35+) prevalence
95% CI (low - high)</t>
  </si>
  <si>
    <t>Heart disease prevalence
95% CI (low - high)</t>
  </si>
  <si>
    <t>High blood pressure prevalence
95% CI (low - high)</t>
  </si>
  <si>
    <t>Any CVD prevalence
95% CI (low - high)</t>
  </si>
  <si>
    <t>Not meeting CPAG
95% CI (low - high)</t>
  </si>
  <si>
    <t>Recreational screen time
95% CI (low - high)</t>
  </si>
  <si>
    <t>Underage drinkers
95% CI (low - high)</t>
  </si>
  <si>
    <t>Not meeting physical activity guidelines
95% CI (low - high)</t>
  </si>
  <si>
    <t>Exceeding screen time guidelines
95% CI (low - high)</t>
  </si>
  <si>
    <t>Not meeting CPAG*
(%)</t>
  </si>
  <si>
    <t>Current smokers
(%)</t>
  </si>
  <si>
    <t>Underage drinkers*
(%)</t>
  </si>
  <si>
    <t>(62.3 – 74.9)</t>
  </si>
  <si>
    <t>(68.3 – 79.4)</t>
  </si>
  <si>
    <t>(63.3 – 77.2)</t>
  </si>
  <si>
    <t>(69.2 – 81.7)</t>
  </si>
  <si>
    <t>(73.8 – 86.0)</t>
  </si>
  <si>
    <t>(55.0 – 66.7)</t>
  </si>
  <si>
    <t>(56.6 – 68.0)</t>
  </si>
  <si>
    <t>(61.9 – 74.3)</t>
  </si>
  <si>
    <t>(59.3 – 73.4)</t>
  </si>
  <si>
    <t>(61.4 – 75.6)</t>
  </si>
  <si>
    <t>(69.8 – 80.4)</t>
  </si>
  <si>
    <t>(70.5 – 79.9)</t>
  </si>
  <si>
    <t>(72.0 – 83.1)</t>
  </si>
  <si>
    <t>(74.7 – 85.2)</t>
  </si>
  <si>
    <t>(70.7 – 82.8)</t>
  </si>
  <si>
    <t>(11.7 – 15.3)</t>
  </si>
  <si>
    <t>(15.0 – 18.7)</t>
  </si>
  <si>
    <t>(17.9 – 21.9)</t>
  </si>
  <si>
    <t>(23.2 – 27.4)</t>
  </si>
  <si>
    <t>(21.8 – 26.1)</t>
  </si>
  <si>
    <t>(19.8 – 23.9)</t>
  </si>
  <si>
    <t>(18.0 – 22.4)</t>
  </si>
  <si>
    <t>(18.5 – 22.6)</t>
  </si>
  <si>
    <t>(14.2 – 17.5)</t>
  </si>
  <si>
    <t>(35.2 – 39.5)</t>
  </si>
  <si>
    <t>(38.2 – 43.0)</t>
  </si>
  <si>
    <t>(43.5 – 49.0)</t>
  </si>
  <si>
    <t>(41.2 – 45.9)</t>
  </si>
  <si>
    <t>(41.9 – 46.4)</t>
  </si>
  <si>
    <t>(50.3 – 55.1)</t>
  </si>
  <si>
    <t>(20.5 – 21.8)</t>
  </si>
  <si>
    <t>(20.5 – 22.0)</t>
  </si>
  <si>
    <t>(21.2 – 23.4)</t>
  </si>
  <si>
    <t>(21.5 – 23.3)</t>
  </si>
  <si>
    <t>(23.3 – 25.0)</t>
  </si>
  <si>
    <t>(67.5 – 71.6)</t>
  </si>
  <si>
    <t>(68.2 – 72.5)</t>
  </si>
  <si>
    <t>(68.6 – 73.4)</t>
  </si>
  <si>
    <t>(71.8 – 76.2)</t>
  </si>
  <si>
    <t>(72.3 – 76.9)</t>
  </si>
  <si>
    <t>(3.4 – 9.5)</t>
  </si>
  <si>
    <t>(2.4 – 6.7)</t>
  </si>
  <si>
    <t>(3.2 – 11.3)</t>
  </si>
  <si>
    <t>(3.5 – 9.6)</t>
  </si>
  <si>
    <t>(5.7 – 12.0)</t>
  </si>
  <si>
    <t>(29.8 – 41.2)</t>
  </si>
  <si>
    <t>(31.7 – 43.1)</t>
  </si>
  <si>
    <t>(17.3 – 27.0)</t>
  </si>
  <si>
    <t>(26.2 – 38.0)</t>
  </si>
  <si>
    <t>(18.2 – 28.9)</t>
  </si>
  <si>
    <t xml:space="preserve">Canadian Community Health Survey, 2015/2016 (Statistics Canada); Matheson, FI; Ontario Agency for Health </t>
  </si>
  <si>
    <t xml:space="preserve">Protection and Promotion (Public Health Ontario). 2016 Ontario marginalization index: user guide. Toronto: </t>
  </si>
  <si>
    <t>Providence St. Joseph’s and St. Michael’s Healthcare; 2018. Joint publication with Public Health Ontario.</t>
  </si>
  <si>
    <t>† Interpret with caution due to high sampling variability in the estimate (0.15 &lt; Coefficient of Variation &lt;=0.25)</t>
  </si>
  <si>
    <t>There was no significant difference across level of deprivation (Rao-Scott Chi-Square Test p&gt;0.05).</t>
  </si>
  <si>
    <t>Number of risk factors</t>
  </si>
  <si>
    <t>(11.9 – 13.4)</t>
  </si>
  <si>
    <t>(35.3 – 37.6)</t>
  </si>
  <si>
    <t>(36.7 – 38.8)</t>
  </si>
  <si>
    <t>(10.7 – 12.0)</t>
  </si>
  <si>
    <t>(1.5 – 2.1)</t>
  </si>
  <si>
    <t>Ontario, 2015/2016</t>
  </si>
  <si>
    <t>Youth (ages 12–19) current smoking, daily or occasional, by material deprivation quintile, Ontario, 2015/2016</t>
  </si>
  <si>
    <t>Adult (ages 20+) current smoking, daily or occasional, by material deprivation quintile, Ontario, 2015/2016</t>
  </si>
  <si>
    <t>Youth (ages 12–18) underage drinking, by material deprivation quintile, Ontario, 2015/2016</t>
  </si>
  <si>
    <t>quintile, Ontario, 2015/2016</t>
  </si>
  <si>
    <t>(24.0 – 29.7)</t>
  </si>
  <si>
    <t>(5.7 – 8.8)</t>
  </si>
  <si>
    <t>(47.7 – 54.2)</t>
  </si>
  <si>
    <t>(11.1 – 15.0)</t>
  </si>
  <si>
    <t>(1.0 – 2.9)</t>
  </si>
  <si>
    <t>Exceeding screen time guidelines 
(%)</t>
  </si>
  <si>
    <t>Not meeting physical activity guidelines
 (%)</t>
  </si>
  <si>
    <t>(51.1 – 55.5)</t>
  </si>
  <si>
    <t>(44.5 – 48.9)</t>
  </si>
  <si>
    <t>(48.3 – 53.1)</t>
  </si>
  <si>
    <t>(46.9 – 51.7)</t>
  </si>
  <si>
    <t>(44.6 – 50.2)</t>
  </si>
  <si>
    <t>(49.8 – 55.4)</t>
  </si>
  <si>
    <t>(44.9 – 49.7)</t>
  </si>
  <si>
    <t>(44.0 – 49.3)</t>
  </si>
  <si>
    <t>(50.7 – 56.0)</t>
  </si>
  <si>
    <t>(29.9 – 43.3)</t>
  </si>
  <si>
    <t>(56.6 – 70.1)</t>
  </si>
  <si>
    <t>(26.7 – 39.1)</t>
  </si>
  <si>
    <t>(60.9 – 73.3)</t>
  </si>
  <si>
    <t>(27.9 – 42.6)</t>
  </si>
  <si>
    <t>(57.4 – 72.1)</t>
  </si>
  <si>
    <t>(19.7 – 33.6)</t>
  </si>
  <si>
    <t>(66.4 – 80.3)</t>
  </si>
  <si>
    <t>(25.3 – 41.2)</t>
  </si>
  <si>
    <t>(58.8 – 74.7)</t>
  </si>
  <si>
    <t>Exceeding LRDG
(%)</t>
  </si>
  <si>
    <t>(16.4 – 18.0)</t>
  </si>
  <si>
    <t>(20.2 – 22.0)</t>
  </si>
  <si>
    <t>(39.9 – 42.0)</t>
  </si>
  <si>
    <t>(70.4 – 72.4)</t>
  </si>
  <si>
    <t>(28.3 – 35.1)</t>
  </si>
  <si>
    <t>(15.7 – 21.4)</t>
  </si>
  <si>
    <t>(42.7 – 50.3)</t>
  </si>
  <si>
    <t>(74.5 – 80.8)</t>
  </si>
  <si>
    <t>Inadequate vegetable and fruit consumption*
(%)</t>
  </si>
  <si>
    <t>Inadequate vegetable and fruit consumption
95% CI (low - high)</t>
  </si>
  <si>
    <t>Inadequate vegetable and fruit consumption
(%)</t>
  </si>
  <si>
    <t>Health and Prevention)</t>
  </si>
  <si>
    <t xml:space="preserve">Public Health Ontario, Health Promotion, Chronic Disease, and Injury Prevention; Cancer Care Ontario, Prevention and Cancer Control (Population </t>
  </si>
  <si>
    <t>Inadequate vegetable 
and fruit 
consumption
95% CI (low - high)</t>
  </si>
  <si>
    <t>Exceeding 
LRDG
95% CI (low - high)</t>
  </si>
  <si>
    <t>Not meeting 
CPAG
95% CI (low - high)</t>
  </si>
  <si>
    <t>Inadequate 
vegetable
and fruit 
consumption* 
(%)</t>
  </si>
  <si>
    <t>Current 
smokers
95% CI (low - high)</t>
  </si>
  <si>
    <t>Current 
smokers*
(%)</t>
  </si>
  <si>
    <t>Underage 
drinkers*
%)</t>
  </si>
  <si>
    <t>Underage 
drinkers
95% CI (low - high)</t>
  </si>
  <si>
    <t>Not meeting 
physical activity 
guidelines
(%)</t>
  </si>
  <si>
    <t>Not meeting 
physical activity 
guidelines
95% CI (low - high)</t>
  </si>
  <si>
    <t>Inadequate 
vegetable 
and fruit 
consumption* (%)</t>
  </si>
  <si>
    <t>Inadequate 
vegetable 
and fruit 
consumption
95% CI (low - high)</t>
  </si>
  <si>
    <t>and Prevention)</t>
  </si>
  <si>
    <t xml:space="preserve">Public Health Ontario, Health Promotion, Chronic Disease, and Injury Prevention; Cancer Care Ontario, Prevention and Cancer Control (Population Health </t>
  </si>
  <si>
    <t>(4.2 – 7.0)</t>
  </si>
  <si>
    <t>(25.5 – 30.4)</t>
  </si>
  <si>
    <t>(69.2 – 75.0)</t>
  </si>
  <si>
    <t>(73.2 – 78.2)</t>
  </si>
  <si>
    <t>(9.2 – 23.0)</t>
  </si>
  <si>
    <t>(61.9 – 80.7)</t>
  </si>
  <si>
    <t>(72.2 – 90.3)</t>
  </si>
  <si>
    <t>(85.3 – 94.4)</t>
  </si>
  <si>
    <t>† Interpret with caution due to high sampling variability in the estimate (0.15 &lt; coefficient of variation &lt;=0.25)</t>
  </si>
  <si>
    <t>Recreational
 screen time*
(hours per week)</t>
  </si>
  <si>
    <t>Recreational 
screen time
95% CI (low - high)</t>
  </si>
  <si>
    <t>(31.8 – 38.2)</t>
  </si>
  <si>
    <t>(61.8 – 68.2)</t>
  </si>
  <si>
    <t>(7.0 – 21.4)</t>
  </si>
  <si>
    <t>(75.9 – 93.0)</t>
  </si>
  <si>
    <t>(21.2 – 21.9)</t>
  </si>
  <si>
    <t>(27.7 – 31.8)</t>
  </si>
  <si>
    <t>(48.7 – 51.0)</t>
  </si>
  <si>
    <t>(49.0 – 51.3)</t>
  </si>
  <si>
    <t>(35.2 – 43.3)</t>
  </si>
  <si>
    <t>(56.7 – 64.8)</t>
  </si>
  <si>
    <t>(61.2 – 66.9)</t>
  </si>
  <si>
    <t>(63.7 – 85.6)</t>
  </si>
  <si>
    <t>* indicates a significant difference by self-perceived mental health status (Rao-Scott Chi-Square Test p&lt;0.05).</t>
  </si>
  <si>
    <t xml:space="preserve">Canadian Community Health Survey, 2015/2016 (Statistics Canada); Matheson, FI; Ontario Agency for Health Protection and Promotion </t>
  </si>
  <si>
    <t xml:space="preserve">(Public Health Ontario). 2016 Ontario marginalization index: user guide. Toronto: Providence St. Joseph’s and St. Michael’s Healthcare; </t>
  </si>
  <si>
    <t>2018. Joint publication with Public Health Ontario.</t>
  </si>
  <si>
    <t>There was no significant difference by self-perceived mental health status (Rao-Scott Chi-Square Test p&gt;0.05).</t>
  </si>
  <si>
    <t>Cancer Care Ontario, Prevention and Cancer Control (Indigenous Cancer Control Unit)</t>
  </si>
  <si>
    <t xml:space="preserve">Canadian Chronic Disease Surveillance System 2017 (Public Health Agency of Canada). </t>
  </si>
  <si>
    <t>Available at https://infobase.phac-aspc.gc.ca/CCDSS-SCSMC/data-tool/.</t>
  </si>
  <si>
    <t xml:space="preserve">Public Health Ontario, Health Promotion, Chronic Disease, and Injury Prevention; Cancer Care Ontario, </t>
  </si>
  <si>
    <t>Prevention and Cancer Control (Population Health and Prevention)</t>
  </si>
  <si>
    <t>† Interpret with caution due to high sampling variability in the estimate (0.15 &lt; coefficient of variation &lt;=0.25).</t>
  </si>
  <si>
    <t>Asthma 
prevalence
95% CI (low - high)</t>
  </si>
  <si>
    <t>Any chronic 
respiratory disease
(asthma, COPD) 
prevalence*
(%)</t>
  </si>
  <si>
    <t>Any chronic 
respiratory disease 
(asthma, COPD) 
prevalence
95% CI (low - high)</t>
  </si>
  <si>
    <t>Chronic lower 
respiratory disease 
mortality
(rate)</t>
  </si>
  <si>
    <t>Cardiovascular 
disease mortality
95% CI (low - high)</t>
  </si>
  <si>
    <t>Cancer 
mortality
(rate)</t>
  </si>
  <si>
    <t>Cardiovascular 
disease mortality
(rate)</t>
  </si>
  <si>
    <t>Chronic lower 
respiratory disease 
mortality
95% CI (low - high)</t>
  </si>
  <si>
    <t xml:space="preserve">for Health Protection and Promotion (Public Health Ontario). 2016 Ontario marginalization index: user guide. Toronto: Providence St. Joseph’s and St. Michael’s </t>
  </si>
  <si>
    <t>Hospitalization for diabetes
(rate)</t>
  </si>
  <si>
    <t>† Interpret with caution due to high sampling variability in the estimate (0.15 &lt; coefficient of variation &lt;=0.35)</t>
  </si>
  <si>
    <t>Sub-topic</t>
  </si>
  <si>
    <t>The Burden of Chronic Diseases in Ontario: Supplementary tables</t>
  </si>
  <si>
    <t>Current smoking (ages 20+)</t>
  </si>
  <si>
    <t>Excess alcohol consumption (ages 19+)</t>
  </si>
  <si>
    <t>Physical inactivity (ages 18+)</t>
  </si>
  <si>
    <t>Inadequate vegetable and fruit consumption (ages 20+)</t>
  </si>
  <si>
    <t>Underage drinking (ages 12–18)</t>
  </si>
  <si>
    <t>Physical inactivity (ages 12–17)</t>
  </si>
  <si>
    <t>Inadequate vegetable and fruit consumption (ages 12–19)</t>
  </si>
  <si>
    <t>Current smoking (ages 12–19)</t>
  </si>
  <si>
    <t xml:space="preserve">Public Health Ontario, Health Promotion, Chronic Disease, and Injury Prevention; </t>
  </si>
  <si>
    <t>Cancer Care Ontario, Prevention and Cancer Control (Population Health and Prevention)</t>
  </si>
  <si>
    <t>Exceeding screen time 
guidelines
(%)</t>
  </si>
  <si>
    <t>Exceeding screen time 
guidelines
95% CI (low - high)</t>
  </si>
  <si>
    <t>Self-reported diabetes prevalence, by material deprivation quintile, Ontario, 2015/2016</t>
  </si>
  <si>
    <t>Self-reported chronic lower respiratory diseases prevalence, by material deprivation quintile, Ontario, 2015/2016</t>
  </si>
  <si>
    <t>Self-reported cardiovascular diseases (CVD) prevalence, by material deprivation quintile, Ontario, 2015/2016</t>
  </si>
  <si>
    <t>Self-reported cancer prevalence, by material deprivation quintile, Ontario, 2015/2016</t>
  </si>
  <si>
    <t>Cancer hospitalization, by material deprivation quintile, Ontario, 2015/2016</t>
  </si>
  <si>
    <t>Cardiovascular disease hospitalization, by material deprivation quintile, Ontario, 2015/2016</t>
  </si>
  <si>
    <t>Chronic lower respiratory disease hospitalization, by material deprivation quintile, Ontario, 2015/2016</t>
  </si>
  <si>
    <t>Diabetes hospitalization, by material deprivation quintile, Ontario, 2015/2016</t>
  </si>
  <si>
    <t>0 to 1
risk factors
(%)</t>
  </si>
  <si>
    <t>0 to 1
risk factors
95% CI (low - high)</t>
  </si>
  <si>
    <t>2 to 4
risk factors*
(%)</t>
  </si>
  <si>
    <t>2 to 4
risk factors
95% CI (low - high)</t>
  </si>
  <si>
    <t>Adults (ages 18+) not meeting Canadian Physical Activity Guidelines (CPAG), by material deprivation quintile, Ontario, 2015/2016</t>
  </si>
  <si>
    <t>Adults (ages 20+) with inadequate vegetable and fruit consumption, by material deprivation quintile, Ontario, 2015/2016</t>
  </si>
  <si>
    <t>Youths (ages 12–19) with inadequate vegetable and fruit consumption, by material deprivation quintile, Ontario, 2015/2016</t>
  </si>
  <si>
    <r>
      <t>Youths (ages 12</t>
    </r>
    <r>
      <rPr>
        <sz val="10"/>
        <color theme="1"/>
        <rFont val="Calibri"/>
        <family val="2"/>
      </rPr>
      <t>–</t>
    </r>
    <r>
      <rPr>
        <sz val="10"/>
        <color theme="1"/>
        <rFont val="Arial"/>
        <family val="2"/>
      </rPr>
      <t>17) with multiple chronic disease risk factors, by material deprivation, Ontario, 2015/2016</t>
    </r>
  </si>
  <si>
    <r>
      <t>Youth (ages 12</t>
    </r>
    <r>
      <rPr>
        <sz val="10"/>
        <color theme="1"/>
        <rFont val="Calibri"/>
        <family val="2"/>
      </rPr>
      <t>–</t>
    </r>
    <r>
      <rPr>
        <sz val="10"/>
        <color theme="1"/>
        <rFont val="Arial"/>
        <family val="2"/>
      </rPr>
      <t>17) with multiple chronic disease risk factors, by self-perceived mental health, Ontario, 2015/2016</t>
    </r>
  </si>
  <si>
    <t xml:space="preserve">Youth (ages 12–17) not meeting physical activity recommendations in Canadian 24–Hour Movement Guidelines for Children and Youth, by material deprivation </t>
  </si>
  <si>
    <t>Supplementary Table</t>
  </si>
  <si>
    <t xml:space="preserve">Supplementary Table S1: 
</t>
  </si>
  <si>
    <t xml:space="preserve">Supplementary Table S2: 
</t>
  </si>
  <si>
    <t xml:space="preserve">Supplementary Table S3: 
</t>
  </si>
  <si>
    <t xml:space="preserve">Supplementary Table S4: 
</t>
  </si>
  <si>
    <t xml:space="preserve">Supplementary Table S5: 
</t>
  </si>
  <si>
    <t xml:space="preserve">Supplementary Table S6: 
</t>
  </si>
  <si>
    <t xml:space="preserve">Supplementary Table S7: 
</t>
  </si>
  <si>
    <t xml:space="preserve">Supplementary Table S8: 
</t>
  </si>
  <si>
    <t xml:space="preserve">Supplementary Table S9: 
</t>
  </si>
  <si>
    <t xml:space="preserve">Supplementary Table S10: 
</t>
  </si>
  <si>
    <t xml:space="preserve">Supplementary Table S11: </t>
  </si>
  <si>
    <t xml:space="preserve">Supplementary Table S12: 
</t>
  </si>
  <si>
    <t xml:space="preserve">Supplementary Table S13: 
</t>
  </si>
  <si>
    <t xml:space="preserve">Supplementary Table S14: 
</t>
  </si>
  <si>
    <t xml:space="preserve">Supplementary Table S16: 
</t>
  </si>
  <si>
    <t xml:space="preserve">Supplementary Table S15: 
</t>
  </si>
  <si>
    <t xml:space="preserve">Supplementary Table S17: 
</t>
  </si>
  <si>
    <t xml:space="preserve">Supplementary Table S18: 
</t>
  </si>
  <si>
    <t xml:space="preserve">Supplementary Table S19: 
</t>
  </si>
  <si>
    <t xml:space="preserve">Supplementary Table S20: 
</t>
  </si>
  <si>
    <t xml:space="preserve">Supplementary Table S21: 
</t>
  </si>
  <si>
    <t xml:space="preserve">Supplementary Table S22: 
</t>
  </si>
  <si>
    <t xml:space="preserve">Supplementary Table S23: 
</t>
  </si>
  <si>
    <t xml:space="preserve">Supplementary Table S24: 
</t>
  </si>
  <si>
    <t xml:space="preserve">Supplementary Table S25: 
</t>
  </si>
  <si>
    <t xml:space="preserve">Supplementary Table S26: 
</t>
  </si>
  <si>
    <t xml:space="preserve">Supplementary Table S27: 
</t>
  </si>
  <si>
    <t xml:space="preserve">Supplementary Table S28: 
</t>
  </si>
  <si>
    <t xml:space="preserve">Supplementary Table S37: 
</t>
  </si>
  <si>
    <t>Prepared by: Cancer Care Ontario, Prevention and Cancer Control (Population Health and Prevention); Public Health Ontario, Health Promotion, Chronic Disease, and Injury Prevention.</t>
  </si>
  <si>
    <t>Note:</t>
  </si>
  <si>
    <t>Rates are deaths per 100,000 people in the general population.</t>
  </si>
  <si>
    <t>Cause of death based on primary cause, Ontario residents only.</t>
  </si>
  <si>
    <t>Prevalence counts all Ontarians living with a disgnosis in 2015, including new cases.</t>
  </si>
  <si>
    <t>and fruit consumption.</t>
  </si>
  <si>
    <t>First Nations on-reserve 
(RHS, 2008/2010, ages 18+)
(%)</t>
  </si>
  <si>
    <t>First Nations off-reserve (CCHS, 2007–2010, ages 12+)
(%)</t>
  </si>
  <si>
    <t>Métis
(CCHS, 2007–2010, ages 12+)
(%)</t>
  </si>
  <si>
    <t xml:space="preserve">For First Nations on-reserve: </t>
  </si>
  <si>
    <t>Hospitalization</t>
  </si>
  <si>
    <t>New cases, prevalence and age-standardized incidence rate (ASIR) of cardiovascular diseases per 100,000 people, Ontario</t>
  </si>
  <si>
    <t>Mortality (rate per 100,000 people) with selected chronic diseases as the main cause, by material deprivation quintile, Ontario, 2015</t>
  </si>
  <si>
    <t>Percent of adults (ages 18+) reporting 0–4 risk factors, Ontario, 2015/2016</t>
  </si>
  <si>
    <t>Percent of youth (ages 12–17) reporting 0–4 risk factors, Ontario, 2015/2016</t>
  </si>
  <si>
    <t>Percent of adults reporting selected chronic disease risk factors, by self-perceived mental health, Ontario, 2015/2016</t>
  </si>
  <si>
    <t>Percent of youth reporting selected chronic disease risk factors, by self-perceived mental health, Ontario, 2015/2016</t>
  </si>
  <si>
    <t>Death (Vital Statistics – Death), Ontario Ministry of Health and Long-Term Care, IntelliHEALTH ONTARIO, Extracted March 5, 2019.</t>
  </si>
  <si>
    <t>Public Health Ontario, Health Promotion, Chronic Disease, and Injury Prevention; Cancer Care Ontario, Prevention and Cancer Control (Population Health and Prevention).</t>
  </si>
  <si>
    <t>Prevention and Cancer Control (Population Health and Prevention).</t>
  </si>
  <si>
    <t xml:space="preserve">Death (Vital Statistics – Death), Ontario Ministry of Health and Long-Term Care, IntelliHEALTH ONTARIO, Extracted March 5, 2019; Matheson, FI; Ontario Agency </t>
  </si>
  <si>
    <t>* indicates a significant difference by self-perceived mental health status (linear regression p&lt;0.05).</t>
  </si>
  <si>
    <t>Risk factors: current smoking, alcohol consumption, physical inactivity, inadequate vegetable</t>
  </si>
  <si>
    <t>† Interpret with caution due to high sampling variability in the estimate (0.15 &lt; Coefficient of Variation &lt;=0.35).</t>
  </si>
  <si>
    <t>ASIR 2000</t>
  </si>
  <si>
    <t>ASIR 2015</t>
  </si>
  <si>
    <t>Table 3</t>
  </si>
  <si>
    <t>Cause of death, all causes</t>
  </si>
  <si>
    <t>Cause of death, chronic diseases</t>
  </si>
  <si>
    <t>Percent of chronic disease deaths</t>
  </si>
  <si>
    <t xml:space="preserve"> Percent of all deaths</t>
  </si>
  <si>
    <t>Chronic lower respiratory diseases</t>
  </si>
  <si>
    <t>Causes of death, all causes and chronic disease causes, Ontario, 2015</t>
  </si>
  <si>
    <t>Percent of adults reporting selected chronic disease risk factors, Ontario, 2015/2016</t>
  </si>
  <si>
    <t>Percent of youth reporting selected chronic disease risk factors, Ontario, 2015/2016</t>
  </si>
  <si>
    <t>Adult (ages 18+) average weekly recreational screen time, Ontario, 2015/2016</t>
  </si>
  <si>
    <t>Youth (ages 12–17) exceeding recreational screen time recommendations, Ontario, 2015/2016</t>
  </si>
  <si>
    <t>Adult (ages 18+) average weekly recreational screen time, by material deprivation quintile, Ontario, 2015/2016</t>
  </si>
  <si>
    <t xml:space="preserve">Youth (ages 12–17) exceeding recreational screen time recommendations in Canadian 24–Hour Movement Guidelines for Children and Youth, by material deprivation quintile, </t>
  </si>
  <si>
    <t>Exceeds recreational screen time guidelines (2 hours per day)</t>
  </si>
  <si>
    <t>Adult (ages 18+) average weekly recreational screen time, by self-perceived mental health, Ontario, 2015/2016</t>
  </si>
  <si>
    <t>Percent of respondents reporting selected chronic diseases, by First Nations on- and off-reserve, Métis and non-Indigenous (non-Aboriginal) identity, Ontario, 2007–2010</t>
  </si>
  <si>
    <t>All chronic disease causes</t>
  </si>
  <si>
    <t>Number of deaths from cancer, cardiovascular diseases, chronic lower respiratory diseases and diabetes, Ontario, 2015</t>
  </si>
  <si>
    <t>Non-Aboriginal
(CCHS, 2007–2010, ages 12+)
(%)</t>
  </si>
  <si>
    <t xml:space="preserve">Inpatient Discharges (DAD), Ontario Ministry of Health and Long-Term Care, IntelliHEALTH ONTARIO, Extracted March 5, 2019. </t>
  </si>
  <si>
    <t xml:space="preserve">Matheson, FI; Ontario Agency for Health Protection and Promotion (Public Health Ontario). </t>
  </si>
  <si>
    <t>Current smoking (ages 20 and older) = respondents who are daily or occasional smokers.</t>
  </si>
  <si>
    <t xml:space="preserve">Excess alcohol consumption (ages 19 and older) = respondents who exceed Canada’s Low-Risk Alcohol Drinking Guidelines, which recommend no more than 2 drinks a day or 10 drinks a week for women and no more than 3 drinks a day or 15 drinks a week for men, and at least 2 non-drinking days per week. </t>
  </si>
  <si>
    <t>Physical inactivity (ages 18 and older) = respondents whose levels of physical activity do not meet the Canadian Physical Activity Guidelines, which recommend that adults ages 18 and older should accumulate at least 150 minutes of moderate- to vigorous-intensity aerobic physical activity per week in bouts of 10 minutes or more.</t>
  </si>
  <si>
    <t xml:space="preserve">Inadequate vegetable and fruit consumption (ages 20 and older) = respondents who reported eating vegetables (excluding potatoes) and fruit fewer than 5 times per day. </t>
  </si>
  <si>
    <t xml:space="preserve">Current smoking (ages 12–19) = respondents who are daily or occasional smokers. </t>
  </si>
  <si>
    <t>Underage drinking (ages 12–18) = at least 1 drink in the past 12 months.</t>
  </si>
  <si>
    <t>Physical inactivity (ages 12–17) = respondents whose levels of physical activity do not meet the Canadian 24-Hour Movement Guidelines for Children and Youth (ages 5–17), which recommend that youth ages 12–17 accumulate at least 60 minutes of moderate- to vigorous-intensity physical activity daily.</t>
  </si>
  <si>
    <t>Inadequate vegetable and fruit consumption (ages 12–19) = respondents who reported eating vegetables (excluding potatoes) and fruit fewer than 5 times per day.</t>
  </si>
  <si>
    <t xml:space="preserve">Supplementary Table S29: </t>
  </si>
  <si>
    <t xml:space="preserve">Supplementary Table S30: </t>
  </si>
  <si>
    <t xml:space="preserve">Supplementary Table S31: 
</t>
  </si>
  <si>
    <t xml:space="preserve">Supplementary Table S32:
</t>
  </si>
  <si>
    <t xml:space="preserve">Supplementary Table S33:
</t>
  </si>
  <si>
    <t xml:space="preserve">Supplementary Table S34:
</t>
  </si>
  <si>
    <t xml:space="preserve">Supplementary Table S35:
</t>
  </si>
  <si>
    <t xml:space="preserve">Supplementary Table S36:
</t>
  </si>
  <si>
    <t>Adults (ages 19+) exceeding Canada's Low-Risk Alcohol Drinking Guidelines (LRADG) for chronic disease, by material deprivation quintile, Ontario, 2015/2016</t>
  </si>
  <si>
    <t>Youths (ages 12–17) exceeding recreational screen time recommendations in Canadian 24-Hour Movement Guidelines for Children and Youth, by self-perceived mental health, Ontario, 2015/2016</t>
  </si>
  <si>
    <t>For First Nations off-reserve, Métis and non-Aboriginal identity:</t>
  </si>
  <si>
    <t xml:space="preserve">Cardiovascular disease = percentage of respondents ages 12 and older who reported having high blood pressure, heart disease or have suffered from the effects of a stroke. </t>
  </si>
  <si>
    <t xml:space="preserve">Diabetes = percentage of respondents ages 12 and older who reported having diabetes. </t>
  </si>
  <si>
    <t xml:space="preserve">Asthma = percentage of respondents ages 12 and older who reported having asthma. </t>
  </si>
  <si>
    <t xml:space="preserve">Chronic obstructive pulmonary disease (COPD) = percentage of respondents ages 35 and older who reported having chronic bronchitis, emphysema or COPD. </t>
  </si>
  <si>
    <t xml:space="preserve">Cancer = percentage of respondents ages 12 and older who reported having cancer. </t>
  </si>
  <si>
    <t>Ischemic heart disease refers to impaired heart function due to arterial plaque, reducing the supply of oxygenated blood to the heart.</t>
  </si>
  <si>
    <t>Acute myocardial infarction or a heart attack occurs when a blood clot forms around plaque in the arteries, suddenly blocking the supply of blood to the heart.</t>
  </si>
  <si>
    <t xml:space="preserve">Stroke occurs when the supply of oxygenated blood to the brain is interrupted. </t>
  </si>
  <si>
    <t>Heart failure occurs when damage to the heart makes it unable to pump enough blood and oxygen to the rest of the body.</t>
  </si>
  <si>
    <t>Hypertension is high blood pressure that can damage arteries leading to acute myocardial infarction, stroke, heart failure and other diseases if uncontrolled overtime.</t>
  </si>
  <si>
    <t>The Canadian 24–Hour Movement Guidelines for Children and Youth (ages 5–17 years) recommend that youth ages 12–17 not exceed 2 hours of screen time per day.</t>
  </si>
  <si>
    <t>Risk factors: current smoking, alcohol consumption, physical inactivity, inadequate vegetable and fruit consumption.</t>
  </si>
  <si>
    <t>First Nations Regional Health Survey (RHS) Phase 2, 2008/10 (First Nations Information Governance Centre); Canadian Community Health Survey, 2007–2010 (Statistics Canada)</t>
  </si>
  <si>
    <t xml:space="preserve">Percentage, for each of diabetes, asthma and cancer, of respondents ages 18 reporting the health condition in response to “Have you been told by a health care professional that you have any of the following health conditions?” </t>
  </si>
  <si>
    <t xml:space="preserve">Youth (ages 12–17) exceeding recreational screen time recommendations, Ontario, 2015/2016 </t>
  </si>
  <si>
    <t>Youths (ages 12–17) not meeting physical activity recommendations in Canadian 24-Hour Movement Guidelines for Children and Youth, by material deprivation quintile, Ontario, 2015/2016</t>
  </si>
  <si>
    <t>Youths (ages 12–17) exceeding recreational screen time recommendations in Canadian 24-Hour Movement Guidelines for Children and Youth, by material deprivation quintile, Ontario, 2015/2016</t>
  </si>
  <si>
    <t>Youths (ages 12–17) with multiple chronic disease risk factors, by material deprivation, Ontario, 2015/2016</t>
  </si>
  <si>
    <t>Youths (ages 12–17) with multiple chronic disease risk factors, by self-perceived mental health, Ontario, 2015/2016</t>
  </si>
  <si>
    <t xml:space="preserve">This report and associated supplemental materials are available at ccohealth.ca/cdburden and publichealthontario.ca/cdburden. </t>
  </si>
  <si>
    <t>N/A</t>
  </si>
  <si>
    <t>July 2019</t>
  </si>
  <si>
    <t>Issue date: July 2019</t>
  </si>
</sst>
</file>

<file path=xl/styles.xml><?xml version="1.0" encoding="utf-8"?>
<styleSheet xmlns="http://schemas.openxmlformats.org/spreadsheetml/2006/main" xmlns:mc="http://schemas.openxmlformats.org/markup-compatibility/2006" xmlns:x14ac="http://schemas.microsoft.com/office/spreadsheetml/2009/9/ac" xmlns:x16r2="http://schemas.microsoft.com/office/spreadsheetml/2015/02/main" mc:Ignorable="x14ac x16r2">
  <numFmts count="1">
    <numFmt numFmtId="164" formatCode="0.0"/>
  </numFmts>
  <fonts count="19" x14ac:knownFonts="1">
    <font>
      <sz val="11"/>
      <color theme="1"/>
      <name val="Calibri"/>
      <family val="2"/>
      <scheme val="minor"/>
    </font>
    <font>
      <sz val="11"/>
      <name val="Calibri"/>
      <family val="2"/>
      <scheme val="minor"/>
    </font>
    <font>
      <sz val="18"/>
      <name val="Calibri Light"/>
      <family val="2"/>
      <scheme val="major"/>
    </font>
    <font>
      <u/>
      <sz val="11"/>
      <color theme="10"/>
      <name val="Calibri"/>
      <family val="2"/>
      <scheme val="minor"/>
    </font>
    <font>
      <sz val="10"/>
      <name val="Arial"/>
      <family val="2"/>
    </font>
    <font>
      <sz val="12"/>
      <color theme="1"/>
      <name val="Calibri"/>
      <family val="2"/>
      <scheme val="minor"/>
    </font>
    <font>
      <sz val="9"/>
      <color theme="1"/>
      <name val="Calibri"/>
      <family val="2"/>
      <scheme val="minor"/>
    </font>
    <font>
      <sz val="11"/>
      <color rgb="FFFF0000"/>
      <name val="Calibri"/>
      <family val="2"/>
      <scheme val="minor"/>
    </font>
    <font>
      <b/>
      <sz val="9"/>
      <color theme="1"/>
      <name val="Arial"/>
      <family val="2"/>
    </font>
    <font>
      <sz val="9"/>
      <color theme="1"/>
      <name val="Arial"/>
      <family val="2"/>
    </font>
    <font>
      <sz val="10"/>
      <color theme="1"/>
      <name val="Arial"/>
      <family val="2"/>
    </font>
    <font>
      <sz val="10"/>
      <color theme="0"/>
      <name val="Arial"/>
      <family val="2"/>
    </font>
    <font>
      <sz val="10"/>
      <color rgb="FF000000"/>
      <name val="Arial"/>
      <family val="2"/>
    </font>
    <font>
      <u/>
      <sz val="10"/>
      <color theme="10"/>
      <name val="Arial"/>
      <family val="2"/>
    </font>
    <font>
      <b/>
      <sz val="10"/>
      <color theme="1"/>
      <name val="Arial"/>
      <family val="2"/>
    </font>
    <font>
      <sz val="10"/>
      <color theme="1"/>
      <name val="Calibri"/>
      <family val="2"/>
    </font>
    <font>
      <sz val="8"/>
      <color rgb="FF000000"/>
      <name val="Arial"/>
      <family val="2"/>
    </font>
    <font>
      <b/>
      <sz val="10"/>
      <name val="Arial"/>
      <family val="2"/>
    </font>
    <font>
      <sz val="10"/>
      <color theme="6" tint="0.79998168889431442"/>
      <name val="Arial"/>
      <family val="2"/>
    </font>
  </fonts>
  <fills count="8">
    <fill>
      <patternFill patternType="none"/>
    </fill>
    <fill>
      <patternFill patternType="gray125"/>
    </fill>
    <fill>
      <patternFill patternType="solid">
        <fgColor rgb="FFFFFFFF"/>
        <bgColor indexed="64"/>
      </patternFill>
    </fill>
    <fill>
      <patternFill patternType="solid">
        <fgColor theme="0" tint="-0.499984740745262"/>
        <bgColor indexed="64"/>
      </patternFill>
    </fill>
    <fill>
      <patternFill patternType="solid">
        <fgColor theme="0"/>
        <bgColor indexed="64"/>
      </patternFill>
    </fill>
    <fill>
      <patternFill patternType="solid">
        <fgColor theme="6" tint="0.79998168889431442"/>
        <bgColor theme="6" tint="0.79998168889431442"/>
      </patternFill>
    </fill>
    <fill>
      <patternFill patternType="solid">
        <fgColor theme="0" tint="-0.14999847407452621"/>
        <bgColor indexed="64"/>
      </patternFill>
    </fill>
    <fill>
      <patternFill patternType="solid">
        <fgColor theme="6" tint="0.79998168889431442"/>
        <bgColor indexed="64"/>
      </patternFill>
    </fill>
  </fills>
  <borders count="6">
    <border>
      <left/>
      <right/>
      <top/>
      <bottom/>
      <diagonal/>
    </border>
    <border>
      <left style="thin">
        <color indexed="64"/>
      </left>
      <right style="thin">
        <color indexed="64"/>
      </right>
      <top style="thin">
        <color indexed="64"/>
      </top>
      <bottom style="thin">
        <color indexed="64"/>
      </bottom>
      <diagonal/>
    </border>
    <border>
      <left style="thin">
        <color indexed="64"/>
      </left>
      <right style="thin">
        <color indexed="64"/>
      </right>
      <top style="thin">
        <color indexed="64"/>
      </top>
      <bottom/>
      <diagonal/>
    </border>
    <border>
      <left style="thin">
        <color indexed="64"/>
      </left>
      <right/>
      <top/>
      <bottom style="thin">
        <color indexed="64"/>
      </bottom>
      <diagonal/>
    </border>
    <border>
      <left/>
      <right/>
      <top style="thin">
        <color indexed="64"/>
      </top>
      <bottom/>
      <diagonal/>
    </border>
    <border>
      <left style="thin">
        <color indexed="64"/>
      </left>
      <right/>
      <top style="thin">
        <color indexed="64"/>
      </top>
      <bottom style="thin">
        <color indexed="64"/>
      </bottom>
      <diagonal/>
    </border>
  </borders>
  <cellStyleXfs count="3">
    <xf numFmtId="0" fontId="0" fillId="0" borderId="0"/>
    <xf numFmtId="0" fontId="3" fillId="0" borderId="0" applyNumberFormat="0" applyFill="0" applyBorder="0" applyAlignment="0" applyProtection="0"/>
    <xf numFmtId="0" fontId="4" fillId="0" borderId="0" applyNumberFormat="0" applyFill="0" applyBorder="0" applyAlignment="0" applyProtection="0"/>
  </cellStyleXfs>
  <cellXfs count="127">
    <xf numFmtId="0" fontId="0" fillId="0" borderId="0" xfId="0"/>
    <xf numFmtId="0" fontId="0" fillId="0" borderId="0" xfId="0" applyFont="1"/>
    <xf numFmtId="0" fontId="1" fillId="4" borderId="0" xfId="0" applyFont="1" applyFill="1" applyAlignment="1"/>
    <xf numFmtId="0" fontId="0" fillId="4" borderId="0" xfId="0" applyFont="1" applyFill="1" applyAlignment="1">
      <alignment vertical="center"/>
    </xf>
    <xf numFmtId="0" fontId="0" fillId="0" borderId="0" xfId="0" applyFont="1" applyAlignment="1">
      <alignment vertical="center"/>
    </xf>
    <xf numFmtId="0" fontId="0" fillId="4" borderId="0" xfId="0" applyFont="1" applyFill="1"/>
    <xf numFmtId="0" fontId="5" fillId="4" borderId="0" xfId="0" applyFont="1" applyFill="1" applyAlignment="1">
      <alignment vertical="center"/>
    </xf>
    <xf numFmtId="0" fontId="7" fillId="4" borderId="0" xfId="0" applyFont="1" applyFill="1" applyAlignment="1"/>
    <xf numFmtId="0" fontId="7" fillId="4" borderId="0" xfId="0" applyFont="1" applyFill="1"/>
    <xf numFmtId="0" fontId="0" fillId="4" borderId="0" xfId="0" applyFont="1" applyFill="1" applyAlignment="1">
      <alignment horizontal="center"/>
    </xf>
    <xf numFmtId="0" fontId="0" fillId="0" borderId="0" xfId="0" applyFont="1" applyAlignment="1">
      <alignment horizontal="center"/>
    </xf>
    <xf numFmtId="0" fontId="0" fillId="4" borderId="0" xfId="0" applyFont="1" applyFill="1" applyBorder="1" applyAlignment="1"/>
    <xf numFmtId="0" fontId="0" fillId="0" borderId="0" xfId="0" applyFont="1" applyBorder="1" applyAlignment="1"/>
    <xf numFmtId="0" fontId="8" fillId="6" borderId="0" xfId="0" applyFont="1" applyFill="1" applyAlignment="1">
      <alignment wrapText="1"/>
    </xf>
    <xf numFmtId="0" fontId="8" fillId="6" borderId="0" xfId="0" applyFont="1" applyFill="1" applyAlignment="1">
      <alignment vertical="center" wrapText="1"/>
    </xf>
    <xf numFmtId="0" fontId="9" fillId="0" borderId="0" xfId="0" applyFont="1" applyFill="1" applyAlignment="1">
      <alignment horizontal="left" wrapText="1" indent="1"/>
    </xf>
    <xf numFmtId="0" fontId="9" fillId="0" borderId="0" xfId="0" applyFont="1" applyFill="1" applyAlignment="1"/>
    <xf numFmtId="0" fontId="9" fillId="0" borderId="0" xfId="0" applyFont="1" applyFill="1" applyAlignment="1">
      <alignment horizontal="left" vertical="center" wrapText="1" indent="1"/>
    </xf>
    <xf numFmtId="0" fontId="9" fillId="0" borderId="0" xfId="0" applyFont="1" applyFill="1" applyAlignment="1">
      <alignment vertical="center"/>
    </xf>
    <xf numFmtId="0" fontId="8" fillId="0" borderId="0" xfId="0" applyFont="1" applyFill="1" applyAlignment="1">
      <alignment horizontal="left" vertical="center" wrapText="1" indent="1"/>
    </xf>
    <xf numFmtId="0" fontId="10" fillId="0" borderId="0" xfId="0" applyFont="1" applyAlignment="1">
      <alignment horizontal="left" vertical="center" wrapText="1"/>
    </xf>
    <xf numFmtId="0" fontId="10" fillId="0" borderId="0" xfId="0" applyFont="1"/>
    <xf numFmtId="0" fontId="11" fillId="3" borderId="1" xfId="0" applyFont="1" applyFill="1" applyBorder="1" applyAlignment="1">
      <alignment horizontal="right"/>
    </xf>
    <xf numFmtId="0" fontId="10" fillId="0" borderId="5" xfId="0" applyFont="1" applyBorder="1"/>
    <xf numFmtId="164" fontId="12" fillId="0" borderId="1" xfId="0" applyNumberFormat="1" applyFont="1" applyBorder="1" applyAlignment="1">
      <alignment horizontal="right" vertical="center"/>
    </xf>
    <xf numFmtId="0" fontId="10" fillId="0" borderId="3" xfId="0" applyFont="1" applyBorder="1"/>
    <xf numFmtId="0" fontId="10" fillId="0" borderId="0" xfId="0" applyFont="1" applyBorder="1"/>
    <xf numFmtId="0" fontId="10" fillId="0" borderId="0" xfId="0" applyFont="1" applyFill="1" applyBorder="1"/>
    <xf numFmtId="17" fontId="10" fillId="0" borderId="0" xfId="0" quotePrefix="1" applyNumberFormat="1" applyFont="1"/>
    <xf numFmtId="0" fontId="12" fillId="0" borderId="0" xfId="0" applyNumberFormat="1" applyFont="1" applyBorder="1" applyAlignment="1">
      <alignment horizontal="center" vertical="center"/>
    </xf>
    <xf numFmtId="0" fontId="13" fillId="0" borderId="0" xfId="1" applyFont="1"/>
    <xf numFmtId="0" fontId="10" fillId="0" borderId="0" xfId="0" applyFont="1" applyFill="1" applyBorder="1" applyAlignment="1">
      <alignment vertical="top"/>
    </xf>
    <xf numFmtId="0" fontId="10" fillId="0" borderId="0" xfId="0" applyFont="1" applyAlignment="1">
      <alignment vertical="center"/>
    </xf>
    <xf numFmtId="0" fontId="10" fillId="0" borderId="1" xfId="0" applyFont="1" applyBorder="1"/>
    <xf numFmtId="3" fontId="12" fillId="0" borderId="1" xfId="0" applyNumberFormat="1" applyFont="1" applyBorder="1" applyAlignment="1">
      <alignment horizontal="right" vertical="center"/>
    </xf>
    <xf numFmtId="0" fontId="12" fillId="0" borderId="0" xfId="0" quotePrefix="1" applyNumberFormat="1" applyFont="1" applyBorder="1" applyAlignment="1">
      <alignment horizontal="left" vertical="center"/>
    </xf>
    <xf numFmtId="0" fontId="11" fillId="3" borderId="1" xfId="0" applyFont="1" applyFill="1" applyBorder="1" applyAlignment="1">
      <alignment wrapText="1"/>
    </xf>
    <xf numFmtId="0" fontId="11" fillId="3" borderId="1" xfId="0" applyFont="1" applyFill="1" applyBorder="1" applyAlignment="1">
      <alignment horizontal="center"/>
    </xf>
    <xf numFmtId="0" fontId="11" fillId="3" borderId="1" xfId="0" applyFont="1" applyFill="1" applyBorder="1" applyAlignment="1">
      <alignment horizontal="right" wrapText="1"/>
    </xf>
    <xf numFmtId="0" fontId="10" fillId="0" borderId="0" xfId="0" applyFont="1" applyAlignment="1"/>
    <xf numFmtId="0" fontId="10" fillId="0" borderId="0" xfId="0" applyFont="1" applyAlignment="1">
      <alignment vertical="top"/>
    </xf>
    <xf numFmtId="0" fontId="10" fillId="0" borderId="0" xfId="0" applyFont="1" applyFill="1" applyBorder="1" applyAlignment="1">
      <alignment horizontal="left" vertical="top"/>
    </xf>
    <xf numFmtId="0" fontId="10" fillId="0" borderId="0" xfId="0" applyFont="1" applyAlignment="1">
      <alignment horizontal="left" vertical="top"/>
    </xf>
    <xf numFmtId="0" fontId="10" fillId="0" borderId="0" xfId="0" applyFont="1" applyBorder="1" applyAlignment="1">
      <alignment horizontal="left" vertical="top"/>
    </xf>
    <xf numFmtId="0" fontId="11" fillId="3" borderId="1" xfId="0" applyFont="1" applyFill="1" applyBorder="1" applyAlignment="1">
      <alignment horizontal="center" wrapText="1"/>
    </xf>
    <xf numFmtId="164" fontId="10" fillId="0" borderId="1" xfId="0" applyNumberFormat="1" applyFont="1" applyBorder="1" applyAlignment="1">
      <alignment horizontal="center"/>
    </xf>
    <xf numFmtId="0" fontId="10" fillId="0" borderId="1" xfId="0" applyFont="1" applyBorder="1" applyAlignment="1">
      <alignment horizontal="center"/>
    </xf>
    <xf numFmtId="164" fontId="10" fillId="0" borderId="0" xfId="0" applyNumberFormat="1" applyFont="1" applyBorder="1" applyAlignment="1">
      <alignment horizontal="center"/>
    </xf>
    <xf numFmtId="0" fontId="10" fillId="0" borderId="0" xfId="0" applyFont="1" applyBorder="1" applyAlignment="1">
      <alignment horizontal="center"/>
    </xf>
    <xf numFmtId="164" fontId="10" fillId="0" borderId="0" xfId="0" quotePrefix="1" applyNumberFormat="1" applyFont="1" applyBorder="1" applyAlignment="1">
      <alignment horizontal="left"/>
    </xf>
    <xf numFmtId="0" fontId="13" fillId="0" borderId="0" xfId="1" applyFont="1" applyAlignment="1">
      <alignment vertical="center"/>
    </xf>
    <xf numFmtId="0" fontId="10" fillId="0" borderId="0" xfId="0" applyFont="1" applyAlignment="1">
      <alignment horizontal="center"/>
    </xf>
    <xf numFmtId="49" fontId="10" fillId="0" borderId="1" xfId="0" applyNumberFormat="1" applyFont="1" applyFill="1" applyBorder="1" applyAlignment="1">
      <alignment horizontal="center"/>
    </xf>
    <xf numFmtId="0" fontId="10" fillId="0" borderId="1" xfId="0" applyFont="1" applyFill="1" applyBorder="1" applyAlignment="1">
      <alignment horizontal="center"/>
    </xf>
    <xf numFmtId="0" fontId="10" fillId="0" borderId="0" xfId="0" applyFont="1" applyFill="1" applyBorder="1" applyAlignment="1">
      <alignment horizontal="center"/>
    </xf>
    <xf numFmtId="49" fontId="10" fillId="0" borderId="0" xfId="0" applyNumberFormat="1" applyFont="1" applyFill="1" applyBorder="1" applyAlignment="1">
      <alignment horizontal="left"/>
    </xf>
    <xf numFmtId="0" fontId="10" fillId="0" borderId="0" xfId="0" applyFont="1" applyAlignment="1">
      <alignment horizontal="left" vertical="center"/>
    </xf>
    <xf numFmtId="17" fontId="10" fillId="0" borderId="0" xfId="0" quotePrefix="1" applyNumberFormat="1" applyFont="1" applyBorder="1" applyAlignment="1">
      <alignment horizontal="left"/>
    </xf>
    <xf numFmtId="0" fontId="11" fillId="3" borderId="1" xfId="0" applyFont="1" applyFill="1" applyBorder="1"/>
    <xf numFmtId="0" fontId="10" fillId="0" borderId="1" xfId="0" applyNumberFormat="1" applyFont="1" applyBorder="1" applyAlignment="1">
      <alignment horizontal="center"/>
    </xf>
    <xf numFmtId="0" fontId="10" fillId="0" borderId="1" xfId="0" applyFont="1" applyBorder="1" applyAlignment="1">
      <alignment wrapText="1"/>
    </xf>
    <xf numFmtId="0" fontId="10" fillId="0" borderId="0" xfId="0" applyFont="1" applyBorder="1" applyAlignment="1"/>
    <xf numFmtId="0" fontId="10" fillId="0" borderId="0" xfId="0" applyFont="1" applyFill="1" applyBorder="1" applyAlignment="1"/>
    <xf numFmtId="0" fontId="10" fillId="0" borderId="1" xfId="0" applyFont="1" applyBorder="1" applyAlignment="1">
      <alignment horizontal="left"/>
    </xf>
    <xf numFmtId="0" fontId="10" fillId="0" borderId="1" xfId="0" applyFont="1" applyBorder="1" applyAlignment="1">
      <alignment horizontal="left" wrapText="1"/>
    </xf>
    <xf numFmtId="0" fontId="10" fillId="0" borderId="0" xfId="0" applyFont="1" applyFill="1" applyBorder="1" applyAlignment="1">
      <alignment vertical="center"/>
    </xf>
    <xf numFmtId="0" fontId="4" fillId="0" borderId="0" xfId="0" applyFont="1" applyFill="1" applyBorder="1"/>
    <xf numFmtId="0" fontId="10" fillId="0" borderId="1" xfId="0" applyFont="1" applyBorder="1" applyAlignment="1"/>
    <xf numFmtId="17" fontId="10" fillId="0" borderId="0" xfId="0" quotePrefix="1" applyNumberFormat="1" applyFont="1" applyAlignment="1">
      <alignment vertical="top"/>
    </xf>
    <xf numFmtId="0" fontId="10" fillId="0" borderId="0" xfId="0" applyFont="1" applyBorder="1" applyAlignment="1">
      <alignment horizontal="center" vertical="top"/>
    </xf>
    <xf numFmtId="0" fontId="10" fillId="0" borderId="0" xfId="0" applyFont="1" applyBorder="1" applyAlignment="1">
      <alignment vertical="top"/>
    </xf>
    <xf numFmtId="0" fontId="11" fillId="3" borderId="2" xfId="0" applyFont="1" applyFill="1" applyBorder="1" applyAlignment="1"/>
    <xf numFmtId="0" fontId="13" fillId="0" borderId="0" xfId="1" applyFont="1" applyAlignment="1"/>
    <xf numFmtId="0" fontId="11" fillId="3" borderId="1" xfId="0" applyFont="1" applyFill="1" applyBorder="1" applyAlignment="1"/>
    <xf numFmtId="0" fontId="10" fillId="2" borderId="1" xfId="0" applyFont="1" applyFill="1" applyBorder="1" applyAlignment="1">
      <alignment vertical="center"/>
    </xf>
    <xf numFmtId="0" fontId="10" fillId="2" borderId="1" xfId="0" applyFont="1" applyFill="1" applyBorder="1" applyAlignment="1">
      <alignment horizontal="center" vertical="center"/>
    </xf>
    <xf numFmtId="3" fontId="10" fillId="2" borderId="1" xfId="0" applyNumberFormat="1" applyFont="1" applyFill="1" applyBorder="1" applyAlignment="1">
      <alignment horizontal="right" vertical="center"/>
    </xf>
    <xf numFmtId="0" fontId="15" fillId="0" borderId="0" xfId="0" applyFont="1" applyAlignment="1"/>
    <xf numFmtId="0" fontId="14" fillId="7" borderId="1" xfId="0" applyFont="1" applyFill="1" applyBorder="1" applyAlignment="1"/>
    <xf numFmtId="0" fontId="14" fillId="0" borderId="1" xfId="0" applyFont="1" applyBorder="1" applyAlignment="1"/>
    <xf numFmtId="17" fontId="10" fillId="0" borderId="0" xfId="0" quotePrefix="1" applyNumberFormat="1" applyFont="1" applyAlignment="1"/>
    <xf numFmtId="0" fontId="16" fillId="0" borderId="0" xfId="0" applyFont="1" applyAlignment="1">
      <alignment horizontal="left" vertical="center" indent="7"/>
    </xf>
    <xf numFmtId="0" fontId="12" fillId="0" borderId="0" xfId="0" applyFont="1" applyAlignment="1">
      <alignment vertical="center"/>
    </xf>
    <xf numFmtId="0" fontId="11" fillId="3" borderId="1" xfId="0" applyFont="1" applyFill="1" applyBorder="1" applyAlignment="1">
      <alignment horizontal="left"/>
    </xf>
    <xf numFmtId="0" fontId="14" fillId="0" borderId="0" xfId="0" applyFont="1" applyAlignment="1">
      <alignment vertical="center"/>
    </xf>
    <xf numFmtId="0" fontId="14" fillId="0" borderId="0" xfId="0" applyFont="1" applyAlignment="1">
      <alignment horizontal="left" vertical="center"/>
    </xf>
    <xf numFmtId="0" fontId="11" fillId="3" borderId="2" xfId="0" applyFont="1" applyFill="1" applyBorder="1" applyAlignment="1">
      <alignment horizontal="left"/>
    </xf>
    <xf numFmtId="0" fontId="12" fillId="0" borderId="0" xfId="0" applyFont="1"/>
    <xf numFmtId="0" fontId="2" fillId="0" borderId="4" xfId="0" applyFont="1" applyFill="1" applyBorder="1" applyAlignment="1">
      <alignment wrapText="1"/>
    </xf>
    <xf numFmtId="0" fontId="0" fillId="0" borderId="0" xfId="0" applyFont="1" applyFill="1" applyAlignment="1"/>
    <xf numFmtId="0" fontId="2" fillId="0" borderId="0" xfId="0" applyFont="1" applyFill="1" applyBorder="1" applyAlignment="1">
      <alignment vertical="top" wrapText="1"/>
    </xf>
    <xf numFmtId="0" fontId="6" fillId="0" borderId="0" xfId="0" applyFont="1" applyFill="1" applyAlignment="1">
      <alignment wrapText="1"/>
    </xf>
    <xf numFmtId="0" fontId="6" fillId="0" borderId="0" xfId="0" applyFont="1" applyFill="1" applyAlignment="1"/>
    <xf numFmtId="0" fontId="4" fillId="4" borderId="0" xfId="0" applyFont="1" applyFill="1" applyBorder="1" applyAlignment="1">
      <alignment vertical="center"/>
    </xf>
    <xf numFmtId="0" fontId="4" fillId="4" borderId="0" xfId="0" applyFont="1" applyFill="1" applyBorder="1" applyAlignment="1">
      <alignment horizontal="center" vertical="center"/>
    </xf>
    <xf numFmtId="0" fontId="14" fillId="0" borderId="1" xfId="0" applyFont="1" applyBorder="1" applyAlignment="1">
      <alignment horizontal="left"/>
    </xf>
    <xf numFmtId="0" fontId="14" fillId="0" borderId="1" xfId="0" applyFont="1" applyBorder="1" applyAlignment="1">
      <alignment horizontal="center"/>
    </xf>
    <xf numFmtId="0" fontId="14" fillId="0" borderId="1" xfId="0" applyFont="1" applyBorder="1" applyAlignment="1">
      <alignment horizontal="center" wrapText="1"/>
    </xf>
    <xf numFmtId="0" fontId="17" fillId="0" borderId="1" xfId="0" applyFont="1" applyBorder="1" applyAlignment="1">
      <alignment horizontal="center" wrapText="1"/>
    </xf>
    <xf numFmtId="0" fontId="17" fillId="0" borderId="1" xfId="0" applyFont="1" applyBorder="1" applyAlignment="1">
      <alignment horizontal="left" wrapText="1"/>
    </xf>
    <xf numFmtId="0" fontId="14" fillId="7" borderId="1" xfId="0" applyFont="1" applyFill="1" applyBorder="1" applyAlignment="1">
      <alignment horizontal="left"/>
    </xf>
    <xf numFmtId="0" fontId="14" fillId="7" borderId="1" xfId="0" applyFont="1" applyFill="1" applyBorder="1" applyAlignment="1">
      <alignment horizontal="center"/>
    </xf>
    <xf numFmtId="0" fontId="17" fillId="7" borderId="1" xfId="0" applyFont="1" applyFill="1" applyBorder="1" applyAlignment="1">
      <alignment horizontal="center" wrapText="1"/>
    </xf>
    <xf numFmtId="0" fontId="13" fillId="7" borderId="1" xfId="1" applyFont="1" applyFill="1" applyBorder="1" applyAlignment="1">
      <alignment wrapText="1"/>
    </xf>
    <xf numFmtId="0" fontId="10" fillId="0" borderId="1" xfId="0" applyFont="1" applyBorder="1" applyAlignment="1">
      <alignment vertical="center"/>
    </xf>
    <xf numFmtId="0" fontId="10" fillId="0" borderId="1" xfId="0" applyFont="1" applyBorder="1" applyAlignment="1">
      <alignment horizontal="center" vertical="center"/>
    </xf>
    <xf numFmtId="0" fontId="13" fillId="0" borderId="1" xfId="1" applyFont="1" applyBorder="1" applyAlignment="1">
      <alignment horizontal="center" vertical="center"/>
    </xf>
    <xf numFmtId="0" fontId="4" fillId="0" borderId="1" xfId="1" applyFont="1" applyBorder="1" applyAlignment="1">
      <alignment horizontal="center" vertical="center"/>
    </xf>
    <xf numFmtId="49" fontId="4" fillId="0" borderId="1" xfId="0" applyNumberFormat="1" applyFont="1" applyBorder="1" applyAlignment="1">
      <alignment horizontal="left" vertical="center" wrapText="1"/>
    </xf>
    <xf numFmtId="0" fontId="10" fillId="7" borderId="1" xfId="0" applyFont="1" applyFill="1" applyBorder="1" applyAlignment="1">
      <alignment vertical="center"/>
    </xf>
    <xf numFmtId="0" fontId="10" fillId="7" borderId="1" xfId="0" applyFont="1" applyFill="1" applyBorder="1" applyAlignment="1">
      <alignment horizontal="center" vertical="center"/>
    </xf>
    <xf numFmtId="0" fontId="13" fillId="5" borderId="1" xfId="1" applyFont="1" applyFill="1" applyBorder="1" applyAlignment="1">
      <alignment horizontal="center" vertical="center"/>
    </xf>
    <xf numFmtId="0" fontId="4" fillId="5" borderId="1" xfId="1" applyFont="1" applyFill="1" applyBorder="1" applyAlignment="1">
      <alignment horizontal="center" vertical="center"/>
    </xf>
    <xf numFmtId="49" fontId="4" fillId="5" borderId="1" xfId="0" applyNumberFormat="1" applyFont="1" applyFill="1" applyBorder="1" applyAlignment="1">
      <alignment horizontal="left" vertical="center" wrapText="1"/>
    </xf>
    <xf numFmtId="49" fontId="4" fillId="5" borderId="1" xfId="0" applyNumberFormat="1" applyFont="1" applyFill="1" applyBorder="1" applyAlignment="1">
      <alignment horizontal="left" vertical="center"/>
    </xf>
    <xf numFmtId="49" fontId="4" fillId="0" borderId="1" xfId="2" applyNumberFormat="1" applyFont="1" applyBorder="1" applyAlignment="1">
      <alignment horizontal="left" vertical="center" wrapText="1"/>
    </xf>
    <xf numFmtId="49" fontId="4" fillId="0" borderId="1" xfId="0" applyNumberFormat="1" applyFont="1" applyBorder="1" applyAlignment="1">
      <alignment vertical="center" wrapText="1"/>
    </xf>
    <xf numFmtId="0" fontId="10" fillId="0" borderId="1" xfId="0" applyFont="1" applyBorder="1" applyAlignment="1">
      <alignment horizontal="center" vertical="center" wrapText="1"/>
    </xf>
    <xf numFmtId="49" fontId="4" fillId="5" borderId="1" xfId="2" applyNumberFormat="1" applyFont="1" applyFill="1" applyBorder="1" applyAlignment="1">
      <alignment horizontal="left" vertical="center" wrapText="1"/>
    </xf>
    <xf numFmtId="0" fontId="10" fillId="4" borderId="0" xfId="0" applyFont="1" applyFill="1" applyBorder="1" applyAlignment="1">
      <alignment vertical="center"/>
    </xf>
    <xf numFmtId="0" fontId="10" fillId="4" borderId="0" xfId="0" applyFont="1" applyFill="1" applyBorder="1" applyAlignment="1">
      <alignment horizontal="center" vertical="center"/>
    </xf>
    <xf numFmtId="0" fontId="10" fillId="4" borderId="0" xfId="0" applyFont="1" applyFill="1" applyBorder="1"/>
    <xf numFmtId="0" fontId="10" fillId="4" borderId="0" xfId="0" applyFont="1" applyFill="1" applyBorder="1" applyAlignment="1">
      <alignment horizontal="center"/>
    </xf>
    <xf numFmtId="0" fontId="9" fillId="0" borderId="0" xfId="0" applyFont="1" applyFill="1" applyAlignment="1">
      <alignment horizontal="left" vertical="top" wrapText="1" indent="1"/>
    </xf>
    <xf numFmtId="0" fontId="18" fillId="7" borderId="1" xfId="0" applyFont="1" applyFill="1" applyBorder="1" applyAlignment="1">
      <alignment horizontal="center"/>
    </xf>
    <xf numFmtId="0" fontId="11" fillId="0" borderId="1" xfId="0" applyFont="1" applyBorder="1" applyAlignment="1">
      <alignment horizontal="center"/>
    </xf>
    <xf numFmtId="0" fontId="11" fillId="0" borderId="1" xfId="0" applyFont="1" applyBorder="1" applyAlignment="1"/>
  </cellXfs>
  <cellStyles count="3">
    <cellStyle name="Hyperlink" xfId="1" builtinId="8"/>
    <cellStyle name="Normal" xfId="0" builtinId="0"/>
    <cellStyle name="Normal 2 2" xfId="2"/>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worksheet" Target="worksheets/sheet8.xml"/><Relationship Id="rId13" Type="http://schemas.openxmlformats.org/officeDocument/2006/relationships/worksheet" Target="worksheets/sheet13.xml"/><Relationship Id="rId18" Type="http://schemas.openxmlformats.org/officeDocument/2006/relationships/worksheet" Target="worksheets/sheet18.xml"/><Relationship Id="rId26" Type="http://schemas.openxmlformats.org/officeDocument/2006/relationships/customXml" Target="../customXml/item4.xml"/><Relationship Id="rId3" Type="http://schemas.openxmlformats.org/officeDocument/2006/relationships/worksheet" Target="worksheets/sheet3.xml"/><Relationship Id="rId21" Type="http://schemas.openxmlformats.org/officeDocument/2006/relationships/styles" Target="styles.xml"/><Relationship Id="rId7" Type="http://schemas.openxmlformats.org/officeDocument/2006/relationships/worksheet" Target="worksheets/sheet7.xml"/><Relationship Id="rId12" Type="http://schemas.openxmlformats.org/officeDocument/2006/relationships/worksheet" Target="worksheets/sheet12.xml"/><Relationship Id="rId17" Type="http://schemas.openxmlformats.org/officeDocument/2006/relationships/worksheet" Target="worksheets/sheet17.xml"/><Relationship Id="rId25" Type="http://schemas.openxmlformats.org/officeDocument/2006/relationships/customXml" Target="../customXml/item3.xml"/><Relationship Id="rId2" Type="http://schemas.openxmlformats.org/officeDocument/2006/relationships/worksheet" Target="worksheets/sheet2.xml"/><Relationship Id="rId16" Type="http://schemas.openxmlformats.org/officeDocument/2006/relationships/worksheet" Target="worksheets/sheet16.xml"/><Relationship Id="rId20" Type="http://schemas.openxmlformats.org/officeDocument/2006/relationships/theme" Target="theme/theme1.xml"/><Relationship Id="rId1" Type="http://schemas.openxmlformats.org/officeDocument/2006/relationships/worksheet" Target="worksheets/sheet1.xml"/><Relationship Id="rId6" Type="http://schemas.openxmlformats.org/officeDocument/2006/relationships/worksheet" Target="worksheets/sheet6.xml"/><Relationship Id="rId11" Type="http://schemas.openxmlformats.org/officeDocument/2006/relationships/worksheet" Target="worksheets/sheet11.xml"/><Relationship Id="rId24" Type="http://schemas.openxmlformats.org/officeDocument/2006/relationships/customXml" Target="../customXml/item2.xml"/><Relationship Id="rId5" Type="http://schemas.openxmlformats.org/officeDocument/2006/relationships/worksheet" Target="worksheets/sheet5.xml"/><Relationship Id="rId15" Type="http://schemas.openxmlformats.org/officeDocument/2006/relationships/worksheet" Target="worksheets/sheet15.xml"/><Relationship Id="rId23" Type="http://schemas.openxmlformats.org/officeDocument/2006/relationships/customXml" Target="../customXml/item1.xml"/><Relationship Id="rId10" Type="http://schemas.openxmlformats.org/officeDocument/2006/relationships/worksheet" Target="worksheets/sheet10.xml"/><Relationship Id="rId19" Type="http://schemas.openxmlformats.org/officeDocument/2006/relationships/worksheet" Target="worksheets/sheet19.xml"/><Relationship Id="rId4" Type="http://schemas.openxmlformats.org/officeDocument/2006/relationships/worksheet" Target="worksheets/sheet4.xml"/><Relationship Id="rId9" Type="http://schemas.openxmlformats.org/officeDocument/2006/relationships/worksheet" Target="worksheets/sheet9.xml"/><Relationship Id="rId14" Type="http://schemas.openxmlformats.org/officeDocument/2006/relationships/worksheet" Target="worksheets/sheet14.xml"/><Relationship Id="rId22" Type="http://schemas.openxmlformats.org/officeDocument/2006/relationships/sharedStrings" Target="sharedStrings.xml"/></Relationships>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1" Type="http://schemas.openxmlformats.org/officeDocument/2006/relationships/printerSettings" Target="../printerSettings/printerSettings1.bin"/></Relationships>
</file>

<file path=xl/worksheets/_rels/sheet10.xml.rels><?xml version="1.0" encoding="UTF-8" standalone="yes"?>
<Relationships xmlns="http://schemas.openxmlformats.org/package/2006/relationships"><Relationship Id="rId1" Type="http://schemas.openxmlformats.org/officeDocument/2006/relationships/printerSettings" Target="../printerSettings/printerSettings10.bin"/></Relationships>
</file>

<file path=xl/worksheets/_rels/sheet11.xml.rels><?xml version="1.0" encoding="UTF-8" standalone="yes"?>
<Relationships xmlns="http://schemas.openxmlformats.org/package/2006/relationships"><Relationship Id="rId1" Type="http://schemas.openxmlformats.org/officeDocument/2006/relationships/printerSettings" Target="../printerSettings/printerSettings11.bin"/></Relationships>
</file>

<file path=xl/worksheets/_rels/sheet12.xml.rels><?xml version="1.0" encoding="UTF-8" standalone="yes"?>
<Relationships xmlns="http://schemas.openxmlformats.org/package/2006/relationships"><Relationship Id="rId1" Type="http://schemas.openxmlformats.org/officeDocument/2006/relationships/printerSettings" Target="../printerSettings/printerSettings12.bin"/></Relationships>
</file>

<file path=xl/worksheets/_rels/sheet13.xml.rels><?xml version="1.0" encoding="UTF-8" standalone="yes"?>
<Relationships xmlns="http://schemas.openxmlformats.org/package/2006/relationships"><Relationship Id="rId1" Type="http://schemas.openxmlformats.org/officeDocument/2006/relationships/printerSettings" Target="../printerSettings/printerSettings13.bin"/></Relationships>
</file>

<file path=xl/worksheets/_rels/sheet14.xml.rels><?xml version="1.0" encoding="UTF-8" standalone="yes"?>
<Relationships xmlns="http://schemas.openxmlformats.org/package/2006/relationships"><Relationship Id="rId1" Type="http://schemas.openxmlformats.org/officeDocument/2006/relationships/printerSettings" Target="../printerSettings/printerSettings14.bin"/></Relationships>
</file>

<file path=xl/worksheets/_rels/sheet15.xml.rels><?xml version="1.0" encoding="UTF-8" standalone="yes"?>
<Relationships xmlns="http://schemas.openxmlformats.org/package/2006/relationships"><Relationship Id="rId1" Type="http://schemas.openxmlformats.org/officeDocument/2006/relationships/printerSettings" Target="../printerSettings/printerSettings15.bin"/></Relationships>
</file>

<file path=xl/worksheets/_rels/sheet16.xml.rels><?xml version="1.0" encoding="UTF-8" standalone="yes"?>
<Relationships xmlns="http://schemas.openxmlformats.org/package/2006/relationships"><Relationship Id="rId1" Type="http://schemas.openxmlformats.org/officeDocument/2006/relationships/printerSettings" Target="../printerSettings/printerSettings16.bin"/></Relationships>
</file>

<file path=xl/worksheets/_rels/sheet17.xml.rels><?xml version="1.0" encoding="UTF-8" standalone="yes"?>
<Relationships xmlns="http://schemas.openxmlformats.org/package/2006/relationships"><Relationship Id="rId1" Type="http://schemas.openxmlformats.org/officeDocument/2006/relationships/printerSettings" Target="../printerSettings/printerSettings17.bin"/></Relationships>
</file>

<file path=xl/worksheets/_rels/sheet18.xml.rels><?xml version="1.0" encoding="UTF-8" standalone="yes"?>
<Relationships xmlns="http://schemas.openxmlformats.org/package/2006/relationships"><Relationship Id="rId1" Type="http://schemas.openxmlformats.org/officeDocument/2006/relationships/printerSettings" Target="../printerSettings/printerSettings18.bin"/></Relationships>
</file>

<file path=xl/worksheets/_rels/sheet19.xml.rels><?xml version="1.0" encoding="UTF-8" standalone="yes"?>
<Relationships xmlns="http://schemas.openxmlformats.org/package/2006/relationships"><Relationship Id="rId1" Type="http://schemas.openxmlformats.org/officeDocument/2006/relationships/printerSettings" Target="../printerSettings/printerSettings19.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printerSettings" Target="../printerSettings/printerSettings4.bin"/></Relationships>
</file>

<file path=xl/worksheets/_rels/sheet5.xml.rels><?xml version="1.0" encoding="UTF-8" standalone="yes"?>
<Relationships xmlns="http://schemas.openxmlformats.org/package/2006/relationships"><Relationship Id="rId1" Type="http://schemas.openxmlformats.org/officeDocument/2006/relationships/printerSettings" Target="../printerSettings/printerSettings5.bin"/></Relationships>
</file>

<file path=xl/worksheets/_rels/sheet6.xml.rels><?xml version="1.0" encoding="UTF-8" standalone="yes"?>
<Relationships xmlns="http://schemas.openxmlformats.org/package/2006/relationships"><Relationship Id="rId1" Type="http://schemas.openxmlformats.org/officeDocument/2006/relationships/printerSettings" Target="../printerSettings/printerSettings6.bin"/></Relationships>
</file>

<file path=xl/worksheets/_rels/sheet7.xml.rels><?xml version="1.0" encoding="UTF-8" standalone="yes"?>
<Relationships xmlns="http://schemas.openxmlformats.org/package/2006/relationships"><Relationship Id="rId1" Type="http://schemas.openxmlformats.org/officeDocument/2006/relationships/printerSettings" Target="../printerSettings/printerSettings7.bin"/></Relationships>
</file>

<file path=xl/worksheets/_rels/sheet8.xml.rels><?xml version="1.0" encoding="UTF-8" standalone="yes"?>
<Relationships xmlns="http://schemas.openxmlformats.org/package/2006/relationships"><Relationship Id="rId1" Type="http://schemas.openxmlformats.org/officeDocument/2006/relationships/printerSettings" Target="../printerSettings/printerSettings8.bin"/></Relationships>
</file>

<file path=xl/worksheets/_rels/sheet9.xml.rels><?xml version="1.0" encoding="UTF-8" standalone="yes"?>
<Relationships xmlns="http://schemas.openxmlformats.org/package/2006/relationships"><Relationship Id="rId1" Type="http://schemas.openxmlformats.org/officeDocument/2006/relationships/printerSettings" Target="../printerSettings/printerSettings9.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CF108"/>
  <sheetViews>
    <sheetView tabSelected="1" zoomScaleNormal="100" zoomScaleSheetLayoutView="110" workbookViewId="0">
      <selection activeCell="A2" sqref="A2"/>
    </sheetView>
  </sheetViews>
  <sheetFormatPr defaultColWidth="9.36328125" defaultRowHeight="14.5" x14ac:dyDescent="0.35"/>
  <cols>
    <col min="1" max="1" width="27.90625" style="1" customWidth="1"/>
    <col min="2" max="2" width="21" style="10" customWidth="1"/>
    <col min="3" max="3" width="16.36328125" style="1" customWidth="1"/>
    <col min="4" max="4" width="17.6328125" style="1" customWidth="1"/>
    <col min="5" max="5" width="129.453125" style="1" customWidth="1"/>
    <col min="6" max="83" width="9.36328125" style="5"/>
    <col min="84" max="16384" width="9.36328125" style="1"/>
  </cols>
  <sheetData>
    <row r="1" spans="1:84" s="2" customFormat="1" ht="30" customHeight="1" x14ac:dyDescent="0.35">
      <c r="A1" s="93" t="s">
        <v>497</v>
      </c>
      <c r="B1" s="94"/>
      <c r="C1" s="93"/>
      <c r="D1" s="93"/>
      <c r="E1" s="93"/>
      <c r="G1" s="7"/>
    </row>
    <row r="2" spans="1:84" s="5" customFormat="1" ht="30" customHeight="1" x14ac:dyDescent="0.35">
      <c r="A2" s="93" t="s">
        <v>59</v>
      </c>
      <c r="B2" s="94"/>
      <c r="C2" s="93"/>
      <c r="D2" s="93"/>
      <c r="E2" s="93"/>
      <c r="G2" s="8"/>
    </row>
    <row r="3" spans="1:84" s="12" customFormat="1" ht="33" customHeight="1" x14ac:dyDescent="0.35">
      <c r="A3" s="95" t="s">
        <v>108</v>
      </c>
      <c r="B3" s="96" t="s">
        <v>496</v>
      </c>
      <c r="C3" s="97" t="s">
        <v>528</v>
      </c>
      <c r="D3" s="98" t="s">
        <v>60</v>
      </c>
      <c r="E3" s="99" t="s">
        <v>61</v>
      </c>
      <c r="F3" s="11"/>
      <c r="G3" s="11"/>
      <c r="H3" s="11"/>
      <c r="I3" s="11"/>
      <c r="J3" s="11"/>
      <c r="K3" s="11"/>
      <c r="L3" s="11"/>
      <c r="M3" s="11"/>
      <c r="N3" s="11"/>
      <c r="O3" s="11"/>
      <c r="P3" s="11"/>
      <c r="Q3" s="11"/>
      <c r="R3" s="11"/>
      <c r="S3" s="11"/>
      <c r="T3" s="11"/>
      <c r="U3" s="11"/>
      <c r="V3" s="11"/>
      <c r="W3" s="11"/>
      <c r="X3" s="11"/>
      <c r="Y3" s="11"/>
      <c r="Z3" s="11"/>
      <c r="AA3" s="11"/>
      <c r="AB3" s="11"/>
      <c r="AC3" s="11"/>
      <c r="AD3" s="11"/>
      <c r="AE3" s="11"/>
      <c r="AF3" s="11"/>
      <c r="AG3" s="11"/>
      <c r="AH3" s="11"/>
      <c r="AI3" s="11"/>
      <c r="AJ3" s="11"/>
      <c r="AK3" s="11"/>
      <c r="AL3" s="11"/>
      <c r="AM3" s="11"/>
      <c r="AN3" s="11"/>
      <c r="AO3" s="11"/>
      <c r="AP3" s="11"/>
      <c r="AQ3" s="11"/>
      <c r="AR3" s="11"/>
      <c r="AS3" s="11"/>
      <c r="AT3" s="11"/>
      <c r="AU3" s="11"/>
      <c r="AV3" s="11"/>
      <c r="AW3" s="11"/>
      <c r="AX3" s="11"/>
      <c r="AY3" s="11"/>
      <c r="AZ3" s="11"/>
      <c r="BA3" s="11"/>
      <c r="BB3" s="11"/>
      <c r="BC3" s="11"/>
      <c r="BD3" s="11"/>
      <c r="BE3" s="11"/>
      <c r="BF3" s="11"/>
      <c r="BG3" s="11"/>
      <c r="BH3" s="11"/>
      <c r="BI3" s="11"/>
      <c r="BJ3" s="11"/>
      <c r="BK3" s="11"/>
      <c r="BL3" s="11"/>
      <c r="BM3" s="11"/>
      <c r="BN3" s="11"/>
      <c r="BO3" s="11"/>
      <c r="BP3" s="11"/>
      <c r="BQ3" s="11"/>
      <c r="BR3" s="11"/>
      <c r="BS3" s="11"/>
      <c r="BT3" s="11"/>
      <c r="BU3" s="11"/>
      <c r="BV3" s="11"/>
      <c r="BW3" s="11"/>
      <c r="BX3" s="11"/>
      <c r="BY3" s="11"/>
      <c r="BZ3" s="11"/>
      <c r="CA3" s="11"/>
      <c r="CB3" s="11"/>
      <c r="CC3" s="11"/>
      <c r="CD3" s="11"/>
      <c r="CE3" s="11"/>
      <c r="CF3" s="11"/>
    </row>
    <row r="4" spans="1:84" s="12" customFormat="1" x14ac:dyDescent="0.35">
      <c r="A4" s="100" t="s">
        <v>62</v>
      </c>
      <c r="B4" s="101" t="s">
        <v>62</v>
      </c>
      <c r="C4" s="101" t="s">
        <v>62</v>
      </c>
      <c r="D4" s="102" t="s">
        <v>62</v>
      </c>
      <c r="E4" s="103" t="s">
        <v>149</v>
      </c>
      <c r="F4" s="11"/>
      <c r="G4" s="11"/>
      <c r="H4" s="11"/>
      <c r="I4" s="11"/>
      <c r="J4" s="11"/>
      <c r="K4" s="11"/>
      <c r="L4" s="11"/>
      <c r="M4" s="11"/>
      <c r="N4" s="11"/>
      <c r="O4" s="11"/>
      <c r="P4" s="11"/>
      <c r="Q4" s="11"/>
      <c r="R4" s="11"/>
      <c r="S4" s="11"/>
      <c r="T4" s="11"/>
      <c r="U4" s="11"/>
      <c r="V4" s="11"/>
      <c r="W4" s="11"/>
      <c r="X4" s="11"/>
      <c r="Y4" s="11"/>
      <c r="Z4" s="11"/>
      <c r="AA4" s="11"/>
      <c r="AB4" s="11"/>
      <c r="AC4" s="11"/>
      <c r="AD4" s="11"/>
      <c r="AE4" s="11"/>
      <c r="AF4" s="11"/>
      <c r="AG4" s="11"/>
      <c r="AH4" s="11"/>
      <c r="AI4" s="11"/>
      <c r="AJ4" s="11"/>
      <c r="AK4" s="11"/>
      <c r="AL4" s="11"/>
      <c r="AM4" s="11"/>
      <c r="AN4" s="11"/>
      <c r="AO4" s="11"/>
      <c r="AP4" s="11"/>
      <c r="AQ4" s="11"/>
      <c r="AR4" s="11"/>
      <c r="AS4" s="11"/>
      <c r="AT4" s="11"/>
      <c r="AU4" s="11"/>
      <c r="AV4" s="11"/>
      <c r="AW4" s="11"/>
      <c r="AX4" s="11"/>
      <c r="AY4" s="11"/>
      <c r="AZ4" s="11"/>
      <c r="BA4" s="11"/>
      <c r="BB4" s="11"/>
      <c r="BC4" s="11"/>
      <c r="BD4" s="11"/>
      <c r="BE4" s="11"/>
      <c r="BF4" s="11"/>
      <c r="BG4" s="11"/>
      <c r="BH4" s="11"/>
      <c r="BI4" s="11"/>
      <c r="BJ4" s="11"/>
      <c r="BK4" s="11"/>
      <c r="BL4" s="11"/>
      <c r="BM4" s="11"/>
      <c r="BN4" s="11"/>
      <c r="BO4" s="11"/>
      <c r="BP4" s="11"/>
      <c r="BQ4" s="11"/>
      <c r="BR4" s="11"/>
      <c r="BS4" s="11"/>
      <c r="BT4" s="11"/>
      <c r="BU4" s="11"/>
      <c r="BV4" s="11"/>
      <c r="BW4" s="11"/>
      <c r="BX4" s="11"/>
      <c r="BY4" s="11"/>
      <c r="BZ4" s="11"/>
      <c r="CA4" s="11"/>
      <c r="CB4" s="11"/>
      <c r="CC4" s="11"/>
      <c r="CD4" s="11"/>
      <c r="CE4" s="11"/>
      <c r="CF4" s="11"/>
    </row>
    <row r="5" spans="1:84" s="4" customFormat="1" x14ac:dyDescent="0.35">
      <c r="A5" s="104" t="s">
        <v>109</v>
      </c>
      <c r="B5" s="105" t="s">
        <v>62</v>
      </c>
      <c r="C5" s="106" t="s">
        <v>63</v>
      </c>
      <c r="D5" s="107" t="s">
        <v>104</v>
      </c>
      <c r="E5" s="108" t="s">
        <v>590</v>
      </c>
      <c r="F5" s="3"/>
      <c r="G5" s="3"/>
      <c r="H5" s="3"/>
      <c r="I5" s="3"/>
      <c r="J5" s="3"/>
      <c r="K5" s="3"/>
      <c r="L5" s="3"/>
      <c r="M5" s="3"/>
      <c r="N5" s="3"/>
      <c r="O5" s="3"/>
      <c r="P5" s="3"/>
      <c r="Q5" s="3"/>
      <c r="R5" s="3"/>
      <c r="S5" s="3"/>
      <c r="T5" s="3"/>
      <c r="U5" s="3"/>
      <c r="V5" s="3"/>
      <c r="W5" s="3"/>
      <c r="X5" s="3"/>
      <c r="Y5" s="3"/>
      <c r="Z5" s="3"/>
      <c r="AA5" s="3"/>
      <c r="AB5" s="3"/>
      <c r="AC5" s="3"/>
      <c r="AD5" s="3"/>
      <c r="AE5" s="3"/>
      <c r="AF5" s="3"/>
      <c r="AG5" s="3"/>
      <c r="AH5" s="3"/>
      <c r="AI5" s="3"/>
      <c r="AJ5" s="3"/>
      <c r="AK5" s="3"/>
      <c r="AL5" s="3"/>
      <c r="AM5" s="3"/>
      <c r="AN5" s="3"/>
      <c r="AO5" s="3"/>
      <c r="AP5" s="3"/>
      <c r="AQ5" s="3"/>
      <c r="AR5" s="3"/>
      <c r="AS5" s="3"/>
      <c r="AT5" s="3"/>
      <c r="AU5" s="3"/>
      <c r="AV5" s="3"/>
      <c r="AW5" s="3"/>
      <c r="AX5" s="3"/>
      <c r="AY5" s="3"/>
      <c r="AZ5" s="3"/>
      <c r="BA5" s="3"/>
      <c r="BB5" s="3"/>
      <c r="BC5" s="3"/>
      <c r="BD5" s="3"/>
      <c r="BE5" s="3"/>
      <c r="BF5" s="3"/>
      <c r="BG5" s="3"/>
      <c r="BH5" s="3"/>
      <c r="BI5" s="3"/>
      <c r="BJ5" s="3"/>
      <c r="BK5" s="3"/>
      <c r="BL5" s="3"/>
      <c r="BM5" s="3"/>
      <c r="BN5" s="3"/>
      <c r="BO5" s="3"/>
      <c r="BP5" s="3"/>
      <c r="BQ5" s="3"/>
      <c r="BR5" s="3"/>
      <c r="BS5" s="3"/>
      <c r="BT5" s="3"/>
      <c r="BU5" s="3"/>
      <c r="BV5" s="3"/>
      <c r="BW5" s="3"/>
      <c r="BX5" s="3"/>
      <c r="BY5" s="3"/>
      <c r="BZ5" s="3"/>
      <c r="CA5" s="3"/>
      <c r="CB5" s="3"/>
      <c r="CC5" s="3"/>
      <c r="CD5" s="3"/>
      <c r="CE5" s="3"/>
      <c r="CF5" s="3"/>
    </row>
    <row r="6" spans="1:84" s="4" customFormat="1" x14ac:dyDescent="0.35">
      <c r="A6" s="109" t="s">
        <v>109</v>
      </c>
      <c r="B6" s="110" t="s">
        <v>62</v>
      </c>
      <c r="C6" s="111" t="s">
        <v>64</v>
      </c>
      <c r="D6" s="112" t="s">
        <v>62</v>
      </c>
      <c r="E6" s="113" t="s">
        <v>601</v>
      </c>
      <c r="F6" s="3"/>
      <c r="G6" s="3"/>
      <c r="H6" s="3"/>
      <c r="I6" s="3"/>
      <c r="J6" s="3"/>
      <c r="K6" s="3"/>
      <c r="L6" s="3"/>
      <c r="M6" s="3"/>
      <c r="N6" s="3"/>
      <c r="O6" s="3"/>
      <c r="P6" s="3"/>
      <c r="Q6" s="3"/>
      <c r="R6" s="3"/>
      <c r="S6" s="3"/>
      <c r="T6" s="3"/>
      <c r="U6" s="3"/>
      <c r="V6" s="3"/>
      <c r="W6" s="3"/>
      <c r="X6" s="3"/>
      <c r="Y6" s="3"/>
      <c r="Z6" s="3"/>
      <c r="AA6" s="3"/>
      <c r="AB6" s="3"/>
      <c r="AC6" s="3"/>
      <c r="AD6" s="3"/>
      <c r="AE6" s="3"/>
      <c r="AF6" s="3"/>
      <c r="AG6" s="3"/>
      <c r="AH6" s="3"/>
      <c r="AI6" s="3"/>
      <c r="AJ6" s="3"/>
      <c r="AK6" s="3"/>
      <c r="AL6" s="3"/>
      <c r="AM6" s="3"/>
      <c r="AN6" s="3"/>
      <c r="AO6" s="3"/>
      <c r="AP6" s="3"/>
      <c r="AQ6" s="3"/>
      <c r="AR6" s="3"/>
      <c r="AS6" s="3"/>
      <c r="AT6" s="3"/>
      <c r="AU6" s="3"/>
      <c r="AV6" s="3"/>
      <c r="AW6" s="3"/>
      <c r="AX6" s="3"/>
      <c r="AY6" s="3"/>
      <c r="AZ6" s="3"/>
      <c r="BA6" s="3"/>
      <c r="BB6" s="3"/>
      <c r="BC6" s="3"/>
      <c r="BD6" s="3"/>
      <c r="BE6" s="3"/>
      <c r="BF6" s="3"/>
      <c r="BG6" s="3"/>
      <c r="BH6" s="3"/>
      <c r="BI6" s="3"/>
      <c r="BJ6" s="3"/>
      <c r="BK6" s="3"/>
      <c r="BL6" s="3"/>
      <c r="BM6" s="3"/>
      <c r="BN6" s="3"/>
      <c r="BO6" s="3"/>
      <c r="BP6" s="3"/>
      <c r="BQ6" s="3"/>
      <c r="BR6" s="3"/>
      <c r="BS6" s="3"/>
      <c r="BT6" s="3"/>
      <c r="BU6" s="3"/>
      <c r="BV6" s="3"/>
      <c r="BW6" s="3"/>
      <c r="BX6" s="3"/>
      <c r="BY6" s="3"/>
      <c r="BZ6" s="3"/>
      <c r="CA6" s="3"/>
      <c r="CB6" s="3"/>
      <c r="CC6" s="3"/>
      <c r="CD6" s="3"/>
      <c r="CE6" s="3"/>
      <c r="CF6" s="3"/>
    </row>
    <row r="7" spans="1:84" s="4" customFormat="1" x14ac:dyDescent="0.35">
      <c r="A7" s="104" t="s">
        <v>10</v>
      </c>
      <c r="B7" s="105" t="s">
        <v>62</v>
      </c>
      <c r="C7" s="106" t="s">
        <v>65</v>
      </c>
      <c r="D7" s="107" t="s">
        <v>112</v>
      </c>
      <c r="E7" s="108" t="s">
        <v>569</v>
      </c>
      <c r="F7" s="3"/>
      <c r="G7" s="3"/>
      <c r="H7" s="3"/>
      <c r="I7" s="3"/>
      <c r="J7" s="3"/>
      <c r="K7" s="3"/>
      <c r="L7" s="3"/>
      <c r="M7" s="3"/>
      <c r="N7" s="3"/>
      <c r="O7" s="3"/>
      <c r="P7" s="3"/>
      <c r="Q7" s="3"/>
      <c r="R7" s="3"/>
      <c r="S7" s="3"/>
      <c r="T7" s="3"/>
      <c r="U7" s="3"/>
      <c r="V7" s="3"/>
      <c r="W7" s="3"/>
      <c r="X7" s="3"/>
      <c r="Y7" s="3"/>
      <c r="Z7" s="3"/>
      <c r="AA7" s="3"/>
      <c r="AB7" s="3"/>
      <c r="AC7" s="3"/>
      <c r="AD7" s="3"/>
      <c r="AE7" s="3"/>
      <c r="AF7" s="3"/>
      <c r="AG7" s="3"/>
      <c r="AH7" s="3"/>
      <c r="AI7" s="3"/>
      <c r="AJ7" s="3"/>
      <c r="AK7" s="3"/>
      <c r="AL7" s="3"/>
      <c r="AM7" s="3"/>
      <c r="AN7" s="3"/>
      <c r="AO7" s="3"/>
      <c r="AP7" s="3"/>
      <c r="AQ7" s="3"/>
      <c r="AR7" s="3"/>
      <c r="AS7" s="3"/>
      <c r="AT7" s="3"/>
      <c r="AU7" s="3"/>
      <c r="AV7" s="3"/>
      <c r="AW7" s="3"/>
      <c r="AX7" s="3"/>
      <c r="AY7" s="3"/>
      <c r="AZ7" s="3"/>
      <c r="BA7" s="3"/>
      <c r="BB7" s="3"/>
      <c r="BC7" s="3"/>
      <c r="BD7" s="3"/>
      <c r="BE7" s="3"/>
      <c r="BF7" s="3"/>
      <c r="BG7" s="3"/>
      <c r="BH7" s="3"/>
      <c r="BI7" s="3"/>
      <c r="BJ7" s="3"/>
      <c r="BK7" s="3"/>
      <c r="BL7" s="3"/>
      <c r="BM7" s="3"/>
      <c r="BN7" s="3"/>
      <c r="BO7" s="3"/>
      <c r="BP7" s="3"/>
      <c r="BQ7" s="3"/>
      <c r="BR7" s="3"/>
      <c r="BS7" s="3"/>
      <c r="BT7" s="3"/>
      <c r="BU7" s="3"/>
      <c r="BV7" s="3"/>
      <c r="BW7" s="3"/>
      <c r="BX7" s="3"/>
      <c r="BY7" s="3"/>
      <c r="BZ7" s="3"/>
      <c r="CA7" s="3"/>
      <c r="CB7" s="3"/>
      <c r="CC7" s="3"/>
      <c r="CD7" s="3"/>
      <c r="CE7" s="3"/>
      <c r="CF7" s="3"/>
    </row>
    <row r="8" spans="1:84" s="4" customFormat="1" x14ac:dyDescent="0.35">
      <c r="A8" s="109" t="s">
        <v>10</v>
      </c>
      <c r="B8" s="110" t="s">
        <v>147</v>
      </c>
      <c r="C8" s="111" t="s">
        <v>66</v>
      </c>
      <c r="D8" s="112" t="s">
        <v>62</v>
      </c>
      <c r="E8" s="113" t="s">
        <v>513</v>
      </c>
      <c r="F8" s="3"/>
      <c r="G8" s="3"/>
      <c r="H8" s="3"/>
      <c r="I8" s="3"/>
      <c r="J8" s="3"/>
      <c r="K8" s="3"/>
      <c r="L8" s="3"/>
      <c r="M8" s="3"/>
      <c r="N8" s="3"/>
      <c r="O8" s="3"/>
      <c r="P8" s="3"/>
      <c r="Q8" s="3"/>
      <c r="R8" s="3"/>
      <c r="S8" s="3"/>
      <c r="T8" s="3"/>
      <c r="U8" s="3"/>
      <c r="V8" s="3"/>
      <c r="W8" s="3"/>
      <c r="X8" s="3"/>
      <c r="Y8" s="3"/>
      <c r="Z8" s="3"/>
      <c r="AA8" s="3"/>
      <c r="AB8" s="3"/>
      <c r="AC8" s="3"/>
      <c r="AD8" s="3"/>
      <c r="AE8" s="3"/>
      <c r="AF8" s="3"/>
      <c r="AG8" s="3"/>
      <c r="AH8" s="3"/>
      <c r="AI8" s="3"/>
      <c r="AJ8" s="3"/>
      <c r="AK8" s="3"/>
      <c r="AL8" s="3"/>
      <c r="AM8" s="3"/>
      <c r="AN8" s="3"/>
      <c r="AO8" s="3"/>
      <c r="AP8" s="3"/>
      <c r="AQ8" s="3"/>
      <c r="AR8" s="3"/>
      <c r="AS8" s="3"/>
      <c r="AT8" s="3"/>
      <c r="AU8" s="3"/>
      <c r="AV8" s="3"/>
      <c r="AW8" s="3"/>
      <c r="AX8" s="3"/>
      <c r="AY8" s="3"/>
      <c r="AZ8" s="3"/>
      <c r="BA8" s="3"/>
      <c r="BB8" s="3"/>
      <c r="BC8" s="3"/>
      <c r="BD8" s="3"/>
      <c r="BE8" s="3"/>
      <c r="BF8" s="3"/>
      <c r="BG8" s="3"/>
      <c r="BH8" s="3"/>
      <c r="BI8" s="3"/>
      <c r="BJ8" s="3"/>
      <c r="BK8" s="3"/>
      <c r="BL8" s="3"/>
      <c r="BM8" s="3"/>
      <c r="BN8" s="3"/>
      <c r="BO8" s="3"/>
      <c r="BP8" s="3"/>
      <c r="BQ8" s="3"/>
      <c r="BR8" s="3"/>
      <c r="BS8" s="3"/>
      <c r="BT8" s="3"/>
      <c r="BU8" s="3"/>
      <c r="BV8" s="3"/>
      <c r="BW8" s="3"/>
      <c r="BX8" s="3"/>
      <c r="BY8" s="3"/>
      <c r="BZ8" s="3"/>
      <c r="CA8" s="3"/>
      <c r="CB8" s="3"/>
      <c r="CC8" s="3"/>
      <c r="CD8" s="3"/>
      <c r="CE8" s="3"/>
      <c r="CF8" s="3"/>
    </row>
    <row r="9" spans="1:84" s="4" customFormat="1" x14ac:dyDescent="0.35">
      <c r="A9" s="104" t="s">
        <v>10</v>
      </c>
      <c r="B9" s="105" t="s">
        <v>147</v>
      </c>
      <c r="C9" s="106" t="s">
        <v>67</v>
      </c>
      <c r="D9" s="107" t="s">
        <v>62</v>
      </c>
      <c r="E9" s="108" t="s">
        <v>512</v>
      </c>
      <c r="F9" s="3"/>
      <c r="G9" s="3"/>
      <c r="H9" s="3"/>
      <c r="I9" s="3"/>
      <c r="J9" s="3"/>
      <c r="K9" s="3"/>
      <c r="L9" s="3"/>
      <c r="M9" s="3"/>
      <c r="N9" s="3"/>
      <c r="O9" s="3"/>
      <c r="P9" s="3"/>
      <c r="Q9" s="3"/>
      <c r="R9" s="3"/>
      <c r="S9" s="3"/>
      <c r="T9" s="3"/>
      <c r="U9" s="3"/>
      <c r="V9" s="3"/>
      <c r="W9" s="3"/>
      <c r="X9" s="3"/>
      <c r="Y9" s="3"/>
      <c r="Z9" s="3"/>
      <c r="AA9" s="3"/>
      <c r="AB9" s="3"/>
      <c r="AC9" s="3"/>
      <c r="AD9" s="3"/>
      <c r="AE9" s="3"/>
      <c r="AF9" s="3"/>
      <c r="AG9" s="3"/>
      <c r="AH9" s="3"/>
      <c r="AI9" s="3"/>
      <c r="AJ9" s="3"/>
      <c r="AK9" s="3"/>
      <c r="AL9" s="3"/>
      <c r="AM9" s="3"/>
      <c r="AN9" s="3"/>
      <c r="AO9" s="3"/>
      <c r="AP9" s="3"/>
      <c r="AQ9" s="3"/>
      <c r="AR9" s="3"/>
      <c r="AS9" s="3"/>
      <c r="AT9" s="3"/>
      <c r="AU9" s="3"/>
      <c r="AV9" s="3"/>
      <c r="AW9" s="3"/>
      <c r="AX9" s="3"/>
      <c r="AY9" s="3"/>
      <c r="AZ9" s="3"/>
      <c r="BA9" s="3"/>
      <c r="BB9" s="3"/>
      <c r="BC9" s="3"/>
      <c r="BD9" s="3"/>
      <c r="BE9" s="3"/>
      <c r="BF9" s="3"/>
      <c r="BG9" s="3"/>
      <c r="BH9" s="3"/>
      <c r="BI9" s="3"/>
      <c r="BJ9" s="3"/>
      <c r="BK9" s="3"/>
      <c r="BL9" s="3"/>
      <c r="BM9" s="3"/>
      <c r="BN9" s="3"/>
      <c r="BO9" s="3"/>
      <c r="BP9" s="3"/>
      <c r="BQ9" s="3"/>
      <c r="BR9" s="3"/>
      <c r="BS9" s="3"/>
      <c r="BT9" s="3"/>
      <c r="BU9" s="3"/>
      <c r="BV9" s="3"/>
      <c r="BW9" s="3"/>
      <c r="BX9" s="3"/>
      <c r="BY9" s="3"/>
      <c r="BZ9" s="3"/>
      <c r="CA9" s="3"/>
      <c r="CB9" s="3"/>
      <c r="CC9" s="3"/>
      <c r="CD9" s="3"/>
      <c r="CE9" s="3"/>
      <c r="CF9" s="3"/>
    </row>
    <row r="10" spans="1:84" s="4" customFormat="1" x14ac:dyDescent="0.35">
      <c r="A10" s="109" t="s">
        <v>10</v>
      </c>
      <c r="B10" s="110" t="s">
        <v>147</v>
      </c>
      <c r="C10" s="111" t="s">
        <v>69</v>
      </c>
      <c r="D10" s="112" t="s">
        <v>62</v>
      </c>
      <c r="E10" s="113" t="s">
        <v>511</v>
      </c>
      <c r="F10" s="3"/>
      <c r="G10" s="3"/>
      <c r="H10" s="3"/>
      <c r="I10" s="3"/>
      <c r="J10" s="3"/>
      <c r="K10" s="3"/>
      <c r="L10" s="3"/>
      <c r="M10" s="3"/>
      <c r="N10" s="3"/>
      <c r="O10" s="3"/>
      <c r="P10" s="3"/>
      <c r="Q10" s="3"/>
      <c r="R10" s="3"/>
      <c r="S10" s="3"/>
      <c r="T10" s="3"/>
      <c r="U10" s="3"/>
      <c r="V10" s="3"/>
      <c r="W10" s="3"/>
      <c r="X10" s="3"/>
      <c r="Y10" s="3"/>
      <c r="Z10" s="3"/>
      <c r="AA10" s="3"/>
      <c r="AB10" s="3"/>
      <c r="AC10" s="3"/>
      <c r="AD10" s="3"/>
      <c r="AE10" s="3"/>
      <c r="AF10" s="3"/>
      <c r="AG10" s="3"/>
      <c r="AH10" s="3"/>
      <c r="AI10" s="3"/>
      <c r="AJ10" s="3"/>
      <c r="AK10" s="3"/>
      <c r="AL10" s="3"/>
      <c r="AM10" s="3"/>
      <c r="AN10" s="3"/>
      <c r="AO10" s="3"/>
      <c r="AP10" s="3"/>
      <c r="AQ10" s="3"/>
      <c r="AR10" s="3"/>
      <c r="AS10" s="3"/>
      <c r="AT10" s="3"/>
      <c r="AU10" s="3"/>
      <c r="AV10" s="3"/>
      <c r="AW10" s="3"/>
      <c r="AX10" s="3"/>
      <c r="AY10" s="3"/>
      <c r="AZ10" s="3"/>
      <c r="BA10" s="3"/>
      <c r="BB10" s="3"/>
      <c r="BC10" s="3"/>
      <c r="BD10" s="3"/>
      <c r="BE10" s="3"/>
      <c r="BF10" s="3"/>
      <c r="BG10" s="3"/>
      <c r="BH10" s="3"/>
      <c r="BI10" s="3"/>
      <c r="BJ10" s="3"/>
      <c r="BK10" s="3"/>
      <c r="BL10" s="3"/>
      <c r="BM10" s="3"/>
      <c r="BN10" s="3"/>
      <c r="BO10" s="3"/>
      <c r="BP10" s="3"/>
      <c r="BQ10" s="3"/>
      <c r="BR10" s="3"/>
      <c r="BS10" s="3"/>
      <c r="BT10" s="3"/>
      <c r="BU10" s="3"/>
      <c r="BV10" s="3"/>
      <c r="BW10" s="3"/>
      <c r="BX10" s="3"/>
      <c r="BY10" s="3"/>
      <c r="BZ10" s="3"/>
      <c r="CA10" s="3"/>
      <c r="CB10" s="3"/>
      <c r="CC10" s="3"/>
      <c r="CD10" s="3"/>
      <c r="CE10" s="3"/>
      <c r="CF10" s="3"/>
    </row>
    <row r="11" spans="1:84" s="4" customFormat="1" x14ac:dyDescent="0.35">
      <c r="A11" s="104" t="s">
        <v>10</v>
      </c>
      <c r="B11" s="105" t="s">
        <v>147</v>
      </c>
      <c r="C11" s="106" t="s">
        <v>70</v>
      </c>
      <c r="D11" s="107" t="s">
        <v>62</v>
      </c>
      <c r="E11" s="108" t="s">
        <v>510</v>
      </c>
      <c r="F11" s="3"/>
      <c r="G11" s="3"/>
      <c r="H11" s="3"/>
      <c r="I11" s="3"/>
      <c r="J11" s="3"/>
      <c r="K11" s="3"/>
      <c r="L11" s="3"/>
      <c r="M11" s="3"/>
      <c r="N11" s="3"/>
      <c r="O11" s="3"/>
      <c r="P11" s="3"/>
      <c r="Q11" s="3"/>
      <c r="R11" s="3"/>
      <c r="S11" s="3"/>
      <c r="T11" s="3"/>
      <c r="U11" s="3"/>
      <c r="V11" s="3"/>
      <c r="W11" s="3"/>
      <c r="X11" s="3"/>
      <c r="Y11" s="3"/>
      <c r="Z11" s="3"/>
      <c r="AA11" s="3"/>
      <c r="AB11" s="3"/>
      <c r="AC11" s="3"/>
      <c r="AD11" s="3"/>
      <c r="AE11" s="3"/>
      <c r="AF11" s="3"/>
      <c r="AG11" s="3"/>
      <c r="AH11" s="3"/>
      <c r="AI11" s="3"/>
      <c r="AJ11" s="3"/>
      <c r="AK11" s="3"/>
      <c r="AL11" s="3"/>
      <c r="AM11" s="3"/>
      <c r="AN11" s="3"/>
      <c r="AO11" s="3"/>
      <c r="AP11" s="3"/>
      <c r="AQ11" s="3"/>
      <c r="AR11" s="3"/>
      <c r="AS11" s="3"/>
      <c r="AT11" s="3"/>
      <c r="AU11" s="3"/>
      <c r="AV11" s="3"/>
      <c r="AW11" s="3"/>
      <c r="AX11" s="3"/>
      <c r="AY11" s="3"/>
      <c r="AZ11" s="3"/>
      <c r="BA11" s="3"/>
      <c r="BB11" s="3"/>
      <c r="BC11" s="3"/>
      <c r="BD11" s="3"/>
      <c r="BE11" s="3"/>
      <c r="BF11" s="3"/>
      <c r="BG11" s="3"/>
      <c r="BH11" s="3"/>
      <c r="BI11" s="3"/>
      <c r="BJ11" s="3"/>
      <c r="BK11" s="3"/>
      <c r="BL11" s="3"/>
      <c r="BM11" s="3"/>
      <c r="BN11" s="3"/>
      <c r="BO11" s="3"/>
      <c r="BP11" s="3"/>
      <c r="BQ11" s="3"/>
      <c r="BR11" s="3"/>
      <c r="BS11" s="3"/>
      <c r="BT11" s="3"/>
      <c r="BU11" s="3"/>
      <c r="BV11" s="3"/>
      <c r="BW11" s="3"/>
      <c r="BX11" s="3"/>
      <c r="BY11" s="3"/>
      <c r="BZ11" s="3"/>
      <c r="CA11" s="3"/>
      <c r="CB11" s="3"/>
      <c r="CC11" s="3"/>
      <c r="CD11" s="3"/>
      <c r="CE11" s="3"/>
      <c r="CF11" s="3"/>
    </row>
    <row r="12" spans="1:84" s="4" customFormat="1" ht="14" customHeight="1" x14ac:dyDescent="0.35">
      <c r="A12" s="109" t="s">
        <v>109</v>
      </c>
      <c r="B12" s="110" t="s">
        <v>147</v>
      </c>
      <c r="C12" s="111" t="s">
        <v>71</v>
      </c>
      <c r="D12" s="112" t="s">
        <v>105</v>
      </c>
      <c r="E12" s="114" t="s">
        <v>570</v>
      </c>
      <c r="F12" s="3"/>
      <c r="G12" s="3"/>
      <c r="H12" s="3"/>
      <c r="I12" s="3"/>
      <c r="J12" s="3"/>
      <c r="K12" s="3"/>
      <c r="L12" s="3"/>
      <c r="M12" s="3"/>
      <c r="N12" s="3"/>
      <c r="O12" s="3"/>
      <c r="P12" s="3"/>
      <c r="Q12" s="3"/>
      <c r="R12" s="3"/>
      <c r="S12" s="3"/>
      <c r="T12" s="3"/>
      <c r="U12" s="3"/>
      <c r="V12" s="3"/>
      <c r="W12" s="3"/>
      <c r="X12" s="3"/>
      <c r="Y12" s="3"/>
      <c r="Z12" s="3"/>
      <c r="AA12" s="3"/>
      <c r="AB12" s="3"/>
      <c r="AC12" s="3"/>
      <c r="AD12" s="3"/>
      <c r="AE12" s="3"/>
      <c r="AF12" s="3"/>
      <c r="AG12" s="3"/>
      <c r="AH12" s="3"/>
      <c r="AI12" s="3"/>
      <c r="AJ12" s="3"/>
      <c r="AK12" s="3"/>
      <c r="AL12" s="3"/>
      <c r="AM12" s="3"/>
      <c r="AN12" s="3"/>
      <c r="AO12" s="3"/>
      <c r="AP12" s="3"/>
      <c r="AQ12" s="3"/>
      <c r="AR12" s="3"/>
      <c r="AS12" s="3"/>
      <c r="AT12" s="3"/>
      <c r="AU12" s="3"/>
      <c r="AV12" s="3"/>
      <c r="AW12" s="3"/>
      <c r="AX12" s="3"/>
      <c r="AY12" s="3"/>
      <c r="AZ12" s="3"/>
      <c r="BA12" s="3"/>
      <c r="BB12" s="3"/>
      <c r="BC12" s="3"/>
      <c r="BD12" s="3"/>
      <c r="BE12" s="3"/>
      <c r="BF12" s="3"/>
      <c r="BG12" s="3"/>
      <c r="BH12" s="3"/>
      <c r="BI12" s="3"/>
      <c r="BJ12" s="3"/>
      <c r="BK12" s="3"/>
      <c r="BL12" s="3"/>
      <c r="BM12" s="3"/>
      <c r="BN12" s="3"/>
      <c r="BO12" s="3"/>
      <c r="BP12" s="3"/>
      <c r="BQ12" s="3"/>
      <c r="BR12" s="3"/>
      <c r="BS12" s="3"/>
      <c r="BT12" s="3"/>
      <c r="BU12" s="3"/>
      <c r="BV12" s="3"/>
      <c r="BW12" s="3"/>
      <c r="BX12" s="3"/>
      <c r="BY12" s="3"/>
      <c r="BZ12" s="3"/>
      <c r="CA12" s="3"/>
      <c r="CB12" s="3"/>
      <c r="CC12" s="3"/>
      <c r="CD12" s="3"/>
      <c r="CE12" s="3"/>
      <c r="CF12" s="3"/>
    </row>
    <row r="13" spans="1:84" s="4" customFormat="1" x14ac:dyDescent="0.35">
      <c r="A13" s="104" t="s">
        <v>568</v>
      </c>
      <c r="B13" s="105" t="s">
        <v>147</v>
      </c>
      <c r="C13" s="106" t="s">
        <v>72</v>
      </c>
      <c r="D13" s="107" t="s">
        <v>62</v>
      </c>
      <c r="E13" s="108" t="s">
        <v>514</v>
      </c>
      <c r="F13" s="3"/>
      <c r="G13" s="3"/>
      <c r="H13" s="3"/>
      <c r="I13" s="3"/>
      <c r="J13" s="3"/>
      <c r="K13" s="3"/>
      <c r="L13" s="3"/>
      <c r="M13" s="3"/>
      <c r="N13" s="3"/>
      <c r="O13" s="3"/>
      <c r="P13" s="3"/>
      <c r="Q13" s="3"/>
      <c r="R13" s="3"/>
      <c r="S13" s="3"/>
      <c r="T13" s="3"/>
      <c r="U13" s="3"/>
      <c r="V13" s="3"/>
      <c r="W13" s="3"/>
      <c r="X13" s="3"/>
      <c r="Y13" s="3"/>
      <c r="Z13" s="3"/>
      <c r="AA13" s="3"/>
      <c r="AB13" s="3"/>
      <c r="AC13" s="3"/>
      <c r="AD13" s="3"/>
      <c r="AE13" s="3"/>
      <c r="AF13" s="3"/>
      <c r="AG13" s="3"/>
      <c r="AH13" s="3"/>
      <c r="AI13" s="3"/>
      <c r="AJ13" s="3"/>
      <c r="AK13" s="3"/>
      <c r="AL13" s="3"/>
      <c r="AM13" s="3"/>
      <c r="AN13" s="3"/>
      <c r="AO13" s="3"/>
      <c r="AP13" s="3"/>
      <c r="AQ13" s="3"/>
      <c r="AR13" s="3"/>
      <c r="AS13" s="3"/>
      <c r="AT13" s="3"/>
      <c r="AU13" s="3"/>
      <c r="AV13" s="3"/>
      <c r="AW13" s="3"/>
      <c r="AX13" s="3"/>
      <c r="AY13" s="3"/>
      <c r="AZ13" s="3"/>
      <c r="BA13" s="3"/>
      <c r="BB13" s="3"/>
      <c r="BC13" s="3"/>
      <c r="BD13" s="3"/>
      <c r="BE13" s="3"/>
      <c r="BF13" s="3"/>
      <c r="BG13" s="3"/>
      <c r="BH13" s="3"/>
      <c r="BI13" s="3"/>
      <c r="BJ13" s="3"/>
      <c r="BK13" s="3"/>
      <c r="BL13" s="3"/>
      <c r="BM13" s="3"/>
      <c r="BN13" s="3"/>
      <c r="BO13" s="3"/>
      <c r="BP13" s="3"/>
      <c r="BQ13" s="3"/>
      <c r="BR13" s="3"/>
      <c r="BS13" s="3"/>
      <c r="BT13" s="3"/>
      <c r="BU13" s="3"/>
      <c r="BV13" s="3"/>
      <c r="BW13" s="3"/>
      <c r="BX13" s="3"/>
      <c r="BY13" s="3"/>
      <c r="BZ13" s="3"/>
      <c r="CA13" s="3"/>
      <c r="CB13" s="3"/>
      <c r="CC13" s="3"/>
      <c r="CD13" s="3"/>
      <c r="CE13" s="3"/>
      <c r="CF13" s="3"/>
    </row>
    <row r="14" spans="1:84" s="4" customFormat="1" x14ac:dyDescent="0.35">
      <c r="A14" s="109" t="s">
        <v>568</v>
      </c>
      <c r="B14" s="110" t="s">
        <v>147</v>
      </c>
      <c r="C14" s="111" t="s">
        <v>74</v>
      </c>
      <c r="D14" s="112" t="s">
        <v>62</v>
      </c>
      <c r="E14" s="113" t="s">
        <v>515</v>
      </c>
      <c r="F14" s="3"/>
      <c r="G14" s="3"/>
      <c r="H14" s="3"/>
      <c r="I14" s="3"/>
      <c r="J14" s="3"/>
      <c r="K14" s="3"/>
      <c r="L14" s="3"/>
      <c r="M14" s="3"/>
      <c r="N14" s="3"/>
      <c r="O14" s="3"/>
      <c r="P14" s="3"/>
      <c r="Q14" s="3"/>
      <c r="R14" s="3"/>
      <c r="S14" s="3"/>
      <c r="T14" s="3"/>
      <c r="U14" s="3"/>
      <c r="V14" s="3"/>
      <c r="W14" s="3"/>
      <c r="X14" s="3"/>
      <c r="Y14" s="3"/>
      <c r="Z14" s="3"/>
      <c r="AA14" s="3"/>
      <c r="AB14" s="3"/>
      <c r="AC14" s="3"/>
      <c r="AD14" s="3"/>
      <c r="AE14" s="3"/>
      <c r="AF14" s="3"/>
      <c r="AG14" s="3"/>
      <c r="AH14" s="3"/>
      <c r="AI14" s="3"/>
      <c r="AJ14" s="3"/>
      <c r="AK14" s="3"/>
      <c r="AL14" s="3"/>
      <c r="AM14" s="3"/>
      <c r="AN14" s="3"/>
      <c r="AO14" s="3"/>
      <c r="AP14" s="3"/>
      <c r="AQ14" s="3"/>
      <c r="AR14" s="3"/>
      <c r="AS14" s="3"/>
      <c r="AT14" s="3"/>
      <c r="AU14" s="3"/>
      <c r="AV14" s="3"/>
      <c r="AW14" s="3"/>
      <c r="AX14" s="3"/>
      <c r="AY14" s="3"/>
      <c r="AZ14" s="3"/>
      <c r="BA14" s="3"/>
      <c r="BB14" s="3"/>
      <c r="BC14" s="3"/>
      <c r="BD14" s="3"/>
      <c r="BE14" s="3"/>
      <c r="BF14" s="3"/>
      <c r="BG14" s="3"/>
      <c r="BH14" s="3"/>
      <c r="BI14" s="3"/>
      <c r="BJ14" s="3"/>
      <c r="BK14" s="3"/>
      <c r="BL14" s="3"/>
      <c r="BM14" s="3"/>
      <c r="BN14" s="3"/>
      <c r="BO14" s="3"/>
      <c r="BP14" s="3"/>
      <c r="BQ14" s="3"/>
      <c r="BR14" s="3"/>
      <c r="BS14" s="3"/>
      <c r="BT14" s="3"/>
      <c r="BU14" s="3"/>
      <c r="BV14" s="3"/>
      <c r="BW14" s="3"/>
      <c r="BX14" s="3"/>
      <c r="BY14" s="3"/>
      <c r="BZ14" s="3"/>
      <c r="CA14" s="3"/>
      <c r="CB14" s="3"/>
      <c r="CC14" s="3"/>
      <c r="CD14" s="3"/>
      <c r="CE14" s="3"/>
      <c r="CF14" s="3"/>
    </row>
    <row r="15" spans="1:84" s="4" customFormat="1" x14ac:dyDescent="0.35">
      <c r="A15" s="104" t="s">
        <v>568</v>
      </c>
      <c r="B15" s="105" t="s">
        <v>147</v>
      </c>
      <c r="C15" s="106" t="s">
        <v>75</v>
      </c>
      <c r="D15" s="107" t="s">
        <v>62</v>
      </c>
      <c r="E15" s="108" t="s">
        <v>516</v>
      </c>
      <c r="F15" s="3"/>
      <c r="G15" s="3"/>
      <c r="H15" s="3"/>
      <c r="I15" s="3"/>
      <c r="J15" s="3"/>
      <c r="K15" s="3"/>
      <c r="L15" s="3"/>
      <c r="M15" s="3"/>
      <c r="N15" s="3"/>
      <c r="O15" s="3"/>
      <c r="P15" s="3"/>
      <c r="Q15" s="3"/>
      <c r="R15" s="3"/>
      <c r="S15" s="3"/>
      <c r="T15" s="3"/>
      <c r="U15" s="3"/>
      <c r="V15" s="3"/>
      <c r="W15" s="3"/>
      <c r="X15" s="3"/>
      <c r="Y15" s="3"/>
      <c r="Z15" s="3"/>
      <c r="AA15" s="3"/>
      <c r="AB15" s="3"/>
      <c r="AC15" s="3"/>
      <c r="AD15" s="3"/>
      <c r="AE15" s="3"/>
      <c r="AF15" s="3"/>
      <c r="AG15" s="3"/>
      <c r="AH15" s="3"/>
      <c r="AI15" s="3"/>
      <c r="AJ15" s="3"/>
      <c r="AK15" s="3"/>
      <c r="AL15" s="3"/>
      <c r="AM15" s="3"/>
      <c r="AN15" s="3"/>
      <c r="AO15" s="3"/>
      <c r="AP15" s="3"/>
      <c r="AQ15" s="3"/>
      <c r="AR15" s="3"/>
      <c r="AS15" s="3"/>
      <c r="AT15" s="3"/>
      <c r="AU15" s="3"/>
      <c r="AV15" s="3"/>
      <c r="AW15" s="3"/>
      <c r="AX15" s="3"/>
      <c r="AY15" s="3"/>
      <c r="AZ15" s="3"/>
      <c r="BA15" s="3"/>
      <c r="BB15" s="3"/>
      <c r="BC15" s="3"/>
      <c r="BD15" s="3"/>
      <c r="BE15" s="3"/>
      <c r="BF15" s="3"/>
      <c r="BG15" s="3"/>
      <c r="BH15" s="3"/>
      <c r="BI15" s="3"/>
      <c r="BJ15" s="3"/>
      <c r="BK15" s="3"/>
      <c r="BL15" s="3"/>
      <c r="BM15" s="3"/>
      <c r="BN15" s="3"/>
      <c r="BO15" s="3"/>
      <c r="BP15" s="3"/>
      <c r="BQ15" s="3"/>
      <c r="BR15" s="3"/>
      <c r="BS15" s="3"/>
      <c r="BT15" s="3"/>
      <c r="BU15" s="3"/>
      <c r="BV15" s="3"/>
      <c r="BW15" s="3"/>
      <c r="BX15" s="3"/>
      <c r="BY15" s="3"/>
      <c r="BZ15" s="3"/>
      <c r="CA15" s="3"/>
      <c r="CB15" s="3"/>
      <c r="CC15" s="3"/>
      <c r="CD15" s="3"/>
      <c r="CE15" s="3"/>
      <c r="CF15" s="3"/>
    </row>
    <row r="16" spans="1:84" s="4" customFormat="1" x14ac:dyDescent="0.35">
      <c r="A16" s="109" t="s">
        <v>568</v>
      </c>
      <c r="B16" s="110" t="s">
        <v>147</v>
      </c>
      <c r="C16" s="111" t="s">
        <v>76</v>
      </c>
      <c r="D16" s="112" t="s">
        <v>62</v>
      </c>
      <c r="E16" s="113" t="s">
        <v>517</v>
      </c>
      <c r="F16" s="3"/>
      <c r="G16" s="3"/>
      <c r="H16" s="3"/>
      <c r="I16" s="3"/>
      <c r="J16" s="3"/>
      <c r="K16" s="3"/>
      <c r="L16" s="3"/>
      <c r="M16" s="3"/>
      <c r="N16" s="3"/>
      <c r="O16" s="3"/>
      <c r="P16" s="3"/>
      <c r="Q16" s="3"/>
      <c r="R16" s="3"/>
      <c r="S16" s="3"/>
      <c r="T16" s="3"/>
      <c r="U16" s="3"/>
      <c r="V16" s="3"/>
      <c r="W16" s="3"/>
      <c r="X16" s="3"/>
      <c r="Y16" s="3"/>
      <c r="Z16" s="3"/>
      <c r="AA16" s="3"/>
      <c r="AB16" s="3"/>
      <c r="AC16" s="3"/>
      <c r="AD16" s="3"/>
      <c r="AE16" s="3"/>
      <c r="AF16" s="3"/>
      <c r="AG16" s="3"/>
      <c r="AH16" s="3"/>
      <c r="AI16" s="3"/>
      <c r="AJ16" s="3"/>
      <c r="AK16" s="3"/>
      <c r="AL16" s="3"/>
      <c r="AM16" s="3"/>
      <c r="AN16" s="3"/>
      <c r="AO16" s="3"/>
      <c r="AP16" s="3"/>
      <c r="AQ16" s="3"/>
      <c r="AR16" s="3"/>
      <c r="AS16" s="3"/>
      <c r="AT16" s="3"/>
      <c r="AU16" s="3"/>
      <c r="AV16" s="3"/>
      <c r="AW16" s="3"/>
      <c r="AX16" s="3"/>
      <c r="AY16" s="3"/>
      <c r="AZ16" s="3"/>
      <c r="BA16" s="3"/>
      <c r="BB16" s="3"/>
      <c r="BC16" s="3"/>
      <c r="BD16" s="3"/>
      <c r="BE16" s="3"/>
      <c r="BF16" s="3"/>
      <c r="BG16" s="3"/>
      <c r="BH16" s="3"/>
      <c r="BI16" s="3"/>
      <c r="BJ16" s="3"/>
      <c r="BK16" s="3"/>
      <c r="BL16" s="3"/>
      <c r="BM16" s="3"/>
      <c r="BN16" s="3"/>
      <c r="BO16" s="3"/>
      <c r="BP16" s="3"/>
      <c r="BQ16" s="3"/>
      <c r="BR16" s="3"/>
      <c r="BS16" s="3"/>
      <c r="BT16" s="3"/>
      <c r="BU16" s="3"/>
      <c r="BV16" s="3"/>
      <c r="BW16" s="3"/>
      <c r="BX16" s="3"/>
      <c r="BY16" s="3"/>
      <c r="BZ16" s="3"/>
      <c r="CA16" s="3"/>
      <c r="CB16" s="3"/>
      <c r="CC16" s="3"/>
      <c r="CD16" s="3"/>
      <c r="CE16" s="3"/>
      <c r="CF16" s="3"/>
    </row>
    <row r="17" spans="1:84" s="4" customFormat="1" x14ac:dyDescent="0.35">
      <c r="A17" s="104" t="s">
        <v>148</v>
      </c>
      <c r="B17" s="105" t="s">
        <v>62</v>
      </c>
      <c r="C17" s="106" t="s">
        <v>77</v>
      </c>
      <c r="D17" s="107" t="s">
        <v>68</v>
      </c>
      <c r="E17" s="115" t="s">
        <v>591</v>
      </c>
      <c r="F17" s="3"/>
      <c r="G17" s="3"/>
      <c r="H17" s="3"/>
      <c r="I17" s="3"/>
      <c r="J17" s="3"/>
      <c r="K17" s="3"/>
      <c r="L17" s="3"/>
      <c r="M17" s="3"/>
      <c r="N17" s="3"/>
      <c r="O17" s="3"/>
      <c r="P17" s="3"/>
      <c r="Q17" s="3"/>
      <c r="R17" s="3"/>
      <c r="S17" s="3"/>
      <c r="T17" s="3"/>
      <c r="U17" s="3"/>
      <c r="V17" s="3"/>
      <c r="W17" s="3"/>
      <c r="X17" s="3"/>
      <c r="Y17" s="3"/>
      <c r="Z17" s="3"/>
      <c r="AA17" s="3"/>
      <c r="AB17" s="3"/>
      <c r="AC17" s="3"/>
      <c r="AD17" s="3"/>
      <c r="AE17" s="3"/>
      <c r="AF17" s="3"/>
      <c r="AG17" s="3"/>
      <c r="AH17" s="3"/>
      <c r="AI17" s="3"/>
      <c r="AJ17" s="3"/>
      <c r="AK17" s="3"/>
      <c r="AL17" s="3"/>
      <c r="AM17" s="3"/>
      <c r="AN17" s="3"/>
      <c r="AO17" s="3"/>
      <c r="AP17" s="3"/>
      <c r="AQ17" s="3"/>
      <c r="AR17" s="3"/>
      <c r="AS17" s="3"/>
      <c r="AT17" s="3"/>
      <c r="AU17" s="3"/>
      <c r="AV17" s="3"/>
      <c r="AW17" s="3"/>
      <c r="AX17" s="3"/>
      <c r="AY17" s="3"/>
      <c r="AZ17" s="3"/>
      <c r="BA17" s="3"/>
      <c r="BB17" s="3"/>
      <c r="BC17" s="3"/>
      <c r="BD17" s="3"/>
      <c r="BE17" s="3"/>
      <c r="BF17" s="3"/>
      <c r="BG17" s="3"/>
      <c r="BH17" s="3"/>
      <c r="BI17" s="3"/>
      <c r="BJ17" s="3"/>
      <c r="BK17" s="3"/>
      <c r="BL17" s="3"/>
      <c r="BM17" s="3"/>
      <c r="BN17" s="3"/>
      <c r="BO17" s="3"/>
      <c r="BP17" s="3"/>
      <c r="BQ17" s="3"/>
      <c r="BR17" s="3"/>
      <c r="BS17" s="3"/>
      <c r="BT17" s="3"/>
      <c r="BU17" s="3"/>
      <c r="BV17" s="3"/>
      <c r="BW17" s="3"/>
      <c r="BX17" s="3"/>
      <c r="BY17" s="3"/>
      <c r="BZ17" s="3"/>
      <c r="CA17" s="3"/>
      <c r="CB17" s="3"/>
      <c r="CC17" s="3"/>
      <c r="CD17" s="3"/>
      <c r="CE17" s="3"/>
      <c r="CF17" s="3"/>
    </row>
    <row r="18" spans="1:84" s="4" customFormat="1" x14ac:dyDescent="0.35">
      <c r="A18" s="109" t="s">
        <v>148</v>
      </c>
      <c r="B18" s="110" t="s">
        <v>62</v>
      </c>
      <c r="C18" s="111" t="s">
        <v>79</v>
      </c>
      <c r="D18" s="112" t="s">
        <v>73</v>
      </c>
      <c r="E18" s="113" t="s">
        <v>592</v>
      </c>
      <c r="F18" s="3"/>
      <c r="G18" s="3"/>
      <c r="H18" s="3"/>
      <c r="I18" s="3"/>
      <c r="J18" s="3"/>
      <c r="K18" s="3"/>
      <c r="L18" s="3"/>
      <c r="M18" s="3"/>
      <c r="N18" s="3"/>
      <c r="O18" s="3"/>
      <c r="P18" s="3"/>
      <c r="Q18" s="3"/>
      <c r="R18" s="3"/>
      <c r="S18" s="3"/>
      <c r="T18" s="3"/>
      <c r="U18" s="3"/>
      <c r="V18" s="3"/>
      <c r="W18" s="3"/>
      <c r="X18" s="3"/>
      <c r="Y18" s="3"/>
      <c r="Z18" s="3"/>
      <c r="AA18" s="3"/>
      <c r="AB18" s="3"/>
      <c r="AC18" s="3"/>
      <c r="AD18" s="3"/>
      <c r="AE18" s="3"/>
      <c r="AF18" s="3"/>
      <c r="AG18" s="3"/>
      <c r="AH18" s="3"/>
      <c r="AI18" s="3"/>
      <c r="AJ18" s="3"/>
      <c r="AK18" s="3"/>
      <c r="AL18" s="3"/>
      <c r="AM18" s="3"/>
      <c r="AN18" s="3"/>
      <c r="AO18" s="3"/>
      <c r="AP18" s="3"/>
      <c r="AQ18" s="3"/>
      <c r="AR18" s="3"/>
      <c r="AS18" s="3"/>
      <c r="AT18" s="3"/>
      <c r="AU18" s="3"/>
      <c r="AV18" s="3"/>
      <c r="AW18" s="3"/>
      <c r="AX18" s="3"/>
      <c r="AY18" s="3"/>
      <c r="AZ18" s="3"/>
      <c r="BA18" s="3"/>
      <c r="BB18" s="3"/>
      <c r="BC18" s="3"/>
      <c r="BD18" s="3"/>
      <c r="BE18" s="3"/>
      <c r="BF18" s="3"/>
      <c r="BG18" s="3"/>
      <c r="BH18" s="3"/>
      <c r="BI18" s="3"/>
      <c r="BJ18" s="3"/>
      <c r="BK18" s="3"/>
      <c r="BL18" s="3"/>
      <c r="BM18" s="3"/>
      <c r="BN18" s="3"/>
      <c r="BO18" s="3"/>
      <c r="BP18" s="3"/>
      <c r="BQ18" s="3"/>
      <c r="BR18" s="3"/>
      <c r="BS18" s="3"/>
      <c r="BT18" s="3"/>
      <c r="BU18" s="3"/>
      <c r="BV18" s="3"/>
      <c r="BW18" s="3"/>
      <c r="BX18" s="3"/>
      <c r="BY18" s="3"/>
      <c r="BZ18" s="3"/>
      <c r="CA18" s="3"/>
      <c r="CB18" s="3"/>
      <c r="CC18" s="3"/>
      <c r="CD18" s="3"/>
      <c r="CE18" s="3"/>
      <c r="CF18" s="3"/>
    </row>
    <row r="19" spans="1:84" s="4" customFormat="1" x14ac:dyDescent="0.35">
      <c r="A19" s="104" t="s">
        <v>148</v>
      </c>
      <c r="B19" s="105" t="s">
        <v>62</v>
      </c>
      <c r="C19" s="106" t="s">
        <v>80</v>
      </c>
      <c r="D19" s="107" t="s">
        <v>62</v>
      </c>
      <c r="E19" s="116" t="s">
        <v>593</v>
      </c>
      <c r="F19" s="3"/>
      <c r="G19" s="3"/>
      <c r="H19" s="3"/>
      <c r="I19" s="3"/>
      <c r="J19" s="3"/>
      <c r="K19" s="3"/>
      <c r="L19" s="3"/>
      <c r="M19" s="3"/>
      <c r="N19" s="3"/>
      <c r="O19" s="3"/>
      <c r="P19" s="3"/>
      <c r="Q19" s="3"/>
      <c r="R19" s="3"/>
      <c r="S19" s="3"/>
      <c r="T19" s="3"/>
      <c r="U19" s="3"/>
      <c r="V19" s="3"/>
      <c r="W19" s="3"/>
      <c r="X19" s="3"/>
      <c r="Y19" s="3"/>
      <c r="Z19" s="3"/>
      <c r="AA19" s="3"/>
      <c r="AB19" s="3"/>
      <c r="AC19" s="3"/>
      <c r="AD19" s="3"/>
      <c r="AE19" s="3"/>
      <c r="AF19" s="3"/>
      <c r="AG19" s="3"/>
      <c r="AH19" s="3"/>
      <c r="AI19" s="3"/>
      <c r="AJ19" s="3"/>
      <c r="AK19" s="3"/>
      <c r="AL19" s="3"/>
      <c r="AM19" s="3"/>
      <c r="AN19" s="3"/>
      <c r="AO19" s="3"/>
      <c r="AP19" s="3"/>
      <c r="AQ19" s="3"/>
      <c r="AR19" s="3"/>
      <c r="AS19" s="3"/>
      <c r="AT19" s="3"/>
      <c r="AU19" s="3"/>
      <c r="AV19" s="3"/>
      <c r="AW19" s="3"/>
      <c r="AX19" s="3"/>
      <c r="AY19" s="3"/>
      <c r="AZ19" s="3"/>
      <c r="BA19" s="3"/>
      <c r="BB19" s="3"/>
      <c r="BC19" s="3"/>
      <c r="BD19" s="3"/>
      <c r="BE19" s="3"/>
      <c r="BF19" s="3"/>
      <c r="BG19" s="3"/>
      <c r="BH19" s="3"/>
      <c r="BI19" s="3"/>
      <c r="BJ19" s="3"/>
      <c r="BK19" s="3"/>
      <c r="BL19" s="3"/>
      <c r="BM19" s="3"/>
      <c r="BN19" s="3"/>
      <c r="BO19" s="3"/>
      <c r="BP19" s="3"/>
      <c r="BQ19" s="3"/>
      <c r="BR19" s="3"/>
      <c r="BS19" s="3"/>
      <c r="BT19" s="3"/>
      <c r="BU19" s="3"/>
      <c r="BV19" s="3"/>
      <c r="BW19" s="3"/>
      <c r="BX19" s="3"/>
      <c r="BY19" s="3"/>
      <c r="BZ19" s="3"/>
      <c r="CA19" s="3"/>
      <c r="CB19" s="3"/>
      <c r="CC19" s="3"/>
      <c r="CD19" s="3"/>
      <c r="CE19" s="3"/>
      <c r="CF19" s="3"/>
    </row>
    <row r="20" spans="1:84" s="4" customFormat="1" x14ac:dyDescent="0.35">
      <c r="A20" s="109" t="s">
        <v>148</v>
      </c>
      <c r="B20" s="110" t="s">
        <v>62</v>
      </c>
      <c r="C20" s="111" t="s">
        <v>81</v>
      </c>
      <c r="D20" s="112" t="s">
        <v>62</v>
      </c>
      <c r="E20" s="113" t="s">
        <v>638</v>
      </c>
      <c r="F20" s="3"/>
      <c r="G20" s="3"/>
      <c r="H20" s="3"/>
      <c r="I20" s="3"/>
      <c r="J20" s="3"/>
      <c r="K20" s="3"/>
      <c r="L20" s="3"/>
      <c r="M20" s="3"/>
      <c r="N20" s="3"/>
      <c r="O20" s="3"/>
      <c r="P20" s="3"/>
      <c r="Q20" s="3"/>
      <c r="R20" s="3"/>
      <c r="S20" s="3"/>
      <c r="T20" s="3"/>
      <c r="U20" s="3"/>
      <c r="V20" s="3"/>
      <c r="W20" s="3"/>
      <c r="X20" s="3"/>
      <c r="Y20" s="3"/>
      <c r="Z20" s="3"/>
      <c r="AA20" s="3"/>
      <c r="AB20" s="3"/>
      <c r="AC20" s="3"/>
      <c r="AD20" s="3"/>
      <c r="AE20" s="3"/>
      <c r="AF20" s="3"/>
      <c r="AG20" s="3"/>
      <c r="AH20" s="3"/>
      <c r="AI20" s="3"/>
      <c r="AJ20" s="3"/>
      <c r="AK20" s="3"/>
      <c r="AL20" s="3"/>
      <c r="AM20" s="3"/>
      <c r="AN20" s="3"/>
      <c r="AO20" s="3"/>
      <c r="AP20" s="3"/>
      <c r="AQ20" s="3"/>
      <c r="AR20" s="3"/>
      <c r="AS20" s="3"/>
      <c r="AT20" s="3"/>
      <c r="AU20" s="3"/>
      <c r="AV20" s="3"/>
      <c r="AW20" s="3"/>
      <c r="AX20" s="3"/>
      <c r="AY20" s="3"/>
      <c r="AZ20" s="3"/>
      <c r="BA20" s="3"/>
      <c r="BB20" s="3"/>
      <c r="BC20" s="3"/>
      <c r="BD20" s="3"/>
      <c r="BE20" s="3"/>
      <c r="BF20" s="3"/>
      <c r="BG20" s="3"/>
      <c r="BH20" s="3"/>
      <c r="BI20" s="3"/>
      <c r="BJ20" s="3"/>
      <c r="BK20" s="3"/>
      <c r="BL20" s="3"/>
      <c r="BM20" s="3"/>
      <c r="BN20" s="3"/>
      <c r="BO20" s="3"/>
      <c r="BP20" s="3"/>
      <c r="BQ20" s="3"/>
      <c r="BR20" s="3"/>
      <c r="BS20" s="3"/>
      <c r="BT20" s="3"/>
      <c r="BU20" s="3"/>
      <c r="BV20" s="3"/>
      <c r="BW20" s="3"/>
      <c r="BX20" s="3"/>
      <c r="BY20" s="3"/>
      <c r="BZ20" s="3"/>
      <c r="CA20" s="3"/>
      <c r="CB20" s="3"/>
      <c r="CC20" s="3"/>
      <c r="CD20" s="3"/>
      <c r="CE20" s="3"/>
      <c r="CF20" s="3"/>
    </row>
    <row r="21" spans="1:84" s="4" customFormat="1" x14ac:dyDescent="0.35">
      <c r="A21" s="104" t="s">
        <v>148</v>
      </c>
      <c r="B21" s="105" t="s">
        <v>147</v>
      </c>
      <c r="C21" s="106" t="s">
        <v>83</v>
      </c>
      <c r="D21" s="107" t="s">
        <v>62</v>
      </c>
      <c r="E21" s="108" t="s">
        <v>394</v>
      </c>
      <c r="F21" s="3"/>
      <c r="G21" s="3"/>
      <c r="H21" s="3"/>
      <c r="I21" s="3"/>
      <c r="J21" s="3"/>
      <c r="K21" s="3"/>
      <c r="L21" s="3"/>
      <c r="M21" s="3"/>
      <c r="N21" s="3"/>
      <c r="O21" s="3"/>
      <c r="P21" s="3"/>
      <c r="Q21" s="3"/>
      <c r="R21" s="3"/>
      <c r="S21" s="3"/>
      <c r="T21" s="3"/>
      <c r="U21" s="3"/>
      <c r="V21" s="3"/>
      <c r="W21" s="3"/>
      <c r="X21" s="3"/>
      <c r="Y21" s="3"/>
      <c r="Z21" s="3"/>
      <c r="AA21" s="3"/>
      <c r="AB21" s="3"/>
      <c r="AC21" s="3"/>
      <c r="AD21" s="3"/>
      <c r="AE21" s="3"/>
      <c r="AF21" s="3"/>
      <c r="AG21" s="3"/>
      <c r="AH21" s="3"/>
      <c r="AI21" s="3"/>
      <c r="AJ21" s="3"/>
      <c r="AK21" s="3"/>
      <c r="AL21" s="3"/>
      <c r="AM21" s="3"/>
      <c r="AN21" s="3"/>
      <c r="AO21" s="3"/>
      <c r="AP21" s="3"/>
      <c r="AQ21" s="3"/>
      <c r="AR21" s="3"/>
      <c r="AS21" s="3"/>
      <c r="AT21" s="3"/>
      <c r="AU21" s="3"/>
      <c r="AV21" s="3"/>
      <c r="AW21" s="3"/>
      <c r="AX21" s="3"/>
      <c r="AY21" s="3"/>
      <c r="AZ21" s="3"/>
      <c r="BA21" s="3"/>
      <c r="BB21" s="3"/>
      <c r="BC21" s="3"/>
      <c r="BD21" s="3"/>
      <c r="BE21" s="3"/>
      <c r="BF21" s="3"/>
      <c r="BG21" s="3"/>
      <c r="BH21" s="3"/>
      <c r="BI21" s="3"/>
      <c r="BJ21" s="3"/>
      <c r="BK21" s="3"/>
      <c r="BL21" s="3"/>
      <c r="BM21" s="3"/>
      <c r="BN21" s="3"/>
      <c r="BO21" s="3"/>
      <c r="BP21" s="3"/>
      <c r="BQ21" s="3"/>
      <c r="BR21" s="3"/>
      <c r="BS21" s="3"/>
      <c r="BT21" s="3"/>
      <c r="BU21" s="3"/>
      <c r="BV21" s="3"/>
      <c r="BW21" s="3"/>
      <c r="BX21" s="3"/>
      <c r="BY21" s="3"/>
      <c r="BZ21" s="3"/>
      <c r="CA21" s="3"/>
      <c r="CB21" s="3"/>
      <c r="CC21" s="3"/>
      <c r="CD21" s="3"/>
      <c r="CE21" s="3"/>
      <c r="CF21" s="3"/>
    </row>
    <row r="22" spans="1:84" s="4" customFormat="1" ht="25" x14ac:dyDescent="0.35">
      <c r="A22" s="109" t="s">
        <v>148</v>
      </c>
      <c r="B22" s="110" t="s">
        <v>147</v>
      </c>
      <c r="C22" s="111" t="s">
        <v>84</v>
      </c>
      <c r="D22" s="112" t="s">
        <v>62</v>
      </c>
      <c r="E22" s="113" t="s">
        <v>621</v>
      </c>
      <c r="F22" s="3"/>
      <c r="G22" s="3"/>
      <c r="H22" s="3"/>
      <c r="I22" s="3"/>
      <c r="J22" s="3"/>
      <c r="K22" s="3"/>
      <c r="L22" s="3"/>
      <c r="M22" s="3"/>
      <c r="N22" s="3"/>
      <c r="O22" s="3"/>
      <c r="P22" s="3"/>
      <c r="Q22" s="3"/>
      <c r="R22" s="3"/>
      <c r="S22" s="3"/>
      <c r="T22" s="3"/>
      <c r="U22" s="3"/>
      <c r="V22" s="3"/>
      <c r="W22" s="3"/>
      <c r="X22" s="3"/>
      <c r="Y22" s="3"/>
      <c r="Z22" s="3"/>
      <c r="AA22" s="3"/>
      <c r="AB22" s="3"/>
      <c r="AC22" s="3"/>
      <c r="AD22" s="3"/>
      <c r="AE22" s="3"/>
      <c r="AF22" s="3"/>
      <c r="AG22" s="3"/>
      <c r="AH22" s="3"/>
      <c r="AI22" s="3"/>
      <c r="AJ22" s="3"/>
      <c r="AK22" s="3"/>
      <c r="AL22" s="3"/>
      <c r="AM22" s="3"/>
      <c r="AN22" s="3"/>
      <c r="AO22" s="3"/>
      <c r="AP22" s="3"/>
      <c r="AQ22" s="3"/>
      <c r="AR22" s="3"/>
      <c r="AS22" s="3"/>
      <c r="AT22" s="3"/>
      <c r="AU22" s="3"/>
      <c r="AV22" s="3"/>
      <c r="AW22" s="3"/>
      <c r="AX22" s="3"/>
      <c r="AY22" s="3"/>
      <c r="AZ22" s="3"/>
      <c r="BA22" s="3"/>
      <c r="BB22" s="3"/>
      <c r="BC22" s="3"/>
      <c r="BD22" s="3"/>
      <c r="BE22" s="3"/>
      <c r="BF22" s="3"/>
      <c r="BG22" s="3"/>
      <c r="BH22" s="3"/>
      <c r="BI22" s="3"/>
      <c r="BJ22" s="3"/>
      <c r="BK22" s="3"/>
      <c r="BL22" s="3"/>
      <c r="BM22" s="3"/>
      <c r="BN22" s="3"/>
      <c r="BO22" s="3"/>
      <c r="BP22" s="3"/>
      <c r="BQ22" s="3"/>
      <c r="BR22" s="3"/>
      <c r="BS22" s="3"/>
      <c r="BT22" s="3"/>
      <c r="BU22" s="3"/>
      <c r="BV22" s="3"/>
      <c r="BW22" s="3"/>
      <c r="BX22" s="3"/>
      <c r="BY22" s="3"/>
      <c r="BZ22" s="3"/>
      <c r="CA22" s="3"/>
      <c r="CB22" s="3"/>
      <c r="CC22" s="3"/>
      <c r="CD22" s="3"/>
      <c r="CE22" s="3"/>
      <c r="CF22" s="3"/>
    </row>
    <row r="23" spans="1:84" s="4" customFormat="1" x14ac:dyDescent="0.35">
      <c r="A23" s="109" t="s">
        <v>148</v>
      </c>
      <c r="B23" s="110" t="s">
        <v>147</v>
      </c>
      <c r="C23" s="111" t="s">
        <v>85</v>
      </c>
      <c r="D23" s="112" t="s">
        <v>62</v>
      </c>
      <c r="E23" s="113" t="s">
        <v>522</v>
      </c>
      <c r="F23" s="3"/>
      <c r="G23" s="3"/>
      <c r="H23" s="3"/>
      <c r="I23" s="3"/>
      <c r="J23" s="3"/>
      <c r="K23" s="3"/>
      <c r="L23" s="3"/>
      <c r="M23" s="3"/>
      <c r="N23" s="3"/>
      <c r="O23" s="3"/>
      <c r="P23" s="3"/>
      <c r="Q23" s="3"/>
      <c r="R23" s="3"/>
      <c r="S23" s="3"/>
      <c r="T23" s="3"/>
      <c r="U23" s="3"/>
      <c r="V23" s="3"/>
      <c r="W23" s="3"/>
      <c r="X23" s="3"/>
      <c r="Y23" s="3"/>
      <c r="Z23" s="3"/>
      <c r="AA23" s="3"/>
      <c r="AB23" s="3"/>
      <c r="AC23" s="3"/>
      <c r="AD23" s="3"/>
      <c r="AE23" s="3"/>
      <c r="AF23" s="3"/>
      <c r="AG23" s="3"/>
      <c r="AH23" s="3"/>
      <c r="AI23" s="3"/>
      <c r="AJ23" s="3"/>
      <c r="AK23" s="3"/>
      <c r="AL23" s="3"/>
      <c r="AM23" s="3"/>
      <c r="AN23" s="3"/>
      <c r="AO23" s="3"/>
      <c r="AP23" s="3"/>
      <c r="AQ23" s="3"/>
      <c r="AR23" s="3"/>
      <c r="AS23" s="3"/>
      <c r="AT23" s="3"/>
      <c r="AU23" s="3"/>
      <c r="AV23" s="3"/>
      <c r="AW23" s="3"/>
      <c r="AX23" s="3"/>
      <c r="AY23" s="3"/>
      <c r="AZ23" s="3"/>
      <c r="BA23" s="3"/>
      <c r="BB23" s="3"/>
      <c r="BC23" s="3"/>
      <c r="BD23" s="3"/>
      <c r="BE23" s="3"/>
      <c r="BF23" s="3"/>
      <c r="BG23" s="3"/>
      <c r="BH23" s="3"/>
      <c r="BI23" s="3"/>
      <c r="BJ23" s="3"/>
      <c r="BK23" s="3"/>
      <c r="BL23" s="3"/>
      <c r="BM23" s="3"/>
      <c r="BN23" s="3"/>
      <c r="BO23" s="3"/>
      <c r="BP23" s="3"/>
      <c r="BQ23" s="3"/>
      <c r="BR23" s="3"/>
      <c r="BS23" s="3"/>
      <c r="BT23" s="3"/>
      <c r="BU23" s="3"/>
      <c r="BV23" s="3"/>
      <c r="BW23" s="3"/>
      <c r="BX23" s="3"/>
      <c r="BY23" s="3"/>
      <c r="BZ23" s="3"/>
      <c r="CA23" s="3"/>
      <c r="CB23" s="3"/>
      <c r="CC23" s="3"/>
      <c r="CD23" s="3"/>
      <c r="CE23" s="3"/>
      <c r="CF23" s="3"/>
    </row>
    <row r="24" spans="1:84" s="4" customFormat="1" x14ac:dyDescent="0.35">
      <c r="A24" s="109" t="s">
        <v>148</v>
      </c>
      <c r="B24" s="110" t="s">
        <v>147</v>
      </c>
      <c r="C24" s="111" t="s">
        <v>86</v>
      </c>
      <c r="D24" s="112" t="s">
        <v>62</v>
      </c>
      <c r="E24" s="113" t="s">
        <v>595</v>
      </c>
      <c r="F24" s="3"/>
      <c r="G24" s="3"/>
      <c r="H24" s="3"/>
      <c r="I24" s="3"/>
      <c r="J24" s="3"/>
      <c r="K24" s="3"/>
      <c r="L24" s="3"/>
      <c r="M24" s="3"/>
      <c r="N24" s="3"/>
      <c r="O24" s="3"/>
      <c r="P24" s="3"/>
      <c r="Q24" s="3"/>
      <c r="R24" s="3"/>
      <c r="S24" s="3"/>
      <c r="T24" s="3"/>
      <c r="U24" s="3"/>
      <c r="V24" s="3"/>
      <c r="W24" s="3"/>
      <c r="X24" s="3"/>
      <c r="Y24" s="3"/>
      <c r="Z24" s="3"/>
      <c r="AA24" s="3"/>
      <c r="AB24" s="3"/>
      <c r="AC24" s="3"/>
      <c r="AD24" s="3"/>
      <c r="AE24" s="3"/>
      <c r="AF24" s="3"/>
      <c r="AG24" s="3"/>
      <c r="AH24" s="3"/>
      <c r="AI24" s="3"/>
      <c r="AJ24" s="3"/>
      <c r="AK24" s="3"/>
      <c r="AL24" s="3"/>
      <c r="AM24" s="3"/>
      <c r="AN24" s="3"/>
      <c r="AO24" s="3"/>
      <c r="AP24" s="3"/>
      <c r="AQ24" s="3"/>
      <c r="AR24" s="3"/>
      <c r="AS24" s="3"/>
      <c r="AT24" s="3"/>
      <c r="AU24" s="3"/>
      <c r="AV24" s="3"/>
      <c r="AW24" s="3"/>
      <c r="AX24" s="3"/>
      <c r="AY24" s="3"/>
      <c r="AZ24" s="3"/>
      <c r="BA24" s="3"/>
      <c r="BB24" s="3"/>
      <c r="BC24" s="3"/>
      <c r="BD24" s="3"/>
      <c r="BE24" s="3"/>
      <c r="BF24" s="3"/>
      <c r="BG24" s="3"/>
      <c r="BH24" s="3"/>
      <c r="BI24" s="3"/>
      <c r="BJ24" s="3"/>
      <c r="BK24" s="3"/>
      <c r="BL24" s="3"/>
      <c r="BM24" s="3"/>
      <c r="BN24" s="3"/>
      <c r="BO24" s="3"/>
      <c r="BP24" s="3"/>
      <c r="BQ24" s="3"/>
      <c r="BR24" s="3"/>
      <c r="BS24" s="3"/>
      <c r="BT24" s="3"/>
      <c r="BU24" s="3"/>
      <c r="BV24" s="3"/>
      <c r="BW24" s="3"/>
      <c r="BX24" s="3"/>
      <c r="BY24" s="3"/>
      <c r="BZ24" s="3"/>
      <c r="CA24" s="3"/>
      <c r="CB24" s="3"/>
      <c r="CC24" s="3"/>
      <c r="CD24" s="3"/>
      <c r="CE24" s="3"/>
      <c r="CF24" s="3"/>
    </row>
    <row r="25" spans="1:84" s="4" customFormat="1" x14ac:dyDescent="0.35">
      <c r="A25" s="104" t="s">
        <v>148</v>
      </c>
      <c r="B25" s="105" t="s">
        <v>147</v>
      </c>
      <c r="C25" s="111" t="s">
        <v>87</v>
      </c>
      <c r="D25" s="107" t="s">
        <v>62</v>
      </c>
      <c r="E25" s="108" t="s">
        <v>523</v>
      </c>
      <c r="F25" s="3"/>
      <c r="G25" s="3"/>
      <c r="H25" s="3"/>
      <c r="I25" s="3"/>
      <c r="J25" s="3"/>
      <c r="K25" s="3"/>
      <c r="L25" s="3"/>
      <c r="M25" s="3"/>
      <c r="N25" s="3"/>
      <c r="O25" s="3"/>
      <c r="P25" s="3"/>
      <c r="Q25" s="3"/>
      <c r="R25" s="3"/>
      <c r="S25" s="3"/>
      <c r="T25" s="3"/>
      <c r="U25" s="3"/>
      <c r="V25" s="3"/>
      <c r="W25" s="3"/>
      <c r="X25" s="3"/>
      <c r="Y25" s="3"/>
      <c r="Z25" s="3"/>
      <c r="AA25" s="3"/>
      <c r="AB25" s="3"/>
      <c r="AC25" s="3"/>
      <c r="AD25" s="3"/>
      <c r="AE25" s="3"/>
      <c r="AF25" s="3"/>
      <c r="AG25" s="3"/>
      <c r="AH25" s="3"/>
      <c r="AI25" s="3"/>
      <c r="AJ25" s="3"/>
      <c r="AK25" s="3"/>
      <c r="AL25" s="3"/>
      <c r="AM25" s="3"/>
      <c r="AN25" s="3"/>
      <c r="AO25" s="3"/>
      <c r="AP25" s="3"/>
      <c r="AQ25" s="3"/>
      <c r="AR25" s="3"/>
      <c r="AS25" s="3"/>
      <c r="AT25" s="3"/>
      <c r="AU25" s="3"/>
      <c r="AV25" s="3"/>
      <c r="AW25" s="3"/>
      <c r="AX25" s="3"/>
      <c r="AY25" s="3"/>
      <c r="AZ25" s="3"/>
      <c r="BA25" s="3"/>
      <c r="BB25" s="3"/>
      <c r="BC25" s="3"/>
      <c r="BD25" s="3"/>
      <c r="BE25" s="3"/>
      <c r="BF25" s="3"/>
      <c r="BG25" s="3"/>
      <c r="BH25" s="3"/>
      <c r="BI25" s="3"/>
      <c r="BJ25" s="3"/>
      <c r="BK25" s="3"/>
      <c r="BL25" s="3"/>
      <c r="BM25" s="3"/>
      <c r="BN25" s="3"/>
      <c r="BO25" s="3"/>
      <c r="BP25" s="3"/>
      <c r="BQ25" s="3"/>
      <c r="BR25" s="3"/>
      <c r="BS25" s="3"/>
      <c r="BT25" s="3"/>
      <c r="BU25" s="3"/>
      <c r="BV25" s="3"/>
      <c r="BW25" s="3"/>
      <c r="BX25" s="3"/>
      <c r="BY25" s="3"/>
      <c r="BZ25" s="3"/>
      <c r="CA25" s="3"/>
      <c r="CB25" s="3"/>
      <c r="CC25" s="3"/>
      <c r="CD25" s="3"/>
      <c r="CE25" s="3"/>
      <c r="CF25" s="3"/>
    </row>
    <row r="26" spans="1:84" s="4" customFormat="1" x14ac:dyDescent="0.35">
      <c r="A26" s="109" t="s">
        <v>148</v>
      </c>
      <c r="B26" s="110" t="s">
        <v>147</v>
      </c>
      <c r="C26" s="111" t="s">
        <v>88</v>
      </c>
      <c r="D26" s="112" t="s">
        <v>62</v>
      </c>
      <c r="E26" s="113" t="s">
        <v>393</v>
      </c>
      <c r="F26" s="3"/>
      <c r="G26" s="3"/>
      <c r="H26" s="3"/>
      <c r="I26" s="3"/>
      <c r="J26" s="3"/>
      <c r="K26" s="3"/>
      <c r="L26" s="3"/>
      <c r="M26" s="3"/>
      <c r="N26" s="3"/>
      <c r="O26" s="3"/>
      <c r="P26" s="3"/>
      <c r="Q26" s="3"/>
      <c r="R26" s="3"/>
      <c r="S26" s="3"/>
      <c r="T26" s="3"/>
      <c r="U26" s="3"/>
      <c r="V26" s="3"/>
      <c r="W26" s="3"/>
      <c r="X26" s="3"/>
      <c r="Y26" s="3"/>
      <c r="Z26" s="3"/>
      <c r="AA26" s="3"/>
      <c r="AB26" s="3"/>
      <c r="AC26" s="3"/>
      <c r="AD26" s="3"/>
      <c r="AE26" s="3"/>
      <c r="AF26" s="3"/>
      <c r="AG26" s="3"/>
      <c r="AH26" s="3"/>
      <c r="AI26" s="3"/>
      <c r="AJ26" s="3"/>
      <c r="AK26" s="3"/>
      <c r="AL26" s="3"/>
      <c r="AM26" s="3"/>
      <c r="AN26" s="3"/>
      <c r="AO26" s="3"/>
      <c r="AP26" s="3"/>
      <c r="AQ26" s="3"/>
      <c r="AR26" s="3"/>
      <c r="AS26" s="3"/>
      <c r="AT26" s="3"/>
      <c r="AU26" s="3"/>
      <c r="AV26" s="3"/>
      <c r="AW26" s="3"/>
      <c r="AX26" s="3"/>
      <c r="AY26" s="3"/>
      <c r="AZ26" s="3"/>
      <c r="BA26" s="3"/>
      <c r="BB26" s="3"/>
      <c r="BC26" s="3"/>
      <c r="BD26" s="3"/>
      <c r="BE26" s="3"/>
      <c r="BF26" s="3"/>
      <c r="BG26" s="3"/>
      <c r="BH26" s="3"/>
      <c r="BI26" s="3"/>
      <c r="BJ26" s="3"/>
      <c r="BK26" s="3"/>
      <c r="BL26" s="3"/>
      <c r="BM26" s="3"/>
      <c r="BN26" s="3"/>
      <c r="BO26" s="3"/>
      <c r="BP26" s="3"/>
      <c r="BQ26" s="3"/>
      <c r="BR26" s="3"/>
      <c r="BS26" s="3"/>
      <c r="BT26" s="3"/>
      <c r="BU26" s="3"/>
      <c r="BV26" s="3"/>
      <c r="BW26" s="3"/>
      <c r="BX26" s="3"/>
      <c r="BY26" s="3"/>
      <c r="BZ26" s="3"/>
      <c r="CA26" s="3"/>
      <c r="CB26" s="3"/>
      <c r="CC26" s="3"/>
      <c r="CD26" s="3"/>
      <c r="CE26" s="3"/>
      <c r="CF26" s="3"/>
    </row>
    <row r="27" spans="1:84" s="4" customFormat="1" x14ac:dyDescent="0.35">
      <c r="A27" s="104" t="s">
        <v>148</v>
      </c>
      <c r="B27" s="105" t="s">
        <v>147</v>
      </c>
      <c r="C27" s="111" t="s">
        <v>89</v>
      </c>
      <c r="D27" s="107" t="s">
        <v>62</v>
      </c>
      <c r="E27" s="108" t="s">
        <v>395</v>
      </c>
      <c r="F27" s="3"/>
      <c r="G27" s="3"/>
      <c r="H27" s="3"/>
      <c r="I27" s="3"/>
      <c r="J27" s="3"/>
      <c r="K27" s="3"/>
      <c r="L27" s="3"/>
      <c r="M27" s="3"/>
      <c r="N27" s="3"/>
      <c r="O27" s="3"/>
      <c r="P27" s="3"/>
      <c r="Q27" s="3"/>
      <c r="R27" s="3"/>
      <c r="S27" s="3"/>
      <c r="T27" s="3"/>
      <c r="U27" s="3"/>
      <c r="V27" s="3"/>
      <c r="W27" s="3"/>
      <c r="X27" s="3"/>
      <c r="Y27" s="3"/>
      <c r="Z27" s="3"/>
      <c r="AA27" s="3"/>
      <c r="AB27" s="3"/>
      <c r="AC27" s="3"/>
      <c r="AD27" s="3"/>
      <c r="AE27" s="3"/>
      <c r="AF27" s="3"/>
      <c r="AG27" s="3"/>
      <c r="AH27" s="3"/>
      <c r="AI27" s="3"/>
      <c r="AJ27" s="3"/>
      <c r="AK27" s="3"/>
      <c r="AL27" s="3"/>
      <c r="AM27" s="3"/>
      <c r="AN27" s="3"/>
      <c r="AO27" s="3"/>
      <c r="AP27" s="3"/>
      <c r="AQ27" s="3"/>
      <c r="AR27" s="3"/>
      <c r="AS27" s="3"/>
      <c r="AT27" s="3"/>
      <c r="AU27" s="3"/>
      <c r="AV27" s="3"/>
      <c r="AW27" s="3"/>
      <c r="AX27" s="3"/>
      <c r="AY27" s="3"/>
      <c r="AZ27" s="3"/>
      <c r="BA27" s="3"/>
      <c r="BB27" s="3"/>
      <c r="BC27" s="3"/>
      <c r="BD27" s="3"/>
      <c r="BE27" s="3"/>
      <c r="BF27" s="3"/>
      <c r="BG27" s="3"/>
      <c r="BH27" s="3"/>
      <c r="BI27" s="3"/>
      <c r="BJ27" s="3"/>
      <c r="BK27" s="3"/>
      <c r="BL27" s="3"/>
      <c r="BM27" s="3"/>
      <c r="BN27" s="3"/>
      <c r="BO27" s="3"/>
      <c r="BP27" s="3"/>
      <c r="BQ27" s="3"/>
      <c r="BR27" s="3"/>
      <c r="BS27" s="3"/>
      <c r="BT27" s="3"/>
      <c r="BU27" s="3"/>
      <c r="BV27" s="3"/>
      <c r="BW27" s="3"/>
      <c r="BX27" s="3"/>
      <c r="BY27" s="3"/>
      <c r="BZ27" s="3"/>
      <c r="CA27" s="3"/>
      <c r="CB27" s="3"/>
      <c r="CC27" s="3"/>
      <c r="CD27" s="3"/>
      <c r="CE27" s="3"/>
      <c r="CF27" s="3"/>
    </row>
    <row r="28" spans="1:84" s="4" customFormat="1" ht="25" x14ac:dyDescent="0.35">
      <c r="A28" s="109" t="s">
        <v>148</v>
      </c>
      <c r="B28" s="110" t="s">
        <v>147</v>
      </c>
      <c r="C28" s="111" t="s">
        <v>90</v>
      </c>
      <c r="D28" s="112" t="s">
        <v>62</v>
      </c>
      <c r="E28" s="113" t="s">
        <v>639</v>
      </c>
      <c r="F28" s="3"/>
      <c r="G28" s="3"/>
      <c r="H28" s="3"/>
      <c r="I28" s="3"/>
      <c r="J28" s="3"/>
      <c r="K28" s="3"/>
      <c r="L28" s="3"/>
      <c r="M28" s="3"/>
      <c r="N28" s="3"/>
      <c r="O28" s="3"/>
      <c r="P28" s="3"/>
      <c r="Q28" s="3"/>
      <c r="R28" s="3"/>
      <c r="S28" s="3"/>
      <c r="T28" s="3"/>
      <c r="U28" s="3"/>
      <c r="V28" s="3"/>
      <c r="W28" s="3"/>
      <c r="X28" s="3"/>
      <c r="Y28" s="3"/>
      <c r="Z28" s="3"/>
      <c r="AA28" s="3"/>
      <c r="AB28" s="3"/>
      <c r="AC28" s="3"/>
      <c r="AD28" s="3"/>
      <c r="AE28" s="3"/>
      <c r="AF28" s="3"/>
      <c r="AG28" s="3"/>
      <c r="AH28" s="3"/>
      <c r="AI28" s="3"/>
      <c r="AJ28" s="3"/>
      <c r="AK28" s="3"/>
      <c r="AL28" s="3"/>
      <c r="AM28" s="3"/>
      <c r="AN28" s="3"/>
      <c r="AO28" s="3"/>
      <c r="AP28" s="3"/>
      <c r="AQ28" s="3"/>
      <c r="AR28" s="3"/>
      <c r="AS28" s="3"/>
      <c r="AT28" s="3"/>
      <c r="AU28" s="3"/>
      <c r="AV28" s="3"/>
      <c r="AW28" s="3"/>
      <c r="AX28" s="3"/>
      <c r="AY28" s="3"/>
      <c r="AZ28" s="3"/>
      <c r="BA28" s="3"/>
      <c r="BB28" s="3"/>
      <c r="BC28" s="3"/>
      <c r="BD28" s="3"/>
      <c r="BE28" s="3"/>
      <c r="BF28" s="3"/>
      <c r="BG28" s="3"/>
      <c r="BH28" s="3"/>
      <c r="BI28" s="3"/>
      <c r="BJ28" s="3"/>
      <c r="BK28" s="3"/>
      <c r="BL28" s="3"/>
      <c r="BM28" s="3"/>
      <c r="BN28" s="3"/>
      <c r="BO28" s="3"/>
      <c r="BP28" s="3"/>
      <c r="BQ28" s="3"/>
      <c r="BR28" s="3"/>
      <c r="BS28" s="3"/>
      <c r="BT28" s="3"/>
      <c r="BU28" s="3"/>
      <c r="BV28" s="3"/>
      <c r="BW28" s="3"/>
      <c r="BX28" s="3"/>
      <c r="BY28" s="3"/>
      <c r="BZ28" s="3"/>
      <c r="CA28" s="3"/>
      <c r="CB28" s="3"/>
      <c r="CC28" s="3"/>
      <c r="CD28" s="3"/>
      <c r="CE28" s="3"/>
      <c r="CF28" s="3"/>
    </row>
    <row r="29" spans="1:84" s="4" customFormat="1" ht="25" x14ac:dyDescent="0.35">
      <c r="A29" s="104" t="s">
        <v>148</v>
      </c>
      <c r="B29" s="105" t="s">
        <v>147</v>
      </c>
      <c r="C29" s="111" t="s">
        <v>91</v>
      </c>
      <c r="D29" s="107" t="s">
        <v>62</v>
      </c>
      <c r="E29" s="108" t="s">
        <v>640</v>
      </c>
      <c r="F29" s="3"/>
      <c r="G29" s="3"/>
      <c r="H29" s="3"/>
      <c r="I29" s="3"/>
      <c r="J29" s="3"/>
      <c r="K29" s="3"/>
      <c r="L29" s="3"/>
      <c r="M29" s="3"/>
      <c r="N29" s="3"/>
      <c r="O29" s="3"/>
      <c r="P29" s="3"/>
      <c r="Q29" s="3"/>
      <c r="R29" s="3"/>
      <c r="S29" s="3"/>
      <c r="T29" s="6"/>
      <c r="U29" s="3"/>
      <c r="V29" s="3"/>
      <c r="W29" s="3"/>
      <c r="X29" s="3"/>
      <c r="Y29" s="3"/>
      <c r="Z29" s="3"/>
      <c r="AA29" s="3"/>
      <c r="AB29" s="3"/>
      <c r="AC29" s="3"/>
      <c r="AD29" s="3"/>
      <c r="AE29" s="3"/>
      <c r="AF29" s="3"/>
      <c r="AG29" s="3"/>
      <c r="AH29" s="3"/>
      <c r="AI29" s="3"/>
      <c r="AJ29" s="3"/>
      <c r="AK29" s="3"/>
      <c r="AL29" s="3"/>
      <c r="AM29" s="3"/>
      <c r="AN29" s="3"/>
      <c r="AO29" s="3"/>
      <c r="AP29" s="3"/>
      <c r="AQ29" s="3"/>
      <c r="AR29" s="3"/>
      <c r="AS29" s="3"/>
      <c r="AT29" s="3"/>
      <c r="AU29" s="3"/>
      <c r="AV29" s="3"/>
      <c r="AW29" s="3"/>
      <c r="AX29" s="3"/>
      <c r="AY29" s="3"/>
      <c r="AZ29" s="3"/>
      <c r="BA29" s="3"/>
      <c r="BB29" s="3"/>
      <c r="BC29" s="3"/>
      <c r="BD29" s="3"/>
      <c r="BE29" s="3"/>
      <c r="BF29" s="3"/>
      <c r="BG29" s="3"/>
      <c r="BH29" s="3"/>
      <c r="BI29" s="3"/>
      <c r="BJ29" s="3"/>
      <c r="BK29" s="3"/>
      <c r="BL29" s="3"/>
      <c r="BM29" s="3"/>
      <c r="BN29" s="3"/>
      <c r="BO29" s="3"/>
      <c r="BP29" s="3"/>
      <c r="BQ29" s="3"/>
      <c r="BR29" s="3"/>
      <c r="BS29" s="3"/>
      <c r="BT29" s="3"/>
      <c r="BU29" s="3"/>
      <c r="BV29" s="3"/>
      <c r="BW29" s="3"/>
      <c r="BX29" s="3"/>
      <c r="BY29" s="3"/>
      <c r="BZ29" s="3"/>
      <c r="CA29" s="3"/>
      <c r="CB29" s="3"/>
      <c r="CC29" s="3"/>
      <c r="CD29" s="3"/>
      <c r="CE29" s="3"/>
      <c r="CF29" s="3"/>
    </row>
    <row r="30" spans="1:84" s="4" customFormat="1" x14ac:dyDescent="0.35">
      <c r="A30" s="109" t="s">
        <v>148</v>
      </c>
      <c r="B30" s="110" t="s">
        <v>147</v>
      </c>
      <c r="C30" s="111" t="s">
        <v>92</v>
      </c>
      <c r="D30" s="112" t="s">
        <v>62</v>
      </c>
      <c r="E30" s="113" t="s">
        <v>524</v>
      </c>
      <c r="F30" s="3"/>
      <c r="G30" s="3"/>
      <c r="H30" s="3"/>
      <c r="I30" s="3"/>
      <c r="J30" s="3"/>
      <c r="K30" s="3"/>
      <c r="L30" s="3"/>
      <c r="M30" s="3"/>
      <c r="N30" s="3"/>
      <c r="O30" s="3"/>
      <c r="P30" s="3"/>
      <c r="Q30" s="3"/>
      <c r="R30" s="3"/>
      <c r="S30" s="3"/>
      <c r="T30" s="3"/>
      <c r="U30" s="3"/>
      <c r="V30" s="3"/>
      <c r="W30" s="3"/>
      <c r="X30" s="3"/>
      <c r="Y30" s="3"/>
      <c r="Z30" s="3"/>
      <c r="AA30" s="3"/>
      <c r="AB30" s="3"/>
      <c r="AC30" s="3"/>
      <c r="AD30" s="3"/>
      <c r="AE30" s="3"/>
      <c r="AF30" s="3"/>
      <c r="AG30" s="3"/>
      <c r="AH30" s="3"/>
      <c r="AI30" s="3"/>
      <c r="AJ30" s="3"/>
      <c r="AK30" s="3"/>
      <c r="AL30" s="3"/>
      <c r="AM30" s="3"/>
      <c r="AN30" s="3"/>
      <c r="AO30" s="3"/>
      <c r="AP30" s="3"/>
      <c r="AQ30" s="3"/>
      <c r="AR30" s="3"/>
      <c r="AS30" s="3"/>
      <c r="AT30" s="3"/>
      <c r="AU30" s="3"/>
      <c r="AV30" s="3"/>
      <c r="AW30" s="3"/>
      <c r="AX30" s="3"/>
      <c r="AY30" s="3"/>
      <c r="AZ30" s="3"/>
      <c r="BA30" s="3"/>
      <c r="BB30" s="3"/>
      <c r="BC30" s="3"/>
      <c r="BD30" s="3"/>
      <c r="BE30" s="3"/>
      <c r="BF30" s="3"/>
      <c r="BG30" s="3"/>
      <c r="BH30" s="3"/>
      <c r="BI30" s="3"/>
      <c r="BJ30" s="3"/>
      <c r="BK30" s="3"/>
      <c r="BL30" s="3"/>
      <c r="BM30" s="3"/>
      <c r="BN30" s="3"/>
      <c r="BO30" s="3"/>
      <c r="BP30" s="3"/>
      <c r="BQ30" s="3"/>
      <c r="BR30" s="3"/>
      <c r="BS30" s="3"/>
      <c r="BT30" s="3"/>
      <c r="BU30" s="3"/>
      <c r="BV30" s="3"/>
      <c r="BW30" s="3"/>
      <c r="BX30" s="3"/>
      <c r="BY30" s="3"/>
      <c r="BZ30" s="3"/>
      <c r="CA30" s="3"/>
      <c r="CB30" s="3"/>
      <c r="CC30" s="3"/>
      <c r="CD30" s="3"/>
      <c r="CE30" s="3"/>
      <c r="CF30" s="3"/>
    </row>
    <row r="31" spans="1:84" s="4" customFormat="1" x14ac:dyDescent="0.35">
      <c r="A31" s="104" t="s">
        <v>148</v>
      </c>
      <c r="B31" s="105" t="s">
        <v>62</v>
      </c>
      <c r="C31" s="111" t="s">
        <v>93</v>
      </c>
      <c r="D31" s="107" t="s">
        <v>78</v>
      </c>
      <c r="E31" s="108" t="s">
        <v>571</v>
      </c>
      <c r="F31" s="3"/>
      <c r="G31" s="3"/>
      <c r="H31" s="3"/>
      <c r="I31" s="3"/>
      <c r="J31" s="3"/>
      <c r="K31" s="3"/>
      <c r="L31" s="3"/>
      <c r="M31" s="3"/>
      <c r="N31" s="3"/>
      <c r="O31" s="3"/>
      <c r="P31" s="3"/>
      <c r="Q31" s="3"/>
      <c r="R31" s="3"/>
      <c r="S31" s="3"/>
      <c r="T31" s="3"/>
      <c r="U31" s="3"/>
      <c r="V31" s="3"/>
      <c r="W31" s="3"/>
      <c r="X31" s="3"/>
      <c r="Y31" s="3"/>
      <c r="Z31" s="3"/>
      <c r="AA31" s="3"/>
      <c r="AB31" s="3"/>
      <c r="AC31" s="3"/>
      <c r="AD31" s="3"/>
      <c r="AE31" s="3"/>
      <c r="AF31" s="3"/>
      <c r="AG31" s="3"/>
      <c r="AH31" s="3"/>
      <c r="AI31" s="3"/>
      <c r="AJ31" s="3"/>
      <c r="AK31" s="3"/>
      <c r="AL31" s="3"/>
      <c r="AM31" s="3"/>
      <c r="AN31" s="3"/>
      <c r="AO31" s="3"/>
      <c r="AP31" s="3"/>
      <c r="AQ31" s="3"/>
      <c r="AR31" s="3"/>
      <c r="AS31" s="3"/>
      <c r="AT31" s="3"/>
      <c r="AU31" s="3"/>
      <c r="AV31" s="3"/>
      <c r="AW31" s="3"/>
      <c r="AX31" s="3"/>
      <c r="AY31" s="3"/>
      <c r="AZ31" s="3"/>
      <c r="BA31" s="3"/>
      <c r="BB31" s="3"/>
      <c r="BC31" s="3"/>
      <c r="BD31" s="3"/>
      <c r="BE31" s="3"/>
      <c r="BF31" s="3"/>
      <c r="BG31" s="3"/>
      <c r="BH31" s="3"/>
      <c r="BI31" s="3"/>
      <c r="BJ31" s="3"/>
      <c r="BK31" s="3"/>
      <c r="BL31" s="3"/>
      <c r="BM31" s="3"/>
      <c r="BN31" s="3"/>
      <c r="BO31" s="3"/>
      <c r="BP31" s="3"/>
      <c r="BQ31" s="3"/>
      <c r="BR31" s="3"/>
      <c r="BS31" s="3"/>
      <c r="BT31" s="3"/>
      <c r="BU31" s="3"/>
      <c r="BV31" s="3"/>
      <c r="BW31" s="3"/>
      <c r="BX31" s="3"/>
      <c r="BY31" s="3"/>
      <c r="BZ31" s="3"/>
      <c r="CA31" s="3"/>
      <c r="CB31" s="3"/>
      <c r="CC31" s="3"/>
      <c r="CD31" s="3"/>
      <c r="CE31" s="3"/>
      <c r="CF31" s="3"/>
    </row>
    <row r="32" spans="1:84" s="4" customFormat="1" x14ac:dyDescent="0.35">
      <c r="A32" s="109" t="s">
        <v>148</v>
      </c>
      <c r="B32" s="110" t="s">
        <v>62</v>
      </c>
      <c r="C32" s="111" t="s">
        <v>94</v>
      </c>
      <c r="D32" s="112" t="s">
        <v>82</v>
      </c>
      <c r="E32" s="113" t="s">
        <v>572</v>
      </c>
      <c r="F32" s="3"/>
      <c r="G32" s="3"/>
      <c r="H32" s="3"/>
      <c r="I32" s="3"/>
      <c r="J32" s="3"/>
      <c r="K32" s="3"/>
      <c r="L32" s="3"/>
      <c r="M32" s="3"/>
      <c r="N32" s="3"/>
      <c r="O32" s="3"/>
      <c r="P32" s="3"/>
      <c r="Q32" s="3"/>
      <c r="R32" s="3"/>
      <c r="S32" s="3"/>
      <c r="T32" s="3"/>
      <c r="U32" s="3"/>
      <c r="V32" s="3"/>
      <c r="W32" s="3"/>
      <c r="X32" s="3"/>
      <c r="Y32" s="3"/>
      <c r="Z32" s="3"/>
      <c r="AA32" s="3"/>
      <c r="AB32" s="3"/>
      <c r="AC32" s="3"/>
      <c r="AD32" s="3"/>
      <c r="AE32" s="3"/>
      <c r="AF32" s="3"/>
      <c r="AG32" s="3"/>
      <c r="AH32" s="3"/>
      <c r="AI32" s="3"/>
      <c r="AJ32" s="3"/>
      <c r="AK32" s="3"/>
      <c r="AL32" s="3"/>
      <c r="AM32" s="3"/>
      <c r="AN32" s="3"/>
      <c r="AO32" s="3"/>
      <c r="AP32" s="3"/>
      <c r="AQ32" s="3"/>
      <c r="AR32" s="3"/>
      <c r="AS32" s="3"/>
      <c r="AT32" s="3"/>
      <c r="AU32" s="3"/>
      <c r="AV32" s="3"/>
      <c r="AW32" s="3"/>
      <c r="AX32" s="3"/>
      <c r="AY32" s="3"/>
      <c r="AZ32" s="3"/>
      <c r="BA32" s="3"/>
      <c r="BB32" s="3"/>
      <c r="BC32" s="3"/>
      <c r="BD32" s="3"/>
      <c r="BE32" s="3"/>
      <c r="BF32" s="3"/>
      <c r="BG32" s="3"/>
      <c r="BH32" s="3"/>
      <c r="BI32" s="3"/>
      <c r="BJ32" s="3"/>
      <c r="BK32" s="3"/>
      <c r="BL32" s="3"/>
      <c r="BM32" s="3"/>
      <c r="BN32" s="3"/>
      <c r="BO32" s="3"/>
      <c r="BP32" s="3"/>
      <c r="BQ32" s="3"/>
      <c r="BR32" s="3"/>
      <c r="BS32" s="3"/>
      <c r="BT32" s="3"/>
      <c r="BU32" s="3"/>
      <c r="BV32" s="3"/>
      <c r="BW32" s="3"/>
      <c r="BX32" s="3"/>
      <c r="BY32" s="3"/>
      <c r="BZ32" s="3"/>
      <c r="CA32" s="3"/>
      <c r="CB32" s="3"/>
      <c r="CC32" s="3"/>
      <c r="CD32" s="3"/>
      <c r="CE32" s="3"/>
      <c r="CF32" s="3"/>
    </row>
    <row r="33" spans="1:84" s="4" customFormat="1" x14ac:dyDescent="0.35">
      <c r="A33" s="104" t="s">
        <v>148</v>
      </c>
      <c r="B33" s="105" t="s">
        <v>147</v>
      </c>
      <c r="C33" s="111" t="s">
        <v>95</v>
      </c>
      <c r="D33" s="107"/>
      <c r="E33" s="108" t="s">
        <v>145</v>
      </c>
      <c r="F33" s="3"/>
      <c r="G33" s="3"/>
      <c r="H33" s="3"/>
      <c r="I33" s="3"/>
      <c r="J33" s="3"/>
      <c r="K33" s="3"/>
      <c r="L33" s="3"/>
      <c r="M33" s="3"/>
      <c r="N33" s="3"/>
      <c r="O33" s="3"/>
      <c r="P33" s="3"/>
      <c r="Q33" s="3"/>
      <c r="R33" s="3"/>
      <c r="S33" s="3"/>
      <c r="T33" s="3"/>
      <c r="U33" s="3"/>
      <c r="V33" s="3"/>
      <c r="W33" s="3"/>
      <c r="X33" s="3"/>
      <c r="Y33" s="3"/>
      <c r="Z33" s="3"/>
      <c r="AA33" s="3"/>
      <c r="AB33" s="3"/>
      <c r="AC33" s="3"/>
      <c r="AD33" s="3"/>
      <c r="AE33" s="3"/>
      <c r="AF33" s="3"/>
      <c r="AG33" s="3"/>
      <c r="AH33" s="3"/>
      <c r="AI33" s="3"/>
      <c r="AJ33" s="3"/>
      <c r="AK33" s="3"/>
      <c r="AL33" s="3"/>
      <c r="AM33" s="3"/>
      <c r="AN33" s="3"/>
      <c r="AO33" s="3"/>
      <c r="AP33" s="3"/>
      <c r="AQ33" s="3"/>
      <c r="AR33" s="3"/>
      <c r="AS33" s="3"/>
      <c r="AT33" s="3"/>
      <c r="AU33" s="3"/>
      <c r="AV33" s="3"/>
      <c r="AW33" s="3"/>
      <c r="AX33" s="3"/>
      <c r="AY33" s="3"/>
      <c r="AZ33" s="3"/>
      <c r="BA33" s="3"/>
      <c r="BB33" s="3"/>
      <c r="BC33" s="3"/>
      <c r="BD33" s="3"/>
      <c r="BE33" s="3"/>
      <c r="BF33" s="3"/>
      <c r="BG33" s="3"/>
      <c r="BH33" s="3"/>
      <c r="BI33" s="3"/>
      <c r="BJ33" s="3"/>
      <c r="BK33" s="3"/>
      <c r="BL33" s="3"/>
      <c r="BM33" s="3"/>
      <c r="BN33" s="3"/>
      <c r="BO33" s="3"/>
      <c r="BP33" s="3"/>
      <c r="BQ33" s="3"/>
      <c r="BR33" s="3"/>
      <c r="BS33" s="3"/>
      <c r="BT33" s="3"/>
      <c r="BU33" s="3"/>
      <c r="BV33" s="3"/>
      <c r="BW33" s="3"/>
      <c r="BX33" s="3"/>
      <c r="BY33" s="3"/>
      <c r="BZ33" s="3"/>
      <c r="CA33" s="3"/>
      <c r="CB33" s="3"/>
      <c r="CC33" s="3"/>
      <c r="CD33" s="3"/>
      <c r="CE33" s="3"/>
      <c r="CF33" s="3"/>
    </row>
    <row r="34" spans="1:84" s="4" customFormat="1" x14ac:dyDescent="0.35">
      <c r="A34" s="109" t="s">
        <v>148</v>
      </c>
      <c r="B34" s="110" t="s">
        <v>147</v>
      </c>
      <c r="C34" s="111" t="s">
        <v>96</v>
      </c>
      <c r="D34" s="112"/>
      <c r="E34" s="113" t="s">
        <v>641</v>
      </c>
      <c r="F34" s="3"/>
      <c r="G34" s="3"/>
      <c r="H34" s="3"/>
      <c r="I34" s="3"/>
      <c r="J34" s="3"/>
      <c r="K34" s="3"/>
      <c r="L34" s="3"/>
      <c r="M34" s="3"/>
      <c r="N34" s="3"/>
      <c r="O34" s="3"/>
      <c r="P34" s="3"/>
      <c r="Q34" s="3"/>
      <c r="R34" s="3"/>
      <c r="S34" s="3"/>
      <c r="T34" s="3"/>
      <c r="U34" s="3"/>
      <c r="V34" s="3"/>
      <c r="W34" s="3"/>
      <c r="X34" s="3"/>
      <c r="Y34" s="3"/>
      <c r="Z34" s="3"/>
      <c r="AA34" s="3"/>
      <c r="AB34" s="3"/>
      <c r="AC34" s="3"/>
      <c r="AD34" s="3"/>
      <c r="AE34" s="3"/>
      <c r="AF34" s="3"/>
      <c r="AG34" s="3"/>
      <c r="AH34" s="3"/>
      <c r="AI34" s="3"/>
      <c r="AJ34" s="3"/>
      <c r="AK34" s="3"/>
      <c r="AL34" s="3"/>
      <c r="AM34" s="3"/>
      <c r="AN34" s="3"/>
      <c r="AO34" s="3"/>
      <c r="AP34" s="3"/>
      <c r="AQ34" s="3"/>
      <c r="AR34" s="3"/>
      <c r="AS34" s="3"/>
      <c r="AT34" s="3"/>
      <c r="AU34" s="3"/>
      <c r="AV34" s="3"/>
      <c r="AW34" s="3"/>
      <c r="AX34" s="3"/>
      <c r="AY34" s="3"/>
      <c r="AZ34" s="3"/>
      <c r="BA34" s="3"/>
      <c r="BB34" s="3"/>
      <c r="BC34" s="3"/>
      <c r="BD34" s="3"/>
      <c r="BE34" s="3"/>
      <c r="BF34" s="3"/>
      <c r="BG34" s="3"/>
      <c r="BH34" s="3"/>
      <c r="BI34" s="3"/>
      <c r="BJ34" s="3"/>
      <c r="BK34" s="3"/>
      <c r="BL34" s="3"/>
      <c r="BM34" s="3"/>
      <c r="BN34" s="3"/>
      <c r="BO34" s="3"/>
      <c r="BP34" s="3"/>
      <c r="BQ34" s="3"/>
      <c r="BR34" s="3"/>
      <c r="BS34" s="3"/>
      <c r="BT34" s="3"/>
      <c r="BU34" s="3"/>
      <c r="BV34" s="3"/>
      <c r="BW34" s="3"/>
      <c r="BX34" s="3"/>
      <c r="BY34" s="3"/>
      <c r="BZ34" s="3"/>
      <c r="CA34" s="3"/>
      <c r="CB34" s="3"/>
      <c r="CC34" s="3"/>
      <c r="CD34" s="3"/>
      <c r="CE34" s="3"/>
      <c r="CF34" s="3"/>
    </row>
    <row r="35" spans="1:84" s="4" customFormat="1" x14ac:dyDescent="0.35">
      <c r="A35" s="104" t="s">
        <v>148</v>
      </c>
      <c r="B35" s="105" t="s">
        <v>111</v>
      </c>
      <c r="C35" s="111" t="s">
        <v>97</v>
      </c>
      <c r="D35" s="107" t="s">
        <v>106</v>
      </c>
      <c r="E35" s="108" t="s">
        <v>573</v>
      </c>
      <c r="F35" s="3"/>
      <c r="G35" s="3"/>
      <c r="H35" s="3"/>
      <c r="I35" s="3"/>
      <c r="J35" s="3"/>
      <c r="K35" s="3"/>
      <c r="L35" s="3"/>
      <c r="M35" s="3"/>
      <c r="N35" s="3"/>
      <c r="O35" s="3"/>
      <c r="P35" s="3"/>
      <c r="Q35" s="3"/>
      <c r="R35" s="3"/>
      <c r="S35" s="3"/>
      <c r="T35" s="3"/>
      <c r="U35" s="3"/>
      <c r="V35" s="3"/>
      <c r="W35" s="3"/>
      <c r="X35" s="3"/>
      <c r="Y35" s="3"/>
      <c r="Z35" s="3"/>
      <c r="AA35" s="3"/>
      <c r="AB35" s="3"/>
      <c r="AC35" s="3"/>
      <c r="AD35" s="3"/>
      <c r="AE35" s="3"/>
      <c r="AF35" s="3"/>
      <c r="AG35" s="3"/>
      <c r="AH35" s="3"/>
      <c r="AI35" s="3"/>
      <c r="AJ35" s="3"/>
      <c r="AK35" s="3"/>
      <c r="AL35" s="3"/>
      <c r="AM35" s="3"/>
      <c r="AN35" s="3"/>
      <c r="AO35" s="3"/>
      <c r="AP35" s="3"/>
      <c r="AQ35" s="3"/>
      <c r="AR35" s="3"/>
      <c r="AS35" s="3"/>
      <c r="AT35" s="3"/>
      <c r="AU35" s="3"/>
      <c r="AV35" s="3"/>
      <c r="AW35" s="3"/>
      <c r="AX35" s="3"/>
      <c r="AY35" s="3"/>
      <c r="AZ35" s="3"/>
      <c r="BA35" s="3"/>
      <c r="BB35" s="3"/>
      <c r="BC35" s="3"/>
      <c r="BD35" s="3"/>
      <c r="BE35" s="3"/>
      <c r="BF35" s="3"/>
      <c r="BG35" s="3"/>
      <c r="BH35" s="3"/>
      <c r="BI35" s="3"/>
      <c r="BJ35" s="3"/>
      <c r="BK35" s="3"/>
      <c r="BL35" s="3"/>
      <c r="BM35" s="3"/>
      <c r="BN35" s="3"/>
      <c r="BO35" s="3"/>
      <c r="BP35" s="3"/>
      <c r="BQ35" s="3"/>
      <c r="BR35" s="3"/>
      <c r="BS35" s="3"/>
      <c r="BT35" s="3"/>
      <c r="BU35" s="3"/>
      <c r="BV35" s="3"/>
      <c r="BW35" s="3"/>
      <c r="BX35" s="3"/>
      <c r="BY35" s="3"/>
      <c r="BZ35" s="3"/>
      <c r="CA35" s="3"/>
      <c r="CB35" s="3"/>
      <c r="CC35" s="3"/>
      <c r="CD35" s="3"/>
      <c r="CE35" s="3"/>
      <c r="CF35" s="3"/>
    </row>
    <row r="36" spans="1:84" s="4" customFormat="1" x14ac:dyDescent="0.35">
      <c r="A36" s="109" t="s">
        <v>148</v>
      </c>
      <c r="B36" s="110" t="s">
        <v>111</v>
      </c>
      <c r="C36" s="111" t="s">
        <v>98</v>
      </c>
      <c r="D36" s="112" t="s">
        <v>107</v>
      </c>
      <c r="E36" s="113" t="s">
        <v>574</v>
      </c>
      <c r="F36" s="3"/>
      <c r="G36" s="3"/>
      <c r="H36" s="3"/>
      <c r="I36" s="3"/>
      <c r="J36" s="3"/>
      <c r="K36" s="3"/>
      <c r="L36" s="3"/>
      <c r="M36" s="3"/>
      <c r="N36" s="3"/>
      <c r="O36" s="3"/>
      <c r="P36" s="3"/>
      <c r="Q36" s="3"/>
      <c r="R36" s="3"/>
      <c r="S36" s="3"/>
      <c r="T36" s="3"/>
      <c r="U36" s="3"/>
      <c r="V36" s="3"/>
      <c r="W36" s="3"/>
      <c r="X36" s="3"/>
      <c r="Y36" s="3"/>
      <c r="Z36" s="3"/>
      <c r="AA36" s="3"/>
      <c r="AB36" s="3"/>
      <c r="AC36" s="3"/>
      <c r="AD36" s="3"/>
      <c r="AE36" s="3"/>
      <c r="AF36" s="3"/>
      <c r="AG36" s="3"/>
      <c r="AH36" s="3"/>
      <c r="AI36" s="3"/>
      <c r="AJ36" s="3"/>
      <c r="AK36" s="3"/>
      <c r="AL36" s="3"/>
      <c r="AM36" s="3"/>
      <c r="AN36" s="3"/>
      <c r="AO36" s="3"/>
      <c r="AP36" s="3"/>
      <c r="AQ36" s="3"/>
      <c r="AR36" s="3"/>
      <c r="AS36" s="3"/>
      <c r="AT36" s="3"/>
      <c r="AU36" s="3"/>
      <c r="AV36" s="3"/>
      <c r="AW36" s="3"/>
      <c r="AX36" s="3"/>
      <c r="AY36" s="3"/>
      <c r="AZ36" s="3"/>
      <c r="BA36" s="3"/>
      <c r="BB36" s="3"/>
      <c r="BC36" s="3"/>
      <c r="BD36" s="3"/>
      <c r="BE36" s="3"/>
      <c r="BF36" s="3"/>
      <c r="BG36" s="3"/>
      <c r="BH36" s="3"/>
      <c r="BI36" s="3"/>
      <c r="BJ36" s="3"/>
      <c r="BK36" s="3"/>
      <c r="BL36" s="3"/>
      <c r="BM36" s="3"/>
      <c r="BN36" s="3"/>
      <c r="BO36" s="3"/>
      <c r="BP36" s="3"/>
      <c r="BQ36" s="3"/>
      <c r="BR36" s="3"/>
      <c r="BS36" s="3"/>
      <c r="BT36" s="3"/>
      <c r="BU36" s="3"/>
      <c r="BV36" s="3"/>
      <c r="BW36" s="3"/>
      <c r="BX36" s="3"/>
      <c r="BY36" s="3"/>
      <c r="BZ36" s="3"/>
      <c r="CA36" s="3"/>
      <c r="CB36" s="3"/>
      <c r="CC36" s="3"/>
      <c r="CD36" s="3"/>
      <c r="CE36" s="3"/>
      <c r="CF36" s="3"/>
    </row>
    <row r="37" spans="1:84" s="4" customFormat="1" x14ac:dyDescent="0.35">
      <c r="A37" s="104" t="s">
        <v>148</v>
      </c>
      <c r="B37" s="105" t="s">
        <v>111</v>
      </c>
      <c r="C37" s="111" t="s">
        <v>99</v>
      </c>
      <c r="D37" s="107" t="s">
        <v>62</v>
      </c>
      <c r="E37" s="108" t="s">
        <v>598</v>
      </c>
      <c r="F37" s="3"/>
      <c r="G37" s="3"/>
      <c r="H37" s="3"/>
      <c r="I37" s="3"/>
      <c r="J37" s="3"/>
      <c r="K37" s="3"/>
      <c r="L37" s="3"/>
      <c r="M37" s="3"/>
      <c r="N37" s="3"/>
      <c r="O37" s="3"/>
      <c r="P37" s="3"/>
      <c r="Q37" s="3"/>
      <c r="R37" s="3"/>
      <c r="S37" s="3"/>
      <c r="T37" s="3"/>
      <c r="U37" s="3"/>
      <c r="V37" s="3"/>
      <c r="W37" s="3"/>
      <c r="X37" s="3"/>
      <c r="Y37" s="3"/>
      <c r="Z37" s="3"/>
      <c r="AA37" s="3"/>
      <c r="AB37" s="3"/>
      <c r="AC37" s="3"/>
      <c r="AD37" s="3"/>
      <c r="AE37" s="3"/>
      <c r="AF37" s="3"/>
      <c r="AG37" s="3"/>
      <c r="AH37" s="3"/>
      <c r="AI37" s="3"/>
      <c r="AJ37" s="3"/>
      <c r="AK37" s="3"/>
      <c r="AL37" s="3"/>
      <c r="AM37" s="3"/>
      <c r="AN37" s="3"/>
      <c r="AO37" s="3"/>
      <c r="AP37" s="3"/>
      <c r="AQ37" s="3"/>
      <c r="AR37" s="3"/>
      <c r="AS37" s="3"/>
      <c r="AT37" s="3"/>
      <c r="AU37" s="3"/>
      <c r="AV37" s="3"/>
      <c r="AW37" s="3"/>
      <c r="AX37" s="3"/>
      <c r="AY37" s="3"/>
      <c r="AZ37" s="3"/>
      <c r="BA37" s="3"/>
      <c r="BB37" s="3"/>
      <c r="BC37" s="3"/>
      <c r="BD37" s="3"/>
      <c r="BE37" s="3"/>
      <c r="BF37" s="3"/>
      <c r="BG37" s="3"/>
      <c r="BH37" s="3"/>
      <c r="BI37" s="3"/>
      <c r="BJ37" s="3"/>
      <c r="BK37" s="3"/>
      <c r="BL37" s="3"/>
      <c r="BM37" s="3"/>
      <c r="BN37" s="3"/>
      <c r="BO37" s="3"/>
      <c r="BP37" s="3"/>
      <c r="BQ37" s="3"/>
      <c r="BR37" s="3"/>
      <c r="BS37" s="3"/>
      <c r="BT37" s="3"/>
      <c r="BU37" s="3"/>
      <c r="BV37" s="3"/>
      <c r="BW37" s="3"/>
      <c r="BX37" s="3"/>
      <c r="BY37" s="3"/>
      <c r="BZ37" s="3"/>
      <c r="CA37" s="3"/>
      <c r="CB37" s="3"/>
      <c r="CC37" s="3"/>
      <c r="CD37" s="3"/>
      <c r="CE37" s="3"/>
      <c r="CF37" s="3"/>
    </row>
    <row r="38" spans="1:84" s="4" customFormat="1" x14ac:dyDescent="0.35">
      <c r="A38" s="109" t="s">
        <v>148</v>
      </c>
      <c r="B38" s="110" t="s">
        <v>111</v>
      </c>
      <c r="C38" s="111" t="s">
        <v>100</v>
      </c>
      <c r="D38" s="112" t="s">
        <v>62</v>
      </c>
      <c r="E38" s="113" t="s">
        <v>146</v>
      </c>
      <c r="F38" s="3"/>
      <c r="G38" s="3"/>
      <c r="H38" s="3"/>
      <c r="I38" s="3"/>
      <c r="J38" s="3"/>
      <c r="K38" s="3"/>
      <c r="L38" s="3"/>
      <c r="M38" s="3"/>
      <c r="N38" s="3"/>
      <c r="O38" s="3"/>
      <c r="P38" s="3"/>
      <c r="Q38" s="3"/>
      <c r="R38" s="3"/>
      <c r="S38" s="3"/>
      <c r="T38" s="3"/>
      <c r="U38" s="3"/>
      <c r="V38" s="3"/>
      <c r="W38" s="3"/>
      <c r="X38" s="3"/>
      <c r="Y38" s="3"/>
      <c r="Z38" s="3"/>
      <c r="AA38" s="3"/>
      <c r="AB38" s="3"/>
      <c r="AC38" s="3"/>
      <c r="AD38" s="3"/>
      <c r="AE38" s="3"/>
      <c r="AF38" s="3"/>
      <c r="AG38" s="3"/>
      <c r="AH38" s="3"/>
      <c r="AI38" s="3"/>
      <c r="AJ38" s="3"/>
      <c r="AK38" s="3"/>
      <c r="AL38" s="3"/>
      <c r="AM38" s="3"/>
      <c r="AN38" s="3"/>
      <c r="AO38" s="3"/>
      <c r="AP38" s="3"/>
      <c r="AQ38" s="3"/>
      <c r="AR38" s="3"/>
      <c r="AS38" s="3"/>
      <c r="AT38" s="3"/>
      <c r="AU38" s="3"/>
      <c r="AV38" s="3"/>
      <c r="AW38" s="3"/>
      <c r="AX38" s="3"/>
      <c r="AY38" s="3"/>
      <c r="AZ38" s="3"/>
      <c r="BA38" s="3"/>
      <c r="BB38" s="3"/>
      <c r="BC38" s="3"/>
      <c r="BD38" s="3"/>
      <c r="BE38" s="3"/>
      <c r="BF38" s="3"/>
      <c r="BG38" s="3"/>
      <c r="BH38" s="3"/>
      <c r="BI38" s="3"/>
      <c r="BJ38" s="3"/>
      <c r="BK38" s="3"/>
      <c r="BL38" s="3"/>
      <c r="BM38" s="3"/>
      <c r="BN38" s="3"/>
      <c r="BO38" s="3"/>
      <c r="BP38" s="3"/>
      <c r="BQ38" s="3"/>
      <c r="BR38" s="3"/>
      <c r="BS38" s="3"/>
      <c r="BT38" s="3"/>
      <c r="BU38" s="3"/>
      <c r="BV38" s="3"/>
      <c r="BW38" s="3"/>
      <c r="BX38" s="3"/>
      <c r="BY38" s="3"/>
      <c r="BZ38" s="3"/>
      <c r="CA38" s="3"/>
      <c r="CB38" s="3"/>
      <c r="CC38" s="3"/>
      <c r="CD38" s="3"/>
      <c r="CE38" s="3"/>
      <c r="CF38" s="3"/>
    </row>
    <row r="39" spans="1:84" s="4" customFormat="1" ht="25" x14ac:dyDescent="0.35">
      <c r="A39" s="104" t="s">
        <v>148</v>
      </c>
      <c r="B39" s="117" t="s">
        <v>111</v>
      </c>
      <c r="C39" s="111" t="s">
        <v>101</v>
      </c>
      <c r="D39" s="107" t="s">
        <v>62</v>
      </c>
      <c r="E39" s="108" t="s">
        <v>622</v>
      </c>
      <c r="F39" s="3"/>
      <c r="G39" s="3"/>
      <c r="H39" s="3"/>
      <c r="I39" s="3"/>
      <c r="J39" s="3"/>
      <c r="K39" s="3"/>
      <c r="L39" s="3"/>
      <c r="M39" s="3"/>
      <c r="N39" s="3"/>
      <c r="O39" s="3"/>
      <c r="P39" s="3"/>
      <c r="Q39" s="3"/>
      <c r="R39" s="3"/>
      <c r="S39" s="3"/>
      <c r="T39" s="3"/>
      <c r="U39" s="3"/>
      <c r="V39" s="3"/>
      <c r="W39" s="3"/>
      <c r="X39" s="3"/>
      <c r="Y39" s="3"/>
      <c r="Z39" s="3"/>
      <c r="AA39" s="3"/>
      <c r="AB39" s="3"/>
      <c r="AC39" s="3"/>
      <c r="AD39" s="3"/>
      <c r="AE39" s="3"/>
      <c r="AF39" s="3"/>
      <c r="AG39" s="3"/>
      <c r="AH39" s="3"/>
      <c r="AI39" s="3"/>
      <c r="AJ39" s="3"/>
      <c r="AK39" s="3"/>
      <c r="AL39" s="3"/>
      <c r="AM39" s="3"/>
      <c r="AN39" s="3"/>
      <c r="AO39" s="3"/>
      <c r="AP39" s="3"/>
      <c r="AQ39" s="3"/>
      <c r="AR39" s="3"/>
      <c r="AS39" s="3"/>
      <c r="AT39" s="3"/>
      <c r="AU39" s="3"/>
      <c r="AV39" s="3"/>
      <c r="AW39" s="3"/>
      <c r="AX39" s="3"/>
      <c r="AY39" s="3"/>
      <c r="AZ39" s="3"/>
      <c r="BA39" s="3"/>
      <c r="BB39" s="3"/>
      <c r="BC39" s="3"/>
      <c r="BD39" s="3"/>
      <c r="BE39" s="3"/>
      <c r="BF39" s="3"/>
      <c r="BG39" s="3"/>
      <c r="BH39" s="3"/>
      <c r="BI39" s="3"/>
      <c r="BJ39" s="3"/>
      <c r="BK39" s="3"/>
      <c r="BL39" s="3"/>
      <c r="BM39" s="3"/>
      <c r="BN39" s="3"/>
      <c r="BO39" s="3"/>
      <c r="BP39" s="3"/>
      <c r="BQ39" s="3"/>
      <c r="BR39" s="3"/>
      <c r="BS39" s="3"/>
      <c r="BT39" s="3"/>
      <c r="BU39" s="3"/>
      <c r="BV39" s="3"/>
      <c r="BW39" s="3"/>
      <c r="BX39" s="3"/>
      <c r="BY39" s="3"/>
      <c r="BZ39" s="3"/>
      <c r="CA39" s="3"/>
      <c r="CB39" s="3"/>
      <c r="CC39" s="3"/>
      <c r="CD39" s="3"/>
      <c r="CE39" s="3"/>
      <c r="CF39" s="3"/>
    </row>
    <row r="40" spans="1:84" s="4" customFormat="1" x14ac:dyDescent="0.35">
      <c r="A40" s="109" t="s">
        <v>148</v>
      </c>
      <c r="B40" s="110" t="s">
        <v>111</v>
      </c>
      <c r="C40" s="111" t="s">
        <v>102</v>
      </c>
      <c r="D40" s="112" t="s">
        <v>62</v>
      </c>
      <c r="E40" s="118" t="s">
        <v>642</v>
      </c>
      <c r="F40" s="3"/>
      <c r="G40" s="3"/>
      <c r="H40" s="3"/>
      <c r="I40" s="3"/>
      <c r="J40" s="3"/>
      <c r="K40" s="3"/>
      <c r="L40" s="3"/>
      <c r="M40" s="3"/>
      <c r="N40" s="3"/>
      <c r="O40" s="3"/>
      <c r="P40" s="3"/>
      <c r="Q40" s="3"/>
      <c r="R40" s="3"/>
      <c r="S40" s="3"/>
      <c r="T40" s="3"/>
      <c r="U40" s="3"/>
      <c r="V40" s="3"/>
      <c r="W40" s="3"/>
      <c r="X40" s="3"/>
      <c r="Y40" s="3"/>
      <c r="Z40" s="3"/>
      <c r="AA40" s="3"/>
      <c r="AB40" s="3"/>
      <c r="AC40" s="3"/>
      <c r="AD40" s="3"/>
      <c r="AE40" s="3"/>
      <c r="AF40" s="3"/>
      <c r="AG40" s="3"/>
      <c r="AH40" s="3"/>
      <c r="AI40" s="3"/>
      <c r="AJ40" s="3"/>
      <c r="AK40" s="3"/>
      <c r="AL40" s="3"/>
      <c r="AM40" s="3"/>
      <c r="AN40" s="3"/>
      <c r="AO40" s="3"/>
      <c r="AP40" s="3"/>
      <c r="AQ40" s="3"/>
      <c r="AR40" s="3"/>
      <c r="AS40" s="3"/>
      <c r="AT40" s="3"/>
      <c r="AU40" s="3"/>
      <c r="AV40" s="3"/>
      <c r="AW40" s="3"/>
      <c r="AX40" s="3"/>
      <c r="AY40" s="3"/>
      <c r="AZ40" s="3"/>
      <c r="BA40" s="3"/>
      <c r="BB40" s="3"/>
      <c r="BC40" s="3"/>
      <c r="BD40" s="3"/>
      <c r="BE40" s="3"/>
      <c r="BF40" s="3"/>
      <c r="BG40" s="3"/>
      <c r="BH40" s="3"/>
      <c r="BI40" s="3"/>
      <c r="BJ40" s="3"/>
      <c r="BK40" s="3"/>
      <c r="BL40" s="3"/>
      <c r="BM40" s="3"/>
      <c r="BN40" s="3"/>
      <c r="BO40" s="3"/>
      <c r="BP40" s="3"/>
      <c r="BQ40" s="3"/>
      <c r="BR40" s="3"/>
      <c r="BS40" s="3"/>
      <c r="BT40" s="3"/>
      <c r="BU40" s="3"/>
      <c r="BV40" s="3"/>
      <c r="BW40" s="3"/>
      <c r="BX40" s="3"/>
      <c r="BY40" s="3"/>
      <c r="BZ40" s="3"/>
      <c r="CA40" s="3"/>
      <c r="CB40" s="3"/>
      <c r="CC40" s="3"/>
      <c r="CD40" s="3"/>
      <c r="CE40" s="3"/>
      <c r="CF40" s="3"/>
    </row>
    <row r="41" spans="1:84" s="4" customFormat="1" ht="25" x14ac:dyDescent="0.35">
      <c r="A41" s="104" t="s">
        <v>148</v>
      </c>
      <c r="B41" s="105" t="s">
        <v>113</v>
      </c>
      <c r="C41" s="111" t="s">
        <v>103</v>
      </c>
      <c r="D41" s="107" t="s">
        <v>584</v>
      </c>
      <c r="E41" s="115" t="s">
        <v>599</v>
      </c>
      <c r="F41" s="3"/>
      <c r="G41" s="3"/>
      <c r="H41" s="3"/>
      <c r="I41" s="3"/>
      <c r="J41" s="3"/>
      <c r="K41" s="3"/>
      <c r="L41" s="3"/>
      <c r="M41" s="3"/>
      <c r="N41" s="3"/>
      <c r="O41" s="3"/>
      <c r="P41" s="3"/>
      <c r="Q41" s="3"/>
      <c r="R41" s="3"/>
      <c r="S41" s="3"/>
      <c r="T41" s="3"/>
      <c r="U41" s="3"/>
      <c r="V41" s="3"/>
      <c r="W41" s="3"/>
      <c r="X41" s="3"/>
      <c r="Y41" s="3"/>
      <c r="Z41" s="3"/>
      <c r="AA41" s="3"/>
      <c r="AB41" s="3"/>
      <c r="AC41" s="3"/>
      <c r="AD41" s="3"/>
      <c r="AE41" s="3"/>
      <c r="AF41" s="3"/>
      <c r="AG41" s="3"/>
      <c r="AH41" s="3"/>
      <c r="AI41" s="3"/>
      <c r="AJ41" s="3"/>
      <c r="AK41" s="3"/>
      <c r="AL41" s="3"/>
      <c r="AM41" s="3"/>
      <c r="AN41" s="3"/>
      <c r="AO41" s="3"/>
      <c r="AP41" s="3"/>
      <c r="AQ41" s="3"/>
      <c r="AR41" s="3"/>
      <c r="AS41" s="3"/>
      <c r="AT41" s="3"/>
      <c r="AU41" s="3"/>
      <c r="AV41" s="3"/>
      <c r="AW41" s="3"/>
      <c r="AX41" s="3"/>
      <c r="AY41" s="3"/>
      <c r="AZ41" s="3"/>
      <c r="BA41" s="3"/>
      <c r="BB41" s="3"/>
      <c r="BC41" s="3"/>
      <c r="BD41" s="3"/>
      <c r="BE41" s="3"/>
      <c r="BF41" s="3"/>
      <c r="BG41" s="3"/>
      <c r="BH41" s="3"/>
      <c r="BI41" s="3"/>
      <c r="BJ41" s="3"/>
      <c r="BK41" s="3"/>
      <c r="BL41" s="3"/>
      <c r="BM41" s="3"/>
      <c r="BN41" s="3"/>
      <c r="BO41" s="3"/>
      <c r="BP41" s="3"/>
      <c r="BQ41" s="3"/>
      <c r="BR41" s="3"/>
      <c r="BS41" s="3"/>
      <c r="BT41" s="3"/>
      <c r="BU41" s="3"/>
      <c r="BV41" s="3"/>
      <c r="BW41" s="3"/>
      <c r="BX41" s="3"/>
      <c r="BY41" s="3"/>
      <c r="BZ41" s="3"/>
      <c r="CA41" s="3"/>
      <c r="CB41" s="3"/>
      <c r="CC41" s="3"/>
      <c r="CD41" s="3"/>
      <c r="CE41" s="3"/>
      <c r="CF41" s="3"/>
    </row>
    <row r="42" spans="1:84" s="5" customFormat="1" x14ac:dyDescent="0.35">
      <c r="A42" s="119" t="s">
        <v>558</v>
      </c>
      <c r="B42" s="120"/>
      <c r="C42" s="119"/>
      <c r="D42" s="119"/>
      <c r="E42" s="119"/>
    </row>
    <row r="43" spans="1:84" s="5" customFormat="1" x14ac:dyDescent="0.35">
      <c r="A43" s="119" t="s">
        <v>646</v>
      </c>
      <c r="B43" s="120"/>
      <c r="C43" s="119"/>
      <c r="D43" s="119"/>
      <c r="E43" s="119"/>
    </row>
    <row r="44" spans="1:84" s="5" customFormat="1" x14ac:dyDescent="0.35">
      <c r="A44" s="121" t="s">
        <v>643</v>
      </c>
      <c r="B44" s="122"/>
      <c r="C44" s="121"/>
      <c r="D44" s="121"/>
      <c r="E44" s="121"/>
    </row>
    <row r="45" spans="1:84" s="5" customFormat="1" x14ac:dyDescent="0.35">
      <c r="B45" s="9"/>
    </row>
    <row r="46" spans="1:84" s="5" customFormat="1" x14ac:dyDescent="0.35">
      <c r="B46" s="9"/>
    </row>
    <row r="47" spans="1:84" s="5" customFormat="1" x14ac:dyDescent="0.35">
      <c r="B47" s="9"/>
    </row>
    <row r="48" spans="1:84" s="5" customFormat="1" x14ac:dyDescent="0.35">
      <c r="B48" s="9"/>
    </row>
    <row r="49" spans="2:2" s="5" customFormat="1" x14ac:dyDescent="0.35">
      <c r="B49" s="9"/>
    </row>
    <row r="50" spans="2:2" s="5" customFormat="1" x14ac:dyDescent="0.35">
      <c r="B50" s="9"/>
    </row>
    <row r="51" spans="2:2" s="5" customFormat="1" x14ac:dyDescent="0.35">
      <c r="B51" s="9"/>
    </row>
    <row r="52" spans="2:2" s="5" customFormat="1" x14ac:dyDescent="0.35">
      <c r="B52" s="9"/>
    </row>
    <row r="53" spans="2:2" s="5" customFormat="1" x14ac:dyDescent="0.35">
      <c r="B53" s="9"/>
    </row>
    <row r="54" spans="2:2" s="5" customFormat="1" x14ac:dyDescent="0.35">
      <c r="B54" s="9"/>
    </row>
    <row r="55" spans="2:2" s="5" customFormat="1" x14ac:dyDescent="0.35">
      <c r="B55" s="9"/>
    </row>
    <row r="56" spans="2:2" s="5" customFormat="1" x14ac:dyDescent="0.35">
      <c r="B56" s="9"/>
    </row>
    <row r="57" spans="2:2" s="5" customFormat="1" x14ac:dyDescent="0.35">
      <c r="B57" s="9"/>
    </row>
    <row r="58" spans="2:2" s="5" customFormat="1" x14ac:dyDescent="0.35">
      <c r="B58" s="9"/>
    </row>
    <row r="59" spans="2:2" s="5" customFormat="1" x14ac:dyDescent="0.35">
      <c r="B59" s="9"/>
    </row>
    <row r="60" spans="2:2" s="5" customFormat="1" x14ac:dyDescent="0.35">
      <c r="B60" s="9"/>
    </row>
    <row r="61" spans="2:2" s="5" customFormat="1" x14ac:dyDescent="0.35">
      <c r="B61" s="9"/>
    </row>
    <row r="62" spans="2:2" s="5" customFormat="1" x14ac:dyDescent="0.35">
      <c r="B62" s="9"/>
    </row>
    <row r="63" spans="2:2" s="5" customFormat="1" x14ac:dyDescent="0.35">
      <c r="B63" s="9"/>
    </row>
    <row r="64" spans="2:2" s="5" customFormat="1" x14ac:dyDescent="0.35">
      <c r="B64" s="9"/>
    </row>
    <row r="65" spans="2:2" s="5" customFormat="1" x14ac:dyDescent="0.35">
      <c r="B65" s="9"/>
    </row>
    <row r="66" spans="2:2" s="5" customFormat="1" x14ac:dyDescent="0.35">
      <c r="B66" s="9"/>
    </row>
    <row r="67" spans="2:2" s="5" customFormat="1" x14ac:dyDescent="0.35">
      <c r="B67" s="9"/>
    </row>
    <row r="68" spans="2:2" s="5" customFormat="1" x14ac:dyDescent="0.35">
      <c r="B68" s="9"/>
    </row>
    <row r="69" spans="2:2" s="5" customFormat="1" x14ac:dyDescent="0.35">
      <c r="B69" s="9"/>
    </row>
    <row r="70" spans="2:2" s="5" customFormat="1" x14ac:dyDescent="0.35">
      <c r="B70" s="9"/>
    </row>
    <row r="71" spans="2:2" s="5" customFormat="1" x14ac:dyDescent="0.35">
      <c r="B71" s="9"/>
    </row>
    <row r="72" spans="2:2" s="5" customFormat="1" x14ac:dyDescent="0.35">
      <c r="B72" s="9"/>
    </row>
    <row r="73" spans="2:2" s="5" customFormat="1" x14ac:dyDescent="0.35">
      <c r="B73" s="9"/>
    </row>
    <row r="74" spans="2:2" s="5" customFormat="1" x14ac:dyDescent="0.35">
      <c r="B74" s="9"/>
    </row>
    <row r="75" spans="2:2" s="5" customFormat="1" x14ac:dyDescent="0.35">
      <c r="B75" s="9"/>
    </row>
    <row r="76" spans="2:2" s="5" customFormat="1" x14ac:dyDescent="0.35">
      <c r="B76" s="9"/>
    </row>
    <row r="77" spans="2:2" s="5" customFormat="1" x14ac:dyDescent="0.35">
      <c r="B77" s="9"/>
    </row>
    <row r="78" spans="2:2" s="5" customFormat="1" x14ac:dyDescent="0.35">
      <c r="B78" s="9"/>
    </row>
    <row r="79" spans="2:2" s="5" customFormat="1" x14ac:dyDescent="0.35">
      <c r="B79" s="9"/>
    </row>
    <row r="80" spans="2:2" s="5" customFormat="1" x14ac:dyDescent="0.35">
      <c r="B80" s="9"/>
    </row>
    <row r="81" spans="2:2" s="5" customFormat="1" x14ac:dyDescent="0.35">
      <c r="B81" s="9"/>
    </row>
    <row r="82" spans="2:2" s="5" customFormat="1" x14ac:dyDescent="0.35">
      <c r="B82" s="9"/>
    </row>
    <row r="83" spans="2:2" s="5" customFormat="1" x14ac:dyDescent="0.35">
      <c r="B83" s="9"/>
    </row>
    <row r="84" spans="2:2" s="5" customFormat="1" x14ac:dyDescent="0.35">
      <c r="B84" s="9"/>
    </row>
    <row r="85" spans="2:2" s="5" customFormat="1" x14ac:dyDescent="0.35">
      <c r="B85" s="9"/>
    </row>
    <row r="86" spans="2:2" s="5" customFormat="1" x14ac:dyDescent="0.35">
      <c r="B86" s="9"/>
    </row>
    <row r="87" spans="2:2" s="5" customFormat="1" x14ac:dyDescent="0.35">
      <c r="B87" s="9"/>
    </row>
    <row r="88" spans="2:2" s="5" customFormat="1" x14ac:dyDescent="0.35">
      <c r="B88" s="9"/>
    </row>
    <row r="89" spans="2:2" s="5" customFormat="1" x14ac:dyDescent="0.35">
      <c r="B89" s="9"/>
    </row>
    <row r="90" spans="2:2" s="5" customFormat="1" x14ac:dyDescent="0.35">
      <c r="B90" s="9"/>
    </row>
    <row r="91" spans="2:2" s="5" customFormat="1" x14ac:dyDescent="0.35">
      <c r="B91" s="9"/>
    </row>
    <row r="92" spans="2:2" s="5" customFormat="1" x14ac:dyDescent="0.35">
      <c r="B92" s="9"/>
    </row>
    <row r="93" spans="2:2" s="5" customFormat="1" x14ac:dyDescent="0.35">
      <c r="B93" s="9"/>
    </row>
    <row r="94" spans="2:2" s="5" customFormat="1" x14ac:dyDescent="0.35">
      <c r="B94" s="9"/>
    </row>
    <row r="95" spans="2:2" s="5" customFormat="1" x14ac:dyDescent="0.35">
      <c r="B95" s="9"/>
    </row>
    <row r="96" spans="2:2" s="5" customFormat="1" x14ac:dyDescent="0.35">
      <c r="B96" s="9"/>
    </row>
    <row r="97" spans="2:2" s="5" customFormat="1" x14ac:dyDescent="0.35">
      <c r="B97" s="9"/>
    </row>
    <row r="98" spans="2:2" s="5" customFormat="1" x14ac:dyDescent="0.35">
      <c r="B98" s="9"/>
    </row>
    <row r="99" spans="2:2" s="5" customFormat="1" x14ac:dyDescent="0.35">
      <c r="B99" s="9"/>
    </row>
    <row r="100" spans="2:2" s="5" customFormat="1" x14ac:dyDescent="0.35">
      <c r="B100" s="9"/>
    </row>
    <row r="101" spans="2:2" s="5" customFormat="1" x14ac:dyDescent="0.35">
      <c r="B101" s="9"/>
    </row>
    <row r="102" spans="2:2" s="5" customFormat="1" x14ac:dyDescent="0.35">
      <c r="B102" s="9"/>
    </row>
    <row r="103" spans="2:2" s="5" customFormat="1" x14ac:dyDescent="0.35">
      <c r="B103" s="9"/>
    </row>
    <row r="104" spans="2:2" s="5" customFormat="1" x14ac:dyDescent="0.35">
      <c r="B104" s="9"/>
    </row>
    <row r="105" spans="2:2" s="5" customFormat="1" x14ac:dyDescent="0.35">
      <c r="B105" s="9"/>
    </row>
    <row r="106" spans="2:2" s="5" customFormat="1" x14ac:dyDescent="0.35">
      <c r="B106" s="9"/>
    </row>
    <row r="107" spans="2:2" s="5" customFormat="1" x14ac:dyDescent="0.35">
      <c r="B107" s="9"/>
    </row>
    <row r="108" spans="2:2" s="5" customFormat="1" x14ac:dyDescent="0.35">
      <c r="B108" s="9"/>
    </row>
  </sheetData>
  <autoFilter ref="A3:B41"/>
  <hyperlinks>
    <hyperlink ref="C5" location="'S1'!A1" display="S1"/>
    <hyperlink ref="C6" location="'S2'!A1" display="S2"/>
    <hyperlink ref="C7" location="'S3'!A1" display="S3"/>
    <hyperlink ref="C12" location="'S8'!A1" display="S8"/>
    <hyperlink ref="C8:C11" location="'S4-S7'!A1" display="S4"/>
    <hyperlink ref="C13:C16" location="'S9-S12'!A1" display="S9"/>
    <hyperlink ref="C17" location="'S13'!A1" display="S13"/>
    <hyperlink ref="C18" location="'S14'!A1" display="S14"/>
    <hyperlink ref="C19:C20" location="'S15-S16'!A1" display="S15"/>
    <hyperlink ref="E4" location="'Data notes and symbols'!A1" display="Data notes and symbols"/>
    <hyperlink ref="C15" location="'S9-S12'!A51" display="S11"/>
    <hyperlink ref="C14" location="'S9-S12'!A26" display="S10"/>
    <hyperlink ref="C22" location="'S17-S26'!A20" display="S18"/>
    <hyperlink ref="C16" location="'S9-S12'!A76" display="S12"/>
    <hyperlink ref="C20" location="'S15-S16'!A13" display="S16"/>
    <hyperlink ref="C23:C24" location="'S17-S28'!A20" display="S18"/>
    <hyperlink ref="C25:C41" location="'S17-S28'!A20" display="S18"/>
    <hyperlink ref="C21" location="'S17-S26'!A1" display="S17"/>
    <hyperlink ref="C23" location="'S17-S26'!A39" display="S19"/>
    <hyperlink ref="C24" location="'S17-S26'!A58" display="S20"/>
    <hyperlink ref="C25" location="'S17-S26'!A77" display="S21"/>
    <hyperlink ref="C26" location="'S17-S26'!A96" display="S22"/>
    <hyperlink ref="C27" location="'S17-S26'!A116" display="S23"/>
    <hyperlink ref="C28" location="'S17-S26'!A135" display="S24"/>
    <hyperlink ref="C29" location="'S17-S26'!A154" display="S25"/>
    <hyperlink ref="C30" location="'S17-S26'!A174" display="S26"/>
    <hyperlink ref="C33" location="'S29-S30'!A1" display="S29"/>
    <hyperlink ref="C34" location="'S29-S30'!A20" display="S30"/>
    <hyperlink ref="C37" location="'S33-S36'!A1" display="S33"/>
    <hyperlink ref="C38" location="'S33-S36'!A15" display="S34"/>
    <hyperlink ref="C39" location="'S33-S36'!A31" display="S35"/>
    <hyperlink ref="C40" location="'S33-S36'!A45" display="S36"/>
    <hyperlink ref="C9" location="'S4-S7'!A19" display="S5"/>
    <hyperlink ref="C10" location="'S4-S7'!A39" display="S6"/>
    <hyperlink ref="C11" location="'S4-S7'!A58" display="S7"/>
    <hyperlink ref="C31" location="'S27'!A1" display="S27"/>
    <hyperlink ref="C32" location="'S28'!A1" display="S28"/>
    <hyperlink ref="C35" location="'S31'!A1" display="S31"/>
    <hyperlink ref="C36" location="'S32'!A1" display="S32"/>
    <hyperlink ref="C41" location="'S37'!A1" display="S37"/>
  </hyperlinks>
  <pageMargins left="0.26" right="0.17" top="0.25" bottom="0.23" header="0.17" footer="0.17"/>
  <pageSetup scale="64" fitToHeight="0" orientation="landscape" horizontalDpi="1200" verticalDpi="1200" r:id="rId1"/>
</worksheet>
</file>

<file path=xl/worksheets/sheet1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D17"/>
  <sheetViews>
    <sheetView showGridLines="0" workbookViewId="0">
      <selection activeCell="C19" sqref="C19"/>
    </sheetView>
  </sheetViews>
  <sheetFormatPr defaultColWidth="9.36328125" defaultRowHeight="12.5" x14ac:dyDescent="0.25"/>
  <cols>
    <col min="1" max="1" width="3.6328125" style="39" customWidth="1"/>
    <col min="2" max="2" width="47.6328125" style="39" customWidth="1"/>
    <col min="3" max="3" width="15.6328125" style="39" customWidth="1"/>
    <col min="4" max="4" width="23.6328125" style="39" customWidth="1"/>
    <col min="5" max="5" width="35" style="39" customWidth="1"/>
    <col min="6" max="16384" width="9.36328125" style="39"/>
  </cols>
  <sheetData>
    <row r="1" spans="1:4" s="32" customFormat="1" ht="20.149999999999999" customHeight="1" x14ac:dyDescent="0.35">
      <c r="A1" s="84" t="s">
        <v>542</v>
      </c>
    </row>
    <row r="2" spans="1:4" s="56" customFormat="1" ht="20.149999999999999" customHeight="1" x14ac:dyDescent="0.35">
      <c r="A2" s="56" t="s">
        <v>592</v>
      </c>
    </row>
    <row r="3" spans="1:4" x14ac:dyDescent="0.25">
      <c r="B3" s="73" t="s">
        <v>19</v>
      </c>
      <c r="C3" s="37" t="s">
        <v>18</v>
      </c>
      <c r="D3" s="37" t="s">
        <v>119</v>
      </c>
    </row>
    <row r="4" spans="1:4" x14ac:dyDescent="0.25">
      <c r="B4" s="67" t="s">
        <v>505</v>
      </c>
      <c r="C4" s="59">
        <v>6.5</v>
      </c>
      <c r="D4" s="46" t="s">
        <v>303</v>
      </c>
    </row>
    <row r="5" spans="1:4" x14ac:dyDescent="0.25">
      <c r="B5" s="67" t="s">
        <v>502</v>
      </c>
      <c r="C5" s="59">
        <v>30.2</v>
      </c>
      <c r="D5" s="46" t="s">
        <v>304</v>
      </c>
    </row>
    <row r="6" spans="1:4" x14ac:dyDescent="0.25">
      <c r="B6" s="67" t="s">
        <v>503</v>
      </c>
      <c r="C6" s="59">
        <v>72.8</v>
      </c>
      <c r="D6" s="46" t="s">
        <v>305</v>
      </c>
    </row>
    <row r="7" spans="1:4" x14ac:dyDescent="0.25">
      <c r="B7" s="67" t="s">
        <v>504</v>
      </c>
      <c r="C7" s="59">
        <v>76.599999999999994</v>
      </c>
      <c r="D7" s="46" t="s">
        <v>306</v>
      </c>
    </row>
    <row r="8" spans="1:4" x14ac:dyDescent="0.25">
      <c r="B8" s="31" t="s">
        <v>154</v>
      </c>
      <c r="C8" s="80" t="s">
        <v>645</v>
      </c>
    </row>
    <row r="9" spans="1:4" x14ac:dyDescent="0.25">
      <c r="B9" s="39" t="s">
        <v>155</v>
      </c>
      <c r="C9" s="39" t="s">
        <v>300</v>
      </c>
    </row>
    <row r="10" spans="1:4" x14ac:dyDescent="0.25">
      <c r="A10" s="61"/>
      <c r="B10" s="31" t="s">
        <v>152</v>
      </c>
      <c r="C10" s="40" t="s">
        <v>506</v>
      </c>
    </row>
    <row r="11" spans="1:4" x14ac:dyDescent="0.25">
      <c r="C11" s="39" t="s">
        <v>507</v>
      </c>
    </row>
    <row r="12" spans="1:4" x14ac:dyDescent="0.25">
      <c r="A12" s="61"/>
      <c r="B12" s="62" t="s">
        <v>191</v>
      </c>
      <c r="C12" s="39" t="s">
        <v>609</v>
      </c>
    </row>
    <row r="13" spans="1:4" x14ac:dyDescent="0.25">
      <c r="C13" s="39" t="s">
        <v>610</v>
      </c>
    </row>
    <row r="14" spans="1:4" x14ac:dyDescent="0.25">
      <c r="C14" s="39" t="s">
        <v>611</v>
      </c>
    </row>
    <row r="15" spans="1:4" x14ac:dyDescent="0.25">
      <c r="C15" s="39" t="s">
        <v>612</v>
      </c>
    </row>
    <row r="17" spans="2:2" x14ac:dyDescent="0.25">
      <c r="B17" s="72" t="s">
        <v>114</v>
      </c>
    </row>
  </sheetData>
  <hyperlinks>
    <hyperlink ref="B17" location="'Table of Contents'!A1" display="Back to Table of Contents"/>
  </hyperlinks>
  <pageMargins left="0.7" right="0.7" top="0.75" bottom="0.75" header="0.3" footer="0.3"/>
  <pageSetup scale="97" fitToHeight="0" orientation="landscape" r:id="rId1"/>
</worksheet>
</file>

<file path=xl/worksheets/sheet1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E24"/>
  <sheetViews>
    <sheetView showGridLines="0" topLeftCell="A11" workbookViewId="0">
      <selection activeCell="C25" sqref="C25"/>
    </sheetView>
  </sheetViews>
  <sheetFormatPr defaultColWidth="9.36328125" defaultRowHeight="12.5" x14ac:dyDescent="0.25"/>
  <cols>
    <col min="1" max="1" width="3.6328125" style="21" customWidth="1"/>
    <col min="2" max="2" width="24.6328125" style="21" customWidth="1"/>
    <col min="3" max="3" width="19.54296875" style="21" bestFit="1" customWidth="1"/>
    <col min="4" max="4" width="23" style="21" bestFit="1" customWidth="1"/>
    <col min="5" max="5" width="64" style="21" customWidth="1"/>
    <col min="6" max="16384" width="9.36328125" style="21"/>
  </cols>
  <sheetData>
    <row r="1" spans="1:5" s="32" customFormat="1" ht="20.149999999999999" customHeight="1" x14ac:dyDescent="0.35">
      <c r="A1" s="84" t="s">
        <v>544</v>
      </c>
    </row>
    <row r="2" spans="1:5" s="32" customFormat="1" ht="20.149999999999999" customHeight="1" x14ac:dyDescent="0.35">
      <c r="A2" s="56" t="s">
        <v>593</v>
      </c>
      <c r="B2" s="56"/>
      <c r="C2" s="56"/>
      <c r="D2" s="56"/>
      <c r="E2" s="56"/>
    </row>
    <row r="3" spans="1:5" x14ac:dyDescent="0.25">
      <c r="B3" s="58" t="s">
        <v>19</v>
      </c>
      <c r="C3" s="44" t="s">
        <v>57</v>
      </c>
      <c r="D3" s="44" t="s">
        <v>119</v>
      </c>
    </row>
    <row r="4" spans="1:5" x14ac:dyDescent="0.25">
      <c r="B4" s="63" t="s">
        <v>58</v>
      </c>
      <c r="C4" s="46">
        <v>22.2</v>
      </c>
      <c r="D4" s="46" t="s">
        <v>308</v>
      </c>
    </row>
    <row r="5" spans="1:5" s="39" customFormat="1" x14ac:dyDescent="0.25">
      <c r="B5" s="31" t="s">
        <v>154</v>
      </c>
      <c r="C5" s="28" t="s">
        <v>645</v>
      </c>
    </row>
    <row r="6" spans="1:5" s="39" customFormat="1" x14ac:dyDescent="0.25">
      <c r="B6" s="21" t="s">
        <v>155</v>
      </c>
      <c r="C6" s="21" t="s">
        <v>300</v>
      </c>
    </row>
    <row r="7" spans="1:5" x14ac:dyDescent="0.25">
      <c r="A7" s="26"/>
      <c r="B7" s="31" t="s">
        <v>152</v>
      </c>
      <c r="C7" s="40" t="s">
        <v>302</v>
      </c>
    </row>
    <row r="8" spans="1:5" x14ac:dyDescent="0.25">
      <c r="C8" s="21" t="s">
        <v>301</v>
      </c>
    </row>
    <row r="10" spans="1:5" x14ac:dyDescent="0.25">
      <c r="B10" s="30" t="s">
        <v>114</v>
      </c>
    </row>
    <row r="11" spans="1:5" x14ac:dyDescent="0.25">
      <c r="B11" s="30"/>
    </row>
    <row r="13" spans="1:5" s="32" customFormat="1" ht="20.149999999999999" customHeight="1" x14ac:dyDescent="0.35">
      <c r="A13" s="84" t="s">
        <v>543</v>
      </c>
    </row>
    <row r="14" spans="1:5" s="32" customFormat="1" ht="20.149999999999999" customHeight="1" x14ac:dyDescent="0.35">
      <c r="A14" s="56" t="s">
        <v>594</v>
      </c>
      <c r="B14" s="20"/>
      <c r="C14" s="20"/>
      <c r="D14" s="20"/>
      <c r="E14" s="20"/>
    </row>
    <row r="15" spans="1:5" x14ac:dyDescent="0.25">
      <c r="B15" s="58" t="s">
        <v>19</v>
      </c>
      <c r="C15" s="44" t="s">
        <v>18</v>
      </c>
      <c r="D15" s="44" t="s">
        <v>119</v>
      </c>
    </row>
    <row r="16" spans="1:5" ht="37.5" x14ac:dyDescent="0.25">
      <c r="B16" s="64" t="s">
        <v>597</v>
      </c>
      <c r="C16" s="45">
        <v>65</v>
      </c>
      <c r="D16" s="46" t="s">
        <v>307</v>
      </c>
    </row>
    <row r="17" spans="1:3" s="39" customFormat="1" x14ac:dyDescent="0.25">
      <c r="B17" s="31" t="s">
        <v>154</v>
      </c>
      <c r="C17" s="28" t="s">
        <v>645</v>
      </c>
    </row>
    <row r="18" spans="1:3" s="39" customFormat="1" x14ac:dyDescent="0.25">
      <c r="B18" s="21" t="s">
        <v>155</v>
      </c>
      <c r="C18" s="21" t="s">
        <v>300</v>
      </c>
    </row>
    <row r="19" spans="1:3" x14ac:dyDescent="0.25">
      <c r="A19" s="26"/>
      <c r="B19" s="31" t="s">
        <v>152</v>
      </c>
      <c r="C19" s="40" t="s">
        <v>302</v>
      </c>
    </row>
    <row r="20" spans="1:3" x14ac:dyDescent="0.25">
      <c r="C20" s="21" t="s">
        <v>301</v>
      </c>
    </row>
    <row r="21" spans="1:3" x14ac:dyDescent="0.25">
      <c r="B21" s="27" t="s">
        <v>167</v>
      </c>
      <c r="C21" s="21" t="s">
        <v>634</v>
      </c>
    </row>
    <row r="22" spans="1:3" x14ac:dyDescent="0.25">
      <c r="B22" s="27"/>
    </row>
    <row r="24" spans="1:3" x14ac:dyDescent="0.25">
      <c r="B24" s="30" t="s">
        <v>114</v>
      </c>
    </row>
  </sheetData>
  <hyperlinks>
    <hyperlink ref="B24" location="'Table of Contents'!A1" display="Back to Table of Contents"/>
    <hyperlink ref="B10" location="'Table of Contents'!A1" display="Back to Table of Contents"/>
  </hyperlinks>
  <pageMargins left="0.7" right="0.7" top="0.75" bottom="0.75" header="0.3" footer="0.3"/>
  <pageSetup scale="91" fitToHeight="0" orientation="landscape" horizontalDpi="1200" verticalDpi="1200" r:id="rId1"/>
</worksheet>
</file>

<file path=xl/worksheets/sheet1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E190"/>
  <sheetViews>
    <sheetView showGridLines="0" zoomScaleNormal="100" workbookViewId="0">
      <selection activeCell="C188" sqref="C188"/>
    </sheetView>
  </sheetViews>
  <sheetFormatPr defaultColWidth="9.36328125" defaultRowHeight="12.5" x14ac:dyDescent="0.25"/>
  <cols>
    <col min="1" max="1" width="3.6328125" style="39" customWidth="1"/>
    <col min="2" max="2" width="26.6328125" style="39" customWidth="1"/>
    <col min="3" max="3" width="22.6328125" style="39" customWidth="1"/>
    <col min="4" max="4" width="23" style="39" bestFit="1" customWidth="1"/>
    <col min="5" max="5" width="62.6328125" style="39" customWidth="1"/>
    <col min="6" max="16384" width="9.36328125" style="39"/>
  </cols>
  <sheetData>
    <row r="1" spans="1:5" s="32" customFormat="1" ht="20.149999999999999" customHeight="1" x14ac:dyDescent="0.35">
      <c r="A1" s="84" t="s">
        <v>545</v>
      </c>
    </row>
    <row r="2" spans="1:5" s="32" customFormat="1" ht="20.149999999999999" customHeight="1" x14ac:dyDescent="0.35">
      <c r="A2" s="56" t="s">
        <v>394</v>
      </c>
      <c r="B2" s="56"/>
      <c r="C2" s="56"/>
      <c r="D2" s="56"/>
      <c r="E2" s="56"/>
    </row>
    <row r="3" spans="1:5" ht="25" x14ac:dyDescent="0.25">
      <c r="B3" s="73" t="s">
        <v>34</v>
      </c>
      <c r="C3" s="44" t="s">
        <v>314</v>
      </c>
      <c r="D3" s="44" t="s">
        <v>317</v>
      </c>
    </row>
    <row r="4" spans="1:5" x14ac:dyDescent="0.25">
      <c r="B4" s="67" t="s">
        <v>29</v>
      </c>
      <c r="C4" s="46">
        <v>13.5</v>
      </c>
      <c r="D4" s="46" t="s">
        <v>346</v>
      </c>
    </row>
    <row r="5" spans="1:5" x14ac:dyDescent="0.25">
      <c r="B5" s="67" t="s">
        <v>30</v>
      </c>
      <c r="C5" s="46">
        <v>14.5</v>
      </c>
      <c r="D5" s="46" t="s">
        <v>224</v>
      </c>
    </row>
    <row r="6" spans="1:5" x14ac:dyDescent="0.25">
      <c r="B6" s="67" t="s">
        <v>31</v>
      </c>
      <c r="C6" s="46">
        <v>16.899999999999999</v>
      </c>
      <c r="D6" s="46" t="s">
        <v>347</v>
      </c>
    </row>
    <row r="7" spans="1:5" x14ac:dyDescent="0.25">
      <c r="B7" s="67" t="s">
        <v>32</v>
      </c>
      <c r="C7" s="46">
        <v>19.899999999999999</v>
      </c>
      <c r="D7" s="46" t="s">
        <v>348</v>
      </c>
    </row>
    <row r="8" spans="1:5" x14ac:dyDescent="0.25">
      <c r="B8" s="67" t="s">
        <v>33</v>
      </c>
      <c r="C8" s="46">
        <v>25.3</v>
      </c>
      <c r="D8" s="46" t="s">
        <v>349</v>
      </c>
    </row>
    <row r="9" spans="1:5" x14ac:dyDescent="0.25">
      <c r="B9" s="31" t="s">
        <v>154</v>
      </c>
      <c r="C9" s="80" t="s">
        <v>645</v>
      </c>
      <c r="D9" s="48"/>
    </row>
    <row r="10" spans="1:5" x14ac:dyDescent="0.25">
      <c r="A10" s="61"/>
      <c r="B10" s="62" t="s">
        <v>155</v>
      </c>
      <c r="C10" s="39" t="s">
        <v>381</v>
      </c>
    </row>
    <row r="11" spans="1:5" x14ac:dyDescent="0.25">
      <c r="A11" s="61"/>
      <c r="B11" s="62"/>
      <c r="C11" s="39" t="s">
        <v>382</v>
      </c>
    </row>
    <row r="12" spans="1:5" x14ac:dyDescent="0.25">
      <c r="A12" s="61"/>
      <c r="B12" s="62"/>
      <c r="C12" s="39" t="s">
        <v>383</v>
      </c>
    </row>
    <row r="13" spans="1:5" x14ac:dyDescent="0.25">
      <c r="A13" s="61"/>
      <c r="B13" s="31" t="s">
        <v>152</v>
      </c>
      <c r="C13" s="40" t="s">
        <v>302</v>
      </c>
    </row>
    <row r="14" spans="1:5" x14ac:dyDescent="0.25">
      <c r="C14" s="39" t="s">
        <v>301</v>
      </c>
    </row>
    <row r="15" spans="1:5" x14ac:dyDescent="0.25">
      <c r="B15" s="62" t="s">
        <v>167</v>
      </c>
      <c r="C15" s="39" t="s">
        <v>169</v>
      </c>
    </row>
    <row r="16" spans="1:5" x14ac:dyDescent="0.25">
      <c r="B16" s="62"/>
    </row>
    <row r="17" spans="1:4" x14ac:dyDescent="0.25">
      <c r="B17" s="72" t="s">
        <v>114</v>
      </c>
    </row>
    <row r="20" spans="1:4" s="32" customFormat="1" ht="20.149999999999999" customHeight="1" x14ac:dyDescent="0.35">
      <c r="A20" s="84" t="s">
        <v>546</v>
      </c>
    </row>
    <row r="21" spans="1:4" s="32" customFormat="1" ht="20.149999999999999" customHeight="1" x14ac:dyDescent="0.35">
      <c r="A21" s="32" t="s">
        <v>621</v>
      </c>
      <c r="B21" s="65"/>
    </row>
    <row r="22" spans="1:4" ht="25" x14ac:dyDescent="0.25">
      <c r="B22" s="73" t="s">
        <v>34</v>
      </c>
      <c r="C22" s="44" t="s">
        <v>315</v>
      </c>
      <c r="D22" s="44" t="s">
        <v>316</v>
      </c>
    </row>
    <row r="23" spans="1:4" x14ac:dyDescent="0.25">
      <c r="B23" s="67" t="s">
        <v>29</v>
      </c>
      <c r="C23" s="45">
        <v>24</v>
      </c>
      <c r="D23" s="46" t="s">
        <v>350</v>
      </c>
    </row>
    <row r="24" spans="1:4" x14ac:dyDescent="0.25">
      <c r="B24" s="67" t="s">
        <v>30</v>
      </c>
      <c r="C24" s="45">
        <v>21.9</v>
      </c>
      <c r="D24" s="46" t="s">
        <v>351</v>
      </c>
    </row>
    <row r="25" spans="1:4" x14ac:dyDescent="0.25">
      <c r="B25" s="67" t="s">
        <v>31</v>
      </c>
      <c r="C25" s="45">
        <v>20.2</v>
      </c>
      <c r="D25" s="46" t="s">
        <v>352</v>
      </c>
    </row>
    <row r="26" spans="1:4" x14ac:dyDescent="0.25">
      <c r="B26" s="67" t="s">
        <v>32</v>
      </c>
      <c r="C26" s="45">
        <v>20.5</v>
      </c>
      <c r="D26" s="46" t="s">
        <v>353</v>
      </c>
    </row>
    <row r="27" spans="1:4" x14ac:dyDescent="0.25">
      <c r="B27" s="67" t="s">
        <v>33</v>
      </c>
      <c r="C27" s="45">
        <v>15.8</v>
      </c>
      <c r="D27" s="46" t="s">
        <v>354</v>
      </c>
    </row>
    <row r="28" spans="1:4" x14ac:dyDescent="0.25">
      <c r="B28" s="31" t="s">
        <v>154</v>
      </c>
      <c r="C28" s="80" t="s">
        <v>645</v>
      </c>
      <c r="D28" s="48"/>
    </row>
    <row r="29" spans="1:4" x14ac:dyDescent="0.25">
      <c r="A29" s="61"/>
      <c r="B29" s="62" t="s">
        <v>155</v>
      </c>
      <c r="C29" s="39" t="s">
        <v>381</v>
      </c>
    </row>
    <row r="30" spans="1:4" x14ac:dyDescent="0.25">
      <c r="A30" s="61"/>
      <c r="B30" s="62"/>
      <c r="C30" s="39" t="s">
        <v>382</v>
      </c>
    </row>
    <row r="31" spans="1:4" x14ac:dyDescent="0.25">
      <c r="A31" s="61"/>
      <c r="B31" s="62"/>
      <c r="C31" s="39" t="s">
        <v>383</v>
      </c>
    </row>
    <row r="32" spans="1:4" x14ac:dyDescent="0.25">
      <c r="A32" s="61"/>
      <c r="B32" s="31" t="s">
        <v>152</v>
      </c>
      <c r="C32" s="40" t="s">
        <v>302</v>
      </c>
    </row>
    <row r="33" spans="1:5" x14ac:dyDescent="0.25">
      <c r="C33" s="39" t="s">
        <v>301</v>
      </c>
    </row>
    <row r="34" spans="1:5" x14ac:dyDescent="0.25">
      <c r="B34" s="62" t="s">
        <v>167</v>
      </c>
      <c r="C34" s="39" t="s">
        <v>169</v>
      </c>
    </row>
    <row r="35" spans="1:5" x14ac:dyDescent="0.25">
      <c r="B35" s="62"/>
    </row>
    <row r="36" spans="1:5" x14ac:dyDescent="0.25">
      <c r="B36" s="72" t="s">
        <v>114</v>
      </c>
    </row>
    <row r="37" spans="1:5" x14ac:dyDescent="0.25">
      <c r="B37" s="61"/>
      <c r="C37" s="47"/>
      <c r="D37" s="48"/>
    </row>
    <row r="39" spans="1:5" s="32" customFormat="1" ht="20.149999999999999" customHeight="1" x14ac:dyDescent="0.35">
      <c r="A39" s="84" t="s">
        <v>547</v>
      </c>
    </row>
    <row r="40" spans="1:5" s="32" customFormat="1" ht="20.149999999999999" customHeight="1" x14ac:dyDescent="0.35">
      <c r="A40" s="56" t="s">
        <v>522</v>
      </c>
      <c r="B40" s="56"/>
      <c r="C40" s="56"/>
      <c r="D40" s="56"/>
      <c r="E40" s="56"/>
    </row>
    <row r="41" spans="1:5" ht="25" x14ac:dyDescent="0.25">
      <c r="B41" s="73" t="s">
        <v>34</v>
      </c>
      <c r="C41" s="44" t="s">
        <v>328</v>
      </c>
      <c r="D41" s="44" t="s">
        <v>323</v>
      </c>
    </row>
    <row r="42" spans="1:5" x14ac:dyDescent="0.25">
      <c r="B42" s="67" t="s">
        <v>29</v>
      </c>
      <c r="C42" s="45">
        <v>37.299999999999997</v>
      </c>
      <c r="D42" s="46" t="s">
        <v>355</v>
      </c>
    </row>
    <row r="43" spans="1:5" x14ac:dyDescent="0.25">
      <c r="B43" s="67" t="s">
        <v>30</v>
      </c>
      <c r="C43" s="45">
        <v>40.6</v>
      </c>
      <c r="D43" s="46" t="s">
        <v>356</v>
      </c>
    </row>
    <row r="44" spans="1:5" x14ac:dyDescent="0.25">
      <c r="B44" s="67" t="s">
        <v>31</v>
      </c>
      <c r="C44" s="45">
        <v>46.3</v>
      </c>
      <c r="D44" s="46" t="s">
        <v>357</v>
      </c>
    </row>
    <row r="45" spans="1:5" x14ac:dyDescent="0.25">
      <c r="B45" s="67" t="s">
        <v>32</v>
      </c>
      <c r="C45" s="45">
        <v>43.6</v>
      </c>
      <c r="D45" s="46" t="s">
        <v>358</v>
      </c>
    </row>
    <row r="46" spans="1:5" x14ac:dyDescent="0.25">
      <c r="B46" s="67" t="s">
        <v>33</v>
      </c>
      <c r="C46" s="45">
        <v>44.1</v>
      </c>
      <c r="D46" s="46" t="s">
        <v>359</v>
      </c>
    </row>
    <row r="47" spans="1:5" x14ac:dyDescent="0.25">
      <c r="B47" s="31" t="s">
        <v>154</v>
      </c>
      <c r="C47" s="80" t="s">
        <v>645</v>
      </c>
      <c r="D47" s="48"/>
    </row>
    <row r="48" spans="1:5" x14ac:dyDescent="0.25">
      <c r="A48" s="61"/>
      <c r="B48" s="62" t="s">
        <v>155</v>
      </c>
      <c r="C48" s="39" t="s">
        <v>381</v>
      </c>
    </row>
    <row r="49" spans="1:5" x14ac:dyDescent="0.25">
      <c r="A49" s="61"/>
      <c r="B49" s="62"/>
      <c r="C49" s="39" t="s">
        <v>382</v>
      </c>
    </row>
    <row r="50" spans="1:5" x14ac:dyDescent="0.25">
      <c r="A50" s="61"/>
      <c r="B50" s="62"/>
      <c r="C50" s="39" t="s">
        <v>383</v>
      </c>
    </row>
    <row r="51" spans="1:5" x14ac:dyDescent="0.25">
      <c r="A51" s="61"/>
      <c r="B51" s="31" t="s">
        <v>152</v>
      </c>
      <c r="C51" s="40" t="s">
        <v>302</v>
      </c>
    </row>
    <row r="52" spans="1:5" x14ac:dyDescent="0.25">
      <c r="C52" s="39" t="s">
        <v>301</v>
      </c>
    </row>
    <row r="53" spans="1:5" x14ac:dyDescent="0.25">
      <c r="B53" s="62" t="s">
        <v>167</v>
      </c>
      <c r="C53" s="39" t="s">
        <v>169</v>
      </c>
    </row>
    <row r="54" spans="1:5" x14ac:dyDescent="0.25">
      <c r="B54" s="62"/>
    </row>
    <row r="55" spans="1:5" x14ac:dyDescent="0.25">
      <c r="B55" s="72" t="s">
        <v>114</v>
      </c>
    </row>
    <row r="56" spans="1:5" x14ac:dyDescent="0.25">
      <c r="B56" s="61"/>
      <c r="C56" s="47"/>
      <c r="D56" s="48"/>
    </row>
    <row r="58" spans="1:5" s="32" customFormat="1" ht="20.149999999999999" customHeight="1" x14ac:dyDescent="0.35">
      <c r="A58" s="84" t="s">
        <v>548</v>
      </c>
    </row>
    <row r="59" spans="1:5" s="32" customFormat="1" ht="20.149999999999999" customHeight="1" x14ac:dyDescent="0.35">
      <c r="A59" s="56" t="s">
        <v>595</v>
      </c>
      <c r="B59" s="56"/>
      <c r="C59" s="56"/>
      <c r="D59" s="56"/>
      <c r="E59" s="56"/>
    </row>
    <row r="60" spans="1:5" ht="25" x14ac:dyDescent="0.25">
      <c r="B60" s="73" t="s">
        <v>34</v>
      </c>
      <c r="C60" s="44" t="s">
        <v>142</v>
      </c>
      <c r="D60" s="44" t="s">
        <v>324</v>
      </c>
    </row>
    <row r="61" spans="1:5" x14ac:dyDescent="0.25">
      <c r="B61" s="67" t="s">
        <v>29</v>
      </c>
      <c r="C61" s="45">
        <v>21.2</v>
      </c>
      <c r="D61" s="46" t="s">
        <v>361</v>
      </c>
    </row>
    <row r="62" spans="1:5" x14ac:dyDescent="0.25">
      <c r="B62" s="67" t="s">
        <v>30</v>
      </c>
      <c r="C62" s="45">
        <v>21.3</v>
      </c>
      <c r="D62" s="46" t="s">
        <v>362</v>
      </c>
    </row>
    <row r="63" spans="1:5" x14ac:dyDescent="0.25">
      <c r="B63" s="67" t="s">
        <v>31</v>
      </c>
      <c r="C63" s="45">
        <v>22.3</v>
      </c>
      <c r="D63" s="46" t="s">
        <v>363</v>
      </c>
    </row>
    <row r="64" spans="1:5" x14ac:dyDescent="0.25">
      <c r="B64" s="67" t="s">
        <v>32</v>
      </c>
      <c r="C64" s="45">
        <v>22.4</v>
      </c>
      <c r="D64" s="46" t="s">
        <v>364</v>
      </c>
    </row>
    <row r="65" spans="1:5" x14ac:dyDescent="0.25">
      <c r="B65" s="67" t="s">
        <v>33</v>
      </c>
      <c r="C65" s="45">
        <v>24.1</v>
      </c>
      <c r="D65" s="46" t="s">
        <v>365</v>
      </c>
    </row>
    <row r="66" spans="1:5" x14ac:dyDescent="0.25">
      <c r="B66" s="31" t="s">
        <v>154</v>
      </c>
      <c r="C66" s="80" t="s">
        <v>645</v>
      </c>
      <c r="D66" s="48"/>
    </row>
    <row r="67" spans="1:5" x14ac:dyDescent="0.25">
      <c r="A67" s="61"/>
      <c r="B67" s="62" t="s">
        <v>155</v>
      </c>
      <c r="C67" s="39" t="s">
        <v>381</v>
      </c>
    </row>
    <row r="68" spans="1:5" x14ac:dyDescent="0.25">
      <c r="A68" s="61"/>
      <c r="B68" s="62"/>
      <c r="C68" s="39" t="s">
        <v>382</v>
      </c>
    </row>
    <row r="69" spans="1:5" x14ac:dyDescent="0.25">
      <c r="A69" s="61"/>
      <c r="B69" s="62"/>
      <c r="C69" s="39" t="s">
        <v>383</v>
      </c>
    </row>
    <row r="70" spans="1:5" x14ac:dyDescent="0.25">
      <c r="A70" s="61"/>
      <c r="B70" s="31" t="s">
        <v>152</v>
      </c>
      <c r="C70" s="40" t="s">
        <v>302</v>
      </c>
    </row>
    <row r="71" spans="1:5" x14ac:dyDescent="0.25">
      <c r="C71" s="39" t="s">
        <v>301</v>
      </c>
    </row>
    <row r="72" spans="1:5" x14ac:dyDescent="0.25">
      <c r="B72" s="62" t="s">
        <v>167</v>
      </c>
      <c r="C72" s="39" t="s">
        <v>169</v>
      </c>
    </row>
    <row r="73" spans="1:5" x14ac:dyDescent="0.25">
      <c r="B73" s="62"/>
    </row>
    <row r="74" spans="1:5" x14ac:dyDescent="0.25">
      <c r="B74" s="72" t="s">
        <v>114</v>
      </c>
    </row>
    <row r="75" spans="1:5" x14ac:dyDescent="0.25">
      <c r="B75" s="61"/>
      <c r="C75" s="47"/>
      <c r="D75" s="48"/>
    </row>
    <row r="77" spans="1:5" s="32" customFormat="1" ht="20.149999999999999" customHeight="1" x14ac:dyDescent="0.35">
      <c r="A77" s="84" t="s">
        <v>549</v>
      </c>
    </row>
    <row r="78" spans="1:5" s="32" customFormat="1" ht="20.149999999999999" customHeight="1" x14ac:dyDescent="0.35">
      <c r="A78" s="56" t="s">
        <v>523</v>
      </c>
      <c r="B78" s="56"/>
      <c r="C78" s="56"/>
      <c r="D78" s="56"/>
      <c r="E78" s="56"/>
    </row>
    <row r="79" spans="1:5" ht="37.5" x14ac:dyDescent="0.25">
      <c r="B79" s="73" t="s">
        <v>34</v>
      </c>
      <c r="C79" s="44" t="s">
        <v>432</v>
      </c>
      <c r="D79" s="44" t="s">
        <v>433</v>
      </c>
    </row>
    <row r="80" spans="1:5" x14ac:dyDescent="0.25">
      <c r="B80" s="67" t="s">
        <v>29</v>
      </c>
      <c r="C80" s="45">
        <v>69.5</v>
      </c>
      <c r="D80" s="46" t="s">
        <v>366</v>
      </c>
    </row>
    <row r="81" spans="1:4" x14ac:dyDescent="0.25">
      <c r="B81" s="67" t="s">
        <v>30</v>
      </c>
      <c r="C81" s="45">
        <v>70.3</v>
      </c>
      <c r="D81" s="46" t="s">
        <v>367</v>
      </c>
    </row>
    <row r="82" spans="1:4" x14ac:dyDescent="0.25">
      <c r="B82" s="67" t="s">
        <v>31</v>
      </c>
      <c r="C82" s="45">
        <v>71</v>
      </c>
      <c r="D82" s="46" t="s">
        <v>368</v>
      </c>
    </row>
    <row r="83" spans="1:4" x14ac:dyDescent="0.25">
      <c r="B83" s="67" t="s">
        <v>32</v>
      </c>
      <c r="C83" s="45">
        <v>74</v>
      </c>
      <c r="D83" s="46" t="s">
        <v>369</v>
      </c>
    </row>
    <row r="84" spans="1:4" x14ac:dyDescent="0.25">
      <c r="B84" s="67" t="s">
        <v>33</v>
      </c>
      <c r="C84" s="45">
        <v>74.599999999999994</v>
      </c>
      <c r="D84" s="46" t="s">
        <v>370</v>
      </c>
    </row>
    <row r="85" spans="1:4" x14ac:dyDescent="0.25">
      <c r="B85" s="31" t="s">
        <v>154</v>
      </c>
      <c r="C85" s="80" t="s">
        <v>645</v>
      </c>
      <c r="D85" s="48"/>
    </row>
    <row r="86" spans="1:4" x14ac:dyDescent="0.25">
      <c r="A86" s="61"/>
      <c r="B86" s="62" t="s">
        <v>155</v>
      </c>
      <c r="C86" s="39" t="s">
        <v>381</v>
      </c>
    </row>
    <row r="87" spans="1:4" x14ac:dyDescent="0.25">
      <c r="A87" s="61"/>
      <c r="B87" s="62"/>
      <c r="C87" s="39" t="s">
        <v>382</v>
      </c>
    </row>
    <row r="88" spans="1:4" x14ac:dyDescent="0.25">
      <c r="A88" s="61"/>
      <c r="B88" s="62"/>
      <c r="C88" s="39" t="s">
        <v>383</v>
      </c>
    </row>
    <row r="89" spans="1:4" x14ac:dyDescent="0.25">
      <c r="A89" s="61"/>
      <c r="B89" s="31" t="s">
        <v>152</v>
      </c>
      <c r="C89" s="40" t="s">
        <v>302</v>
      </c>
    </row>
    <row r="90" spans="1:4" x14ac:dyDescent="0.25">
      <c r="C90" s="39" t="s">
        <v>301</v>
      </c>
    </row>
    <row r="91" spans="1:4" x14ac:dyDescent="0.25">
      <c r="B91" s="62" t="s">
        <v>167</v>
      </c>
      <c r="C91" s="39" t="s">
        <v>169</v>
      </c>
    </row>
    <row r="92" spans="1:4" x14ac:dyDescent="0.25">
      <c r="B92" s="62"/>
    </row>
    <row r="93" spans="1:4" x14ac:dyDescent="0.25">
      <c r="B93" s="72" t="s">
        <v>114</v>
      </c>
    </row>
    <row r="94" spans="1:4" x14ac:dyDescent="0.25">
      <c r="B94" s="61"/>
      <c r="C94" s="47"/>
      <c r="D94" s="48"/>
    </row>
    <row r="96" spans="1:4" s="32" customFormat="1" ht="20.149999999999999" customHeight="1" x14ac:dyDescent="0.35">
      <c r="A96" s="84" t="s">
        <v>550</v>
      </c>
    </row>
    <row r="97" spans="1:5" s="32" customFormat="1" ht="20.149999999999999" customHeight="1" x14ac:dyDescent="0.35">
      <c r="A97" s="56" t="s">
        <v>393</v>
      </c>
      <c r="B97" s="56"/>
      <c r="C97" s="56"/>
      <c r="D97" s="56"/>
      <c r="E97" s="56"/>
    </row>
    <row r="98" spans="1:5" ht="25" x14ac:dyDescent="0.25">
      <c r="B98" s="73" t="s">
        <v>34</v>
      </c>
      <c r="C98" s="44" t="s">
        <v>329</v>
      </c>
      <c r="D98" s="44" t="s">
        <v>317</v>
      </c>
    </row>
    <row r="99" spans="1:5" x14ac:dyDescent="0.25">
      <c r="B99" s="67" t="s">
        <v>29</v>
      </c>
      <c r="C99" s="46" t="s">
        <v>309</v>
      </c>
      <c r="D99" s="46" t="s">
        <v>371</v>
      </c>
    </row>
    <row r="100" spans="1:5" x14ac:dyDescent="0.25">
      <c r="B100" s="67" t="s">
        <v>30</v>
      </c>
      <c r="C100" s="46" t="s">
        <v>310</v>
      </c>
      <c r="D100" s="46" t="s">
        <v>372</v>
      </c>
    </row>
    <row r="101" spans="1:5" x14ac:dyDescent="0.25">
      <c r="B101" s="67" t="s">
        <v>31</v>
      </c>
      <c r="C101" s="46" t="s">
        <v>311</v>
      </c>
      <c r="D101" s="46" t="s">
        <v>373</v>
      </c>
    </row>
    <row r="102" spans="1:5" x14ac:dyDescent="0.25">
      <c r="B102" s="67" t="s">
        <v>32</v>
      </c>
      <c r="C102" s="46" t="s">
        <v>312</v>
      </c>
      <c r="D102" s="46" t="s">
        <v>374</v>
      </c>
    </row>
    <row r="103" spans="1:5" x14ac:dyDescent="0.25">
      <c r="B103" s="67" t="s">
        <v>33</v>
      </c>
      <c r="C103" s="46" t="s">
        <v>313</v>
      </c>
      <c r="D103" s="46" t="s">
        <v>375</v>
      </c>
    </row>
    <row r="104" spans="1:5" x14ac:dyDescent="0.25">
      <c r="B104" s="31" t="s">
        <v>154</v>
      </c>
      <c r="C104" s="80" t="s">
        <v>645</v>
      </c>
      <c r="D104" s="48"/>
    </row>
    <row r="105" spans="1:5" x14ac:dyDescent="0.25">
      <c r="A105" s="61"/>
      <c r="B105" s="62" t="s">
        <v>155</v>
      </c>
      <c r="C105" s="39" t="s">
        <v>381</v>
      </c>
    </row>
    <row r="106" spans="1:5" x14ac:dyDescent="0.25">
      <c r="A106" s="61"/>
      <c r="B106" s="62"/>
      <c r="C106" s="39" t="s">
        <v>382</v>
      </c>
    </row>
    <row r="107" spans="1:5" x14ac:dyDescent="0.25">
      <c r="A107" s="61"/>
      <c r="B107" s="62"/>
      <c r="C107" s="39" t="s">
        <v>383</v>
      </c>
    </row>
    <row r="108" spans="1:5" x14ac:dyDescent="0.25">
      <c r="A108" s="61"/>
      <c r="B108" s="31" t="s">
        <v>152</v>
      </c>
      <c r="C108" s="40" t="s">
        <v>302</v>
      </c>
    </row>
    <row r="109" spans="1:5" x14ac:dyDescent="0.25">
      <c r="C109" s="39" t="s">
        <v>301</v>
      </c>
    </row>
    <row r="110" spans="1:5" x14ac:dyDescent="0.25">
      <c r="B110" s="62" t="s">
        <v>167</v>
      </c>
      <c r="C110" s="39" t="s">
        <v>385</v>
      </c>
    </row>
    <row r="111" spans="1:5" x14ac:dyDescent="0.25">
      <c r="B111" s="62"/>
      <c r="C111" s="39" t="s">
        <v>384</v>
      </c>
    </row>
    <row r="112" spans="1:5" x14ac:dyDescent="0.25">
      <c r="B112" s="62"/>
    </row>
    <row r="113" spans="1:5" x14ac:dyDescent="0.25">
      <c r="B113" s="72" t="s">
        <v>114</v>
      </c>
    </row>
    <row r="114" spans="1:5" x14ac:dyDescent="0.25">
      <c r="B114" s="61"/>
      <c r="C114" s="47"/>
      <c r="D114" s="48"/>
    </row>
    <row r="116" spans="1:5" s="32" customFormat="1" ht="20.149999999999999" customHeight="1" x14ac:dyDescent="0.35">
      <c r="A116" s="84" t="s">
        <v>551</v>
      </c>
    </row>
    <row r="117" spans="1:5" s="32" customFormat="1" ht="20.149999999999999" customHeight="1" x14ac:dyDescent="0.35">
      <c r="A117" s="56" t="s">
        <v>395</v>
      </c>
      <c r="B117" s="56"/>
      <c r="C117" s="56"/>
      <c r="D117" s="56"/>
      <c r="E117" s="56"/>
    </row>
    <row r="118" spans="1:5" ht="25" x14ac:dyDescent="0.25">
      <c r="B118" s="73" t="s">
        <v>34</v>
      </c>
      <c r="C118" s="44" t="s">
        <v>330</v>
      </c>
      <c r="D118" s="44" t="s">
        <v>325</v>
      </c>
    </row>
    <row r="119" spans="1:5" x14ac:dyDescent="0.25">
      <c r="B119" s="67" t="s">
        <v>29</v>
      </c>
      <c r="C119" s="46">
        <v>35.5</v>
      </c>
      <c r="D119" s="46" t="s">
        <v>376</v>
      </c>
    </row>
    <row r="120" spans="1:5" x14ac:dyDescent="0.25">
      <c r="B120" s="67" t="s">
        <v>30</v>
      </c>
      <c r="C120" s="46">
        <v>37.700000000000003</v>
      </c>
      <c r="D120" s="46" t="s">
        <v>377</v>
      </c>
    </row>
    <row r="121" spans="1:5" x14ac:dyDescent="0.25">
      <c r="B121" s="67" t="s">
        <v>31</v>
      </c>
      <c r="C121" s="46">
        <v>22.2</v>
      </c>
      <c r="D121" s="46" t="s">
        <v>378</v>
      </c>
    </row>
    <row r="122" spans="1:5" x14ac:dyDescent="0.25">
      <c r="B122" s="67" t="s">
        <v>32</v>
      </c>
      <c r="C122" s="46">
        <v>32.1</v>
      </c>
      <c r="D122" s="46" t="s">
        <v>379</v>
      </c>
    </row>
    <row r="123" spans="1:5" x14ac:dyDescent="0.25">
      <c r="B123" s="67" t="s">
        <v>33</v>
      </c>
      <c r="C123" s="46">
        <v>23.5</v>
      </c>
      <c r="D123" s="46" t="s">
        <v>380</v>
      </c>
    </row>
    <row r="124" spans="1:5" x14ac:dyDescent="0.25">
      <c r="B124" s="31" t="s">
        <v>154</v>
      </c>
      <c r="C124" s="80" t="s">
        <v>645</v>
      </c>
      <c r="D124" s="48"/>
    </row>
    <row r="125" spans="1:5" x14ac:dyDescent="0.25">
      <c r="A125" s="61"/>
      <c r="B125" s="62" t="s">
        <v>155</v>
      </c>
      <c r="C125" s="39" t="s">
        <v>381</v>
      </c>
    </row>
    <row r="126" spans="1:5" x14ac:dyDescent="0.25">
      <c r="A126" s="61"/>
      <c r="B126" s="62"/>
      <c r="C126" s="39" t="s">
        <v>382</v>
      </c>
    </row>
    <row r="127" spans="1:5" x14ac:dyDescent="0.25">
      <c r="A127" s="61"/>
      <c r="B127" s="62"/>
      <c r="C127" s="39" t="s">
        <v>383</v>
      </c>
    </row>
    <row r="128" spans="1:5" x14ac:dyDescent="0.25">
      <c r="A128" s="61"/>
      <c r="B128" s="31" t="s">
        <v>152</v>
      </c>
      <c r="C128" s="40" t="s">
        <v>302</v>
      </c>
    </row>
    <row r="129" spans="1:5" x14ac:dyDescent="0.25">
      <c r="C129" s="39" t="s">
        <v>301</v>
      </c>
    </row>
    <row r="130" spans="1:5" x14ac:dyDescent="0.25">
      <c r="B130" s="62" t="s">
        <v>159</v>
      </c>
      <c r="C130" s="39" t="s">
        <v>169</v>
      </c>
    </row>
    <row r="131" spans="1:5" x14ac:dyDescent="0.25">
      <c r="B131" s="62"/>
    </row>
    <row r="132" spans="1:5" x14ac:dyDescent="0.25">
      <c r="B132" s="72" t="s">
        <v>114</v>
      </c>
    </row>
    <row r="133" spans="1:5" x14ac:dyDescent="0.25">
      <c r="B133" s="62"/>
    </row>
    <row r="135" spans="1:5" s="32" customFormat="1" ht="20.149999999999999" customHeight="1" x14ac:dyDescent="0.35">
      <c r="A135" s="84" t="s">
        <v>552</v>
      </c>
    </row>
    <row r="136" spans="1:5" s="32" customFormat="1" ht="20.149999999999999" customHeight="1" x14ac:dyDescent="0.35">
      <c r="A136" s="56" t="s">
        <v>527</v>
      </c>
    </row>
    <row r="137" spans="1:5" s="32" customFormat="1" ht="20.149999999999999" customHeight="1" x14ac:dyDescent="0.35">
      <c r="A137" s="56" t="s">
        <v>396</v>
      </c>
      <c r="B137" s="56"/>
      <c r="C137" s="56"/>
      <c r="D137" s="56"/>
      <c r="E137" s="56"/>
    </row>
    <row r="138" spans="1:5" ht="37.5" x14ac:dyDescent="0.25">
      <c r="B138" s="73" t="s">
        <v>34</v>
      </c>
      <c r="C138" s="44" t="s">
        <v>403</v>
      </c>
      <c r="D138" s="44" t="s">
        <v>326</v>
      </c>
    </row>
    <row r="139" spans="1:5" x14ac:dyDescent="0.25">
      <c r="B139" s="67" t="s">
        <v>29</v>
      </c>
      <c r="C139" s="45">
        <v>68.599999999999994</v>
      </c>
      <c r="D139" s="46" t="s">
        <v>331</v>
      </c>
    </row>
    <row r="140" spans="1:5" x14ac:dyDescent="0.25">
      <c r="B140" s="67" t="s">
        <v>30</v>
      </c>
      <c r="C140" s="45">
        <v>73.8</v>
      </c>
      <c r="D140" s="46" t="s">
        <v>332</v>
      </c>
    </row>
    <row r="141" spans="1:5" x14ac:dyDescent="0.25">
      <c r="B141" s="67" t="s">
        <v>31</v>
      </c>
      <c r="C141" s="45">
        <v>70.2</v>
      </c>
      <c r="D141" s="46" t="s">
        <v>333</v>
      </c>
    </row>
    <row r="142" spans="1:5" x14ac:dyDescent="0.25">
      <c r="B142" s="67" t="s">
        <v>32</v>
      </c>
      <c r="C142" s="45">
        <v>75.5</v>
      </c>
      <c r="D142" s="46" t="s">
        <v>334</v>
      </c>
    </row>
    <row r="143" spans="1:5" x14ac:dyDescent="0.25">
      <c r="B143" s="67" t="s">
        <v>33</v>
      </c>
      <c r="C143" s="45">
        <v>79.900000000000006</v>
      </c>
      <c r="D143" s="46" t="s">
        <v>335</v>
      </c>
    </row>
    <row r="144" spans="1:5" x14ac:dyDescent="0.25">
      <c r="B144" s="31" t="s">
        <v>154</v>
      </c>
      <c r="C144" s="80" t="s">
        <v>645</v>
      </c>
      <c r="D144" s="48"/>
    </row>
    <row r="145" spans="1:5" x14ac:dyDescent="0.25">
      <c r="A145" s="61"/>
      <c r="B145" s="62" t="s">
        <v>155</v>
      </c>
      <c r="C145" s="39" t="s">
        <v>381</v>
      </c>
    </row>
    <row r="146" spans="1:5" x14ac:dyDescent="0.25">
      <c r="A146" s="61"/>
      <c r="B146" s="62"/>
      <c r="C146" s="39" t="s">
        <v>382</v>
      </c>
    </row>
    <row r="147" spans="1:5" x14ac:dyDescent="0.25">
      <c r="A147" s="61"/>
      <c r="B147" s="62"/>
      <c r="C147" s="39" t="s">
        <v>383</v>
      </c>
    </row>
    <row r="148" spans="1:5" x14ac:dyDescent="0.25">
      <c r="A148" s="61"/>
      <c r="B148" s="31" t="s">
        <v>152</v>
      </c>
      <c r="C148" s="40" t="s">
        <v>302</v>
      </c>
    </row>
    <row r="149" spans="1:5" x14ac:dyDescent="0.25">
      <c r="C149" s="39" t="s">
        <v>301</v>
      </c>
    </row>
    <row r="150" spans="1:5" x14ac:dyDescent="0.25">
      <c r="B150" s="62" t="s">
        <v>167</v>
      </c>
      <c r="C150" s="39" t="s">
        <v>385</v>
      </c>
    </row>
    <row r="151" spans="1:5" x14ac:dyDescent="0.25">
      <c r="B151" s="62"/>
    </row>
    <row r="152" spans="1:5" x14ac:dyDescent="0.25">
      <c r="B152" s="72" t="s">
        <v>114</v>
      </c>
    </row>
    <row r="153" spans="1:5" x14ac:dyDescent="0.25">
      <c r="B153" s="72"/>
    </row>
    <row r="154" spans="1:5" s="32" customFormat="1" ht="20.149999999999999" customHeight="1" x14ac:dyDescent="0.35">
      <c r="A154" s="84" t="s">
        <v>553</v>
      </c>
    </row>
    <row r="155" spans="1:5" s="32" customFormat="1" ht="20.149999999999999" customHeight="1" x14ac:dyDescent="0.35">
      <c r="A155" s="56" t="s">
        <v>596</v>
      </c>
      <c r="B155" s="56"/>
      <c r="C155" s="56"/>
      <c r="D155" s="56"/>
      <c r="E155" s="56"/>
    </row>
    <row r="156" spans="1:5" ht="20.149999999999999" customHeight="1" x14ac:dyDescent="0.25">
      <c r="A156" s="32" t="s">
        <v>392</v>
      </c>
    </row>
    <row r="157" spans="1:5" ht="37.5" x14ac:dyDescent="0.25">
      <c r="B157" s="73" t="s">
        <v>34</v>
      </c>
      <c r="C157" s="44" t="s">
        <v>402</v>
      </c>
      <c r="D157" s="44" t="s">
        <v>327</v>
      </c>
    </row>
    <row r="158" spans="1:5" x14ac:dyDescent="0.25">
      <c r="B158" s="67" t="s">
        <v>29</v>
      </c>
      <c r="C158" s="45">
        <v>60.9</v>
      </c>
      <c r="D158" s="46" t="s">
        <v>336</v>
      </c>
    </row>
    <row r="159" spans="1:5" x14ac:dyDescent="0.25">
      <c r="B159" s="67" t="s">
        <v>30</v>
      </c>
      <c r="C159" s="45">
        <v>62.3</v>
      </c>
      <c r="D159" s="46" t="s">
        <v>337</v>
      </c>
    </row>
    <row r="160" spans="1:5" x14ac:dyDescent="0.25">
      <c r="B160" s="67" t="s">
        <v>31</v>
      </c>
      <c r="C160" s="45">
        <v>68.099999999999994</v>
      </c>
      <c r="D160" s="46" t="s">
        <v>338</v>
      </c>
    </row>
    <row r="161" spans="1:5" x14ac:dyDescent="0.25">
      <c r="B161" s="67" t="s">
        <v>32</v>
      </c>
      <c r="C161" s="45">
        <v>66.3</v>
      </c>
      <c r="D161" s="46" t="s">
        <v>339</v>
      </c>
    </row>
    <row r="162" spans="1:5" x14ac:dyDescent="0.25">
      <c r="B162" s="67" t="s">
        <v>33</v>
      </c>
      <c r="C162" s="45">
        <v>68.5</v>
      </c>
      <c r="D162" s="46" t="s">
        <v>340</v>
      </c>
    </row>
    <row r="163" spans="1:5" x14ac:dyDescent="0.25">
      <c r="B163" s="31" t="s">
        <v>154</v>
      </c>
      <c r="C163" s="80" t="s">
        <v>645</v>
      </c>
      <c r="D163" s="48"/>
    </row>
    <row r="164" spans="1:5" x14ac:dyDescent="0.25">
      <c r="A164" s="61"/>
      <c r="B164" s="62" t="s">
        <v>155</v>
      </c>
      <c r="C164" s="39" t="s">
        <v>381</v>
      </c>
    </row>
    <row r="165" spans="1:5" x14ac:dyDescent="0.25">
      <c r="A165" s="61"/>
      <c r="B165" s="62"/>
      <c r="C165" s="39" t="s">
        <v>382</v>
      </c>
    </row>
    <row r="166" spans="1:5" x14ac:dyDescent="0.25">
      <c r="A166" s="61"/>
      <c r="B166" s="62"/>
      <c r="C166" s="39" t="s">
        <v>383</v>
      </c>
    </row>
    <row r="167" spans="1:5" x14ac:dyDescent="0.25">
      <c r="A167" s="61"/>
      <c r="B167" s="31" t="s">
        <v>152</v>
      </c>
      <c r="C167" s="40" t="s">
        <v>302</v>
      </c>
    </row>
    <row r="168" spans="1:5" x14ac:dyDescent="0.25">
      <c r="C168" s="39" t="s">
        <v>301</v>
      </c>
    </row>
    <row r="169" spans="1:5" x14ac:dyDescent="0.25">
      <c r="B169" s="62" t="s">
        <v>167</v>
      </c>
      <c r="C169" s="39" t="s">
        <v>385</v>
      </c>
    </row>
    <row r="170" spans="1:5" x14ac:dyDescent="0.25">
      <c r="B170" s="62"/>
    </row>
    <row r="171" spans="1:5" x14ac:dyDescent="0.25">
      <c r="B171" s="72" t="s">
        <v>114</v>
      </c>
    </row>
    <row r="172" spans="1:5" x14ac:dyDescent="0.25">
      <c r="B172" s="62"/>
    </row>
    <row r="174" spans="1:5" s="32" customFormat="1" ht="20.149999999999999" customHeight="1" x14ac:dyDescent="0.35">
      <c r="A174" s="84" t="s">
        <v>554</v>
      </c>
    </row>
    <row r="175" spans="1:5" s="32" customFormat="1" ht="20.149999999999999" customHeight="1" x14ac:dyDescent="0.35">
      <c r="A175" s="56" t="s">
        <v>524</v>
      </c>
      <c r="B175" s="56"/>
      <c r="C175" s="56"/>
      <c r="D175" s="56"/>
      <c r="E175" s="56"/>
    </row>
    <row r="176" spans="1:5" ht="37.5" x14ac:dyDescent="0.25">
      <c r="B176" s="73" t="s">
        <v>34</v>
      </c>
      <c r="C176" s="44" t="s">
        <v>434</v>
      </c>
      <c r="D176" s="44" t="s">
        <v>433</v>
      </c>
    </row>
    <row r="177" spans="1:4" x14ac:dyDescent="0.25">
      <c r="B177" s="67" t="s">
        <v>29</v>
      </c>
      <c r="C177" s="45">
        <v>75.099999999999994</v>
      </c>
      <c r="D177" s="46" t="s">
        <v>341</v>
      </c>
    </row>
    <row r="178" spans="1:4" x14ac:dyDescent="0.25">
      <c r="B178" s="67" t="s">
        <v>30</v>
      </c>
      <c r="C178" s="45">
        <v>75.2</v>
      </c>
      <c r="D178" s="46" t="s">
        <v>342</v>
      </c>
    </row>
    <row r="179" spans="1:4" x14ac:dyDescent="0.25">
      <c r="B179" s="67" t="s">
        <v>31</v>
      </c>
      <c r="C179" s="45">
        <v>77.5</v>
      </c>
      <c r="D179" s="46" t="s">
        <v>343</v>
      </c>
    </row>
    <row r="180" spans="1:4" x14ac:dyDescent="0.25">
      <c r="B180" s="67" t="s">
        <v>32</v>
      </c>
      <c r="C180" s="45">
        <v>80</v>
      </c>
      <c r="D180" s="46" t="s">
        <v>344</v>
      </c>
    </row>
    <row r="181" spans="1:4" x14ac:dyDescent="0.25">
      <c r="B181" s="67" t="s">
        <v>33</v>
      </c>
      <c r="C181" s="45">
        <v>76.8</v>
      </c>
      <c r="D181" s="46" t="s">
        <v>345</v>
      </c>
    </row>
    <row r="182" spans="1:4" x14ac:dyDescent="0.25">
      <c r="B182" s="31" t="s">
        <v>154</v>
      </c>
      <c r="C182" s="80" t="s">
        <v>645</v>
      </c>
      <c r="D182" s="48"/>
    </row>
    <row r="183" spans="1:4" x14ac:dyDescent="0.25">
      <c r="A183" s="61"/>
      <c r="B183" s="62" t="s">
        <v>155</v>
      </c>
      <c r="C183" s="39" t="s">
        <v>381</v>
      </c>
    </row>
    <row r="184" spans="1:4" x14ac:dyDescent="0.25">
      <c r="A184" s="61"/>
      <c r="B184" s="62"/>
      <c r="C184" s="39" t="s">
        <v>382</v>
      </c>
    </row>
    <row r="185" spans="1:4" x14ac:dyDescent="0.25">
      <c r="A185" s="61"/>
      <c r="B185" s="62"/>
      <c r="C185" s="39" t="s">
        <v>383</v>
      </c>
    </row>
    <row r="186" spans="1:4" x14ac:dyDescent="0.25">
      <c r="A186" s="61"/>
      <c r="B186" s="31" t="s">
        <v>152</v>
      </c>
      <c r="C186" s="40" t="s">
        <v>302</v>
      </c>
    </row>
    <row r="187" spans="1:4" x14ac:dyDescent="0.25">
      <c r="C187" s="39" t="s">
        <v>301</v>
      </c>
    </row>
    <row r="188" spans="1:4" x14ac:dyDescent="0.25">
      <c r="B188" s="62" t="s">
        <v>167</v>
      </c>
      <c r="C188" s="39" t="s">
        <v>385</v>
      </c>
    </row>
    <row r="189" spans="1:4" x14ac:dyDescent="0.25">
      <c r="B189" s="62"/>
    </row>
    <row r="190" spans="1:4" x14ac:dyDescent="0.25">
      <c r="B190" s="72" t="s">
        <v>114</v>
      </c>
    </row>
  </sheetData>
  <hyperlinks>
    <hyperlink ref="B190" location="'Table of Contents'!A1" display="Back to Table of Contents"/>
    <hyperlink ref="B17" location="'Table of Contents'!A1" display="Back to Table of Contents"/>
    <hyperlink ref="B36" location="'Table of Contents'!A1" display="Back to Table of Contents"/>
    <hyperlink ref="B55" location="'Table of Contents'!A1" display="Back to Table of Contents"/>
    <hyperlink ref="B74" location="'Table of Contents'!A1" display="Back to Table of Contents"/>
    <hyperlink ref="B93" location="'Table of Contents'!A1" display="Back to Table of Contents"/>
    <hyperlink ref="B113" location="'Table of Contents'!A1" display="Back to Table of Contents"/>
    <hyperlink ref="B132" location="'Table of Contents'!A1" display="Back to Table of Contents"/>
    <hyperlink ref="B152" location="'Table of Contents'!A1" display="Back to Table of Contents"/>
    <hyperlink ref="B171" location="'Table of Contents'!A1" display="Back to Table of Contents"/>
  </hyperlinks>
  <pageMargins left="0.7" right="0.7" top="0.75" bottom="0.75" header="0.3" footer="0.3"/>
  <pageSetup scale="89" fitToHeight="0" orientation="landscape" horizontalDpi="1200" verticalDpi="1200" r:id="rId1"/>
  <rowBreaks count="2" manualBreakCount="2">
    <brk id="76" max="16383" man="1"/>
    <brk id="115" max="16383" man="1"/>
  </rowBreaks>
</worksheet>
</file>

<file path=xl/worksheets/sheet1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E16"/>
  <sheetViews>
    <sheetView showGridLines="0" workbookViewId="0">
      <selection activeCell="C18" sqref="C18"/>
    </sheetView>
  </sheetViews>
  <sheetFormatPr defaultColWidth="9.36328125" defaultRowHeight="12.5" x14ac:dyDescent="0.25"/>
  <cols>
    <col min="1" max="1" width="3.6328125" style="21" customWidth="1"/>
    <col min="2" max="2" width="20.6328125" style="21" customWidth="1"/>
    <col min="3" max="3" width="12.6328125" style="21" customWidth="1"/>
    <col min="4" max="4" width="22.6328125" style="21" customWidth="1"/>
    <col min="5" max="5" width="50.36328125" style="21" customWidth="1"/>
    <col min="6" max="16384" width="9.36328125" style="21"/>
  </cols>
  <sheetData>
    <row r="1" spans="1:5" s="32" customFormat="1" ht="20.149999999999999" customHeight="1" x14ac:dyDescent="0.35">
      <c r="A1" s="84" t="s">
        <v>555</v>
      </c>
    </row>
    <row r="2" spans="1:5" s="32" customFormat="1" ht="20.149999999999999" customHeight="1" x14ac:dyDescent="0.35">
      <c r="A2" s="56" t="s">
        <v>571</v>
      </c>
      <c r="B2" s="56"/>
      <c r="C2" s="56"/>
      <c r="D2" s="56"/>
      <c r="E2" s="56"/>
    </row>
    <row r="3" spans="1:5" x14ac:dyDescent="0.25">
      <c r="B3" s="58" t="s">
        <v>386</v>
      </c>
      <c r="C3" s="37" t="s">
        <v>28</v>
      </c>
      <c r="D3" s="44" t="s">
        <v>119</v>
      </c>
    </row>
    <row r="4" spans="1:5" x14ac:dyDescent="0.25">
      <c r="B4" s="33" t="s">
        <v>24</v>
      </c>
      <c r="C4" s="59">
        <v>12.7</v>
      </c>
      <c r="D4" s="46" t="s">
        <v>387</v>
      </c>
    </row>
    <row r="5" spans="1:5" x14ac:dyDescent="0.25">
      <c r="B5" s="33" t="s">
        <v>23</v>
      </c>
      <c r="C5" s="59">
        <v>36.5</v>
      </c>
      <c r="D5" s="46" t="s">
        <v>388</v>
      </c>
    </row>
    <row r="6" spans="1:5" x14ac:dyDescent="0.25">
      <c r="B6" s="33" t="s">
        <v>22</v>
      </c>
      <c r="C6" s="59">
        <v>37.700000000000003</v>
      </c>
      <c r="D6" s="46" t="s">
        <v>389</v>
      </c>
    </row>
    <row r="7" spans="1:5" x14ac:dyDescent="0.25">
      <c r="B7" s="33" t="s">
        <v>21</v>
      </c>
      <c r="C7" s="59">
        <v>11.4</v>
      </c>
      <c r="D7" s="46" t="s">
        <v>390</v>
      </c>
    </row>
    <row r="8" spans="1:5" x14ac:dyDescent="0.25">
      <c r="B8" s="33" t="s">
        <v>20</v>
      </c>
      <c r="C8" s="59">
        <v>1.8</v>
      </c>
      <c r="D8" s="46" t="s">
        <v>391</v>
      </c>
    </row>
    <row r="9" spans="1:5" x14ac:dyDescent="0.25">
      <c r="B9" s="31" t="s">
        <v>154</v>
      </c>
      <c r="C9" s="28" t="s">
        <v>645</v>
      </c>
      <c r="D9" s="48"/>
    </row>
    <row r="10" spans="1:5" x14ac:dyDescent="0.25">
      <c r="B10" s="21" t="s">
        <v>155</v>
      </c>
      <c r="C10" s="21" t="s">
        <v>300</v>
      </c>
    </row>
    <row r="11" spans="1:5" x14ac:dyDescent="0.25">
      <c r="A11" s="26"/>
      <c r="B11" s="31" t="s">
        <v>152</v>
      </c>
      <c r="C11" s="40" t="s">
        <v>482</v>
      </c>
    </row>
    <row r="12" spans="1:5" x14ac:dyDescent="0.25">
      <c r="C12" s="21" t="s">
        <v>483</v>
      </c>
    </row>
    <row r="13" spans="1:5" x14ac:dyDescent="0.25">
      <c r="B13" s="21" t="s">
        <v>559</v>
      </c>
      <c r="C13" s="21" t="s">
        <v>580</v>
      </c>
    </row>
    <row r="14" spans="1:5" x14ac:dyDescent="0.25">
      <c r="C14" s="21" t="s">
        <v>563</v>
      </c>
    </row>
    <row r="16" spans="1:5" x14ac:dyDescent="0.25">
      <c r="B16" s="30" t="s">
        <v>114</v>
      </c>
    </row>
  </sheetData>
  <hyperlinks>
    <hyperlink ref="B16" location="'Table of Contents'!A1" display="Back to Table of Contents"/>
  </hyperlinks>
  <pageMargins left="0.7" right="0.7" top="0.75" bottom="0.75" header="0.3" footer="0.3"/>
  <pageSetup fitToHeight="0" orientation="landscape" horizontalDpi="1200" verticalDpi="1200" r:id="rId1"/>
</worksheet>
</file>

<file path=xl/worksheets/sheet1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E16"/>
  <sheetViews>
    <sheetView showGridLines="0" workbookViewId="0">
      <selection activeCell="C16" sqref="C16"/>
    </sheetView>
  </sheetViews>
  <sheetFormatPr defaultColWidth="9.36328125" defaultRowHeight="12.5" x14ac:dyDescent="0.25"/>
  <cols>
    <col min="1" max="1" width="3.6328125" style="21" customWidth="1"/>
    <col min="2" max="2" width="20.6328125" style="21" customWidth="1"/>
    <col min="3" max="3" width="12.6328125" style="21" customWidth="1"/>
    <col min="4" max="4" width="22.6328125" style="21" customWidth="1"/>
    <col min="5" max="5" width="54.453125" style="21" customWidth="1"/>
    <col min="6" max="16384" width="9.36328125" style="21"/>
  </cols>
  <sheetData>
    <row r="1" spans="1:5" s="32" customFormat="1" ht="20.149999999999999" customHeight="1" x14ac:dyDescent="0.35">
      <c r="A1" s="84" t="s">
        <v>556</v>
      </c>
    </row>
    <row r="2" spans="1:5" s="32" customFormat="1" ht="20.149999999999999" customHeight="1" x14ac:dyDescent="0.35">
      <c r="A2" s="56" t="s">
        <v>572</v>
      </c>
      <c r="B2" s="56"/>
      <c r="C2" s="56"/>
      <c r="D2" s="56"/>
      <c r="E2" s="56"/>
    </row>
    <row r="3" spans="1:5" x14ac:dyDescent="0.25">
      <c r="B3" s="58" t="s">
        <v>386</v>
      </c>
      <c r="C3" s="37" t="s">
        <v>18</v>
      </c>
      <c r="D3" s="44" t="s">
        <v>119</v>
      </c>
    </row>
    <row r="4" spans="1:5" x14ac:dyDescent="0.25">
      <c r="B4" s="33" t="s">
        <v>24</v>
      </c>
      <c r="C4" s="45">
        <v>7.3</v>
      </c>
      <c r="D4" s="46" t="s">
        <v>398</v>
      </c>
    </row>
    <row r="5" spans="1:5" x14ac:dyDescent="0.25">
      <c r="B5" s="33" t="s">
        <v>23</v>
      </c>
      <c r="C5" s="45">
        <v>26.8</v>
      </c>
      <c r="D5" s="46" t="s">
        <v>397</v>
      </c>
    </row>
    <row r="6" spans="1:5" x14ac:dyDescent="0.25">
      <c r="B6" s="33" t="s">
        <v>22</v>
      </c>
      <c r="C6" s="45">
        <v>51</v>
      </c>
      <c r="D6" s="46" t="s">
        <v>399</v>
      </c>
    </row>
    <row r="7" spans="1:5" x14ac:dyDescent="0.25">
      <c r="B7" s="33" t="s">
        <v>21</v>
      </c>
      <c r="C7" s="45">
        <v>13</v>
      </c>
      <c r="D7" s="46" t="s">
        <v>400</v>
      </c>
    </row>
    <row r="8" spans="1:5" x14ac:dyDescent="0.25">
      <c r="B8" s="33" t="s">
        <v>20</v>
      </c>
      <c r="C8" s="45" t="s">
        <v>35</v>
      </c>
      <c r="D8" s="46" t="s">
        <v>401</v>
      </c>
    </row>
    <row r="9" spans="1:5" x14ac:dyDescent="0.25">
      <c r="B9" s="31" t="s">
        <v>154</v>
      </c>
      <c r="C9" s="28" t="s">
        <v>645</v>
      </c>
      <c r="D9" s="48"/>
    </row>
    <row r="10" spans="1:5" x14ac:dyDescent="0.25">
      <c r="B10" s="21" t="s">
        <v>155</v>
      </c>
      <c r="C10" s="21" t="s">
        <v>300</v>
      </c>
    </row>
    <row r="11" spans="1:5" x14ac:dyDescent="0.25">
      <c r="A11" s="26"/>
      <c r="B11" s="31" t="s">
        <v>152</v>
      </c>
      <c r="C11" s="40" t="s">
        <v>482</v>
      </c>
    </row>
    <row r="12" spans="1:5" x14ac:dyDescent="0.25">
      <c r="C12" s="21" t="s">
        <v>483</v>
      </c>
    </row>
    <row r="13" spans="1:5" x14ac:dyDescent="0.25">
      <c r="B13" s="27" t="s">
        <v>191</v>
      </c>
      <c r="C13" s="21" t="s">
        <v>635</v>
      </c>
    </row>
    <row r="14" spans="1:5" x14ac:dyDescent="0.25">
      <c r="B14" s="27"/>
      <c r="C14" s="21" t="s">
        <v>484</v>
      </c>
    </row>
    <row r="16" spans="1:5" x14ac:dyDescent="0.25">
      <c r="B16" s="30" t="s">
        <v>114</v>
      </c>
    </row>
  </sheetData>
  <hyperlinks>
    <hyperlink ref="B16" location="'Table of Contents'!A1" display="Back to Table of Contents"/>
  </hyperlinks>
  <pageMargins left="0.61" right="0.59" top="0.75" bottom="0.75" header="0.3" footer="0.3"/>
  <pageSetup orientation="landscape" horizontalDpi="1200" verticalDpi="1200" r:id="rId1"/>
</worksheet>
</file>

<file path=xl/worksheets/sheet1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F37"/>
  <sheetViews>
    <sheetView showGridLines="0" workbookViewId="0">
      <selection activeCell="C32" sqref="C32"/>
    </sheetView>
  </sheetViews>
  <sheetFormatPr defaultColWidth="9.36328125" defaultRowHeight="12.5" x14ac:dyDescent="0.25"/>
  <cols>
    <col min="1" max="1" width="3.6328125" style="21" customWidth="1"/>
    <col min="2" max="6" width="20.6328125" style="21" customWidth="1"/>
    <col min="7" max="16384" width="9.36328125" style="21"/>
  </cols>
  <sheetData>
    <row r="1" spans="1:6" s="32" customFormat="1" ht="20.149999999999999" customHeight="1" x14ac:dyDescent="0.35">
      <c r="A1" s="84" t="s">
        <v>613</v>
      </c>
    </row>
    <row r="2" spans="1:6" s="32" customFormat="1" ht="20.149999999999999" customHeight="1" x14ac:dyDescent="0.35">
      <c r="A2" s="32" t="s">
        <v>145</v>
      </c>
    </row>
    <row r="3" spans="1:6" ht="37.5" x14ac:dyDescent="0.25">
      <c r="B3" s="36" t="s">
        <v>34</v>
      </c>
      <c r="C3" s="44" t="s">
        <v>518</v>
      </c>
      <c r="D3" s="44" t="s">
        <v>519</v>
      </c>
      <c r="E3" s="44" t="s">
        <v>520</v>
      </c>
      <c r="F3" s="44" t="s">
        <v>521</v>
      </c>
    </row>
    <row r="4" spans="1:6" x14ac:dyDescent="0.25">
      <c r="B4" s="33" t="s">
        <v>29</v>
      </c>
      <c r="C4" s="46">
        <v>53.3</v>
      </c>
      <c r="D4" s="46" t="s">
        <v>404</v>
      </c>
      <c r="E4" s="46">
        <v>46.7</v>
      </c>
      <c r="F4" s="46" t="s">
        <v>405</v>
      </c>
    </row>
    <row r="5" spans="1:6" x14ac:dyDescent="0.25">
      <c r="B5" s="33" t="s">
        <v>30</v>
      </c>
      <c r="C5" s="46">
        <v>50.7</v>
      </c>
      <c r="D5" s="46" t="s">
        <v>406</v>
      </c>
      <c r="E5" s="46">
        <v>49.3</v>
      </c>
      <c r="F5" s="46" t="s">
        <v>407</v>
      </c>
    </row>
    <row r="6" spans="1:6" x14ac:dyDescent="0.25">
      <c r="B6" s="33" t="s">
        <v>31</v>
      </c>
      <c r="C6" s="46">
        <v>47.4</v>
      </c>
      <c r="D6" s="46" t="s">
        <v>408</v>
      </c>
      <c r="E6" s="46">
        <v>52.6</v>
      </c>
      <c r="F6" s="46" t="s">
        <v>409</v>
      </c>
    </row>
    <row r="7" spans="1:6" x14ac:dyDescent="0.25">
      <c r="B7" s="33" t="s">
        <v>32</v>
      </c>
      <c r="C7" s="46">
        <v>47.3</v>
      </c>
      <c r="D7" s="46" t="s">
        <v>410</v>
      </c>
      <c r="E7" s="46">
        <v>52.7</v>
      </c>
      <c r="F7" s="46" t="s">
        <v>360</v>
      </c>
    </row>
    <row r="8" spans="1:6" x14ac:dyDescent="0.25">
      <c r="B8" s="33" t="s">
        <v>33</v>
      </c>
      <c r="C8" s="46">
        <v>46.7</v>
      </c>
      <c r="D8" s="46" t="s">
        <v>411</v>
      </c>
      <c r="E8" s="46">
        <v>53.5</v>
      </c>
      <c r="F8" s="46" t="s">
        <v>412</v>
      </c>
    </row>
    <row r="9" spans="1:6" x14ac:dyDescent="0.25">
      <c r="B9" s="31" t="s">
        <v>154</v>
      </c>
      <c r="C9" s="28" t="s">
        <v>645</v>
      </c>
      <c r="D9" s="48"/>
    </row>
    <row r="10" spans="1:6" x14ac:dyDescent="0.25">
      <c r="B10" s="21" t="s">
        <v>155</v>
      </c>
      <c r="C10" s="21" t="s">
        <v>381</v>
      </c>
    </row>
    <row r="11" spans="1:6" x14ac:dyDescent="0.25">
      <c r="C11" s="21" t="s">
        <v>382</v>
      </c>
    </row>
    <row r="12" spans="1:6" x14ac:dyDescent="0.25">
      <c r="C12" s="21" t="s">
        <v>383</v>
      </c>
    </row>
    <row r="13" spans="1:6" x14ac:dyDescent="0.25">
      <c r="A13" s="26"/>
      <c r="B13" s="31" t="s">
        <v>152</v>
      </c>
      <c r="C13" s="40" t="s">
        <v>204</v>
      </c>
    </row>
    <row r="14" spans="1:6" x14ac:dyDescent="0.25">
      <c r="C14" s="21" t="s">
        <v>205</v>
      </c>
    </row>
    <row r="15" spans="1:6" x14ac:dyDescent="0.25">
      <c r="B15" s="27" t="s">
        <v>167</v>
      </c>
      <c r="C15" s="21" t="s">
        <v>169</v>
      </c>
    </row>
    <row r="17" spans="1:6" x14ac:dyDescent="0.25">
      <c r="B17" s="30" t="s">
        <v>114</v>
      </c>
    </row>
    <row r="18" spans="1:6" x14ac:dyDescent="0.25">
      <c r="B18" s="30"/>
    </row>
    <row r="20" spans="1:6" s="32" customFormat="1" ht="20.149999999999999" customHeight="1" x14ac:dyDescent="0.35">
      <c r="A20" s="84" t="s">
        <v>614</v>
      </c>
    </row>
    <row r="21" spans="1:6" s="32" customFormat="1" ht="20.149999999999999" customHeight="1" x14ac:dyDescent="0.35">
      <c r="A21" s="32" t="s">
        <v>525</v>
      </c>
    </row>
    <row r="22" spans="1:6" ht="37.5" x14ac:dyDescent="0.25">
      <c r="B22" s="36" t="s">
        <v>34</v>
      </c>
      <c r="C22" s="44" t="s">
        <v>518</v>
      </c>
      <c r="D22" s="44" t="s">
        <v>519</v>
      </c>
      <c r="E22" s="44" t="s">
        <v>520</v>
      </c>
      <c r="F22" s="44" t="s">
        <v>521</v>
      </c>
    </row>
    <row r="23" spans="1:6" x14ac:dyDescent="0.25">
      <c r="B23" s="33" t="s">
        <v>29</v>
      </c>
      <c r="C23" s="46">
        <v>36.700000000000003</v>
      </c>
      <c r="D23" s="46" t="s">
        <v>413</v>
      </c>
      <c r="E23" s="46">
        <v>63.3</v>
      </c>
      <c r="F23" s="46" t="s">
        <v>414</v>
      </c>
    </row>
    <row r="24" spans="1:6" x14ac:dyDescent="0.25">
      <c r="B24" s="33" t="s">
        <v>30</v>
      </c>
      <c r="C24" s="46">
        <v>32.9</v>
      </c>
      <c r="D24" s="46" t="s">
        <v>415</v>
      </c>
      <c r="E24" s="46">
        <v>67.099999999999994</v>
      </c>
      <c r="F24" s="46" t="s">
        <v>416</v>
      </c>
    </row>
    <row r="25" spans="1:6" x14ac:dyDescent="0.25">
      <c r="B25" s="33" t="s">
        <v>31</v>
      </c>
      <c r="C25" s="46">
        <v>35.299999999999997</v>
      </c>
      <c r="D25" s="46" t="s">
        <v>417</v>
      </c>
      <c r="E25" s="46">
        <v>64.7</v>
      </c>
      <c r="F25" s="46" t="s">
        <v>418</v>
      </c>
    </row>
    <row r="26" spans="1:6" x14ac:dyDescent="0.25">
      <c r="B26" s="33" t="s">
        <v>32</v>
      </c>
      <c r="C26" s="46">
        <v>26.6</v>
      </c>
      <c r="D26" s="46" t="s">
        <v>419</v>
      </c>
      <c r="E26" s="46">
        <v>73.400000000000006</v>
      </c>
      <c r="F26" s="46" t="s">
        <v>420</v>
      </c>
    </row>
    <row r="27" spans="1:6" x14ac:dyDescent="0.25">
      <c r="B27" s="33" t="s">
        <v>33</v>
      </c>
      <c r="C27" s="46">
        <v>33.200000000000003</v>
      </c>
      <c r="D27" s="46" t="s">
        <v>421</v>
      </c>
      <c r="E27" s="46">
        <v>66.8</v>
      </c>
      <c r="F27" s="46" t="s">
        <v>422</v>
      </c>
    </row>
    <row r="28" spans="1:6" x14ac:dyDescent="0.25">
      <c r="B28" s="31" t="s">
        <v>154</v>
      </c>
      <c r="C28" s="28" t="s">
        <v>645</v>
      </c>
      <c r="D28" s="48"/>
    </row>
    <row r="29" spans="1:6" x14ac:dyDescent="0.25">
      <c r="B29" s="21" t="s">
        <v>155</v>
      </c>
      <c r="C29" s="21" t="s">
        <v>381</v>
      </c>
    </row>
    <row r="30" spans="1:6" x14ac:dyDescent="0.25">
      <c r="C30" s="21" t="s">
        <v>382</v>
      </c>
    </row>
    <row r="31" spans="1:6" x14ac:dyDescent="0.25">
      <c r="C31" s="21" t="s">
        <v>383</v>
      </c>
    </row>
    <row r="32" spans="1:6" x14ac:dyDescent="0.25">
      <c r="A32" s="26"/>
      <c r="B32" s="31" t="s">
        <v>152</v>
      </c>
      <c r="C32" s="40" t="s">
        <v>204</v>
      </c>
    </row>
    <row r="33" spans="2:3" x14ac:dyDescent="0.25">
      <c r="C33" s="21" t="s">
        <v>205</v>
      </c>
    </row>
    <row r="34" spans="2:3" x14ac:dyDescent="0.25">
      <c r="B34" s="27" t="s">
        <v>191</v>
      </c>
      <c r="C34" s="21" t="s">
        <v>169</v>
      </c>
    </row>
    <row r="35" spans="2:3" x14ac:dyDescent="0.25">
      <c r="B35" s="27"/>
    </row>
    <row r="37" spans="2:3" x14ac:dyDescent="0.25">
      <c r="B37" s="30" t="s">
        <v>114</v>
      </c>
    </row>
  </sheetData>
  <hyperlinks>
    <hyperlink ref="B37" location="'Table of Contents'!A1" display="Back to Table of Contents"/>
    <hyperlink ref="B17" location="'Table of Contents'!A1" display="Back to Table of Contents"/>
  </hyperlinks>
  <pageMargins left="0.52" right="0.39" top="0.5" bottom="0.51" header="0.3" footer="0.17"/>
  <pageSetup scale="96" fitToHeight="0" orientation="landscape" horizontalDpi="1200" verticalDpi="1200" r:id="rId1"/>
</worksheet>
</file>

<file path=xl/worksheets/sheet1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J16"/>
  <sheetViews>
    <sheetView showGridLines="0" workbookViewId="0">
      <selection activeCell="D10" sqref="D10"/>
    </sheetView>
  </sheetViews>
  <sheetFormatPr defaultColWidth="9.36328125" defaultRowHeight="12.5" x14ac:dyDescent="0.25"/>
  <cols>
    <col min="1" max="1" width="3.6328125" style="21" customWidth="1"/>
    <col min="2" max="2" width="13.6328125" style="21" customWidth="1"/>
    <col min="3" max="3" width="11.6328125" style="21" customWidth="1"/>
    <col min="4" max="4" width="17.6328125" style="21" customWidth="1"/>
    <col min="5" max="5" width="11.6328125" style="21" customWidth="1"/>
    <col min="6" max="6" width="17.6328125" style="21" customWidth="1"/>
    <col min="7" max="7" width="12.6328125" style="21" customWidth="1"/>
    <col min="8" max="8" width="17.6328125" style="21" customWidth="1"/>
    <col min="9" max="9" width="13.6328125" style="21" customWidth="1"/>
    <col min="10" max="10" width="17.6328125" style="21" customWidth="1"/>
    <col min="11" max="16384" width="9.36328125" style="21"/>
  </cols>
  <sheetData>
    <row r="1" spans="1:10" s="32" customFormat="1" ht="20.149999999999999" customHeight="1" x14ac:dyDescent="0.35">
      <c r="A1" s="84" t="s">
        <v>615</v>
      </c>
    </row>
    <row r="2" spans="1:10" s="32" customFormat="1" ht="20.149999999999999" customHeight="1" x14ac:dyDescent="0.35">
      <c r="A2" s="56" t="s">
        <v>573</v>
      </c>
      <c r="B2" s="56"/>
      <c r="C2" s="56"/>
      <c r="D2" s="56"/>
      <c r="E2" s="56"/>
      <c r="F2" s="56"/>
      <c r="G2" s="56"/>
      <c r="H2" s="56"/>
      <c r="I2" s="56"/>
      <c r="J2" s="56"/>
    </row>
    <row r="3" spans="1:10" ht="62.5" x14ac:dyDescent="0.25">
      <c r="B3" s="36" t="s">
        <v>37</v>
      </c>
      <c r="C3" s="44" t="s">
        <v>314</v>
      </c>
      <c r="D3" s="44" t="s">
        <v>441</v>
      </c>
      <c r="E3" s="44" t="s">
        <v>423</v>
      </c>
      <c r="F3" s="44" t="s">
        <v>438</v>
      </c>
      <c r="G3" s="44" t="s">
        <v>328</v>
      </c>
      <c r="H3" s="44" t="s">
        <v>439</v>
      </c>
      <c r="I3" s="44" t="s">
        <v>440</v>
      </c>
      <c r="J3" s="44" t="s">
        <v>437</v>
      </c>
    </row>
    <row r="4" spans="1:10" ht="37.5" x14ac:dyDescent="0.25">
      <c r="B4" s="60" t="s">
        <v>38</v>
      </c>
      <c r="C4" s="46">
        <v>17.2</v>
      </c>
      <c r="D4" s="46" t="s">
        <v>424</v>
      </c>
      <c r="E4" s="45">
        <v>21.1</v>
      </c>
      <c r="F4" s="46" t="s">
        <v>425</v>
      </c>
      <c r="G4" s="45">
        <v>41</v>
      </c>
      <c r="H4" s="46" t="s">
        <v>426</v>
      </c>
      <c r="I4" s="45">
        <v>71.400000000000006</v>
      </c>
      <c r="J4" s="46" t="s">
        <v>427</v>
      </c>
    </row>
    <row r="5" spans="1:10" x14ac:dyDescent="0.25">
      <c r="B5" s="33" t="s">
        <v>39</v>
      </c>
      <c r="C5" s="46">
        <v>31.7</v>
      </c>
      <c r="D5" s="46" t="s">
        <v>428</v>
      </c>
      <c r="E5" s="45">
        <v>18.5</v>
      </c>
      <c r="F5" s="46" t="s">
        <v>429</v>
      </c>
      <c r="G5" s="45">
        <v>46.5</v>
      </c>
      <c r="H5" s="46" t="s">
        <v>430</v>
      </c>
      <c r="I5" s="45">
        <v>77.599999999999994</v>
      </c>
      <c r="J5" s="46" t="s">
        <v>431</v>
      </c>
    </row>
    <row r="6" spans="1:10" x14ac:dyDescent="0.25">
      <c r="B6" s="31" t="s">
        <v>154</v>
      </c>
      <c r="C6" s="28" t="s">
        <v>645</v>
      </c>
      <c r="D6" s="48"/>
    </row>
    <row r="7" spans="1:10" x14ac:dyDescent="0.25">
      <c r="B7" s="21" t="s">
        <v>155</v>
      </c>
      <c r="C7" s="21" t="s">
        <v>300</v>
      </c>
    </row>
    <row r="8" spans="1:10" x14ac:dyDescent="0.25">
      <c r="A8" s="26"/>
      <c r="B8" s="31" t="s">
        <v>152</v>
      </c>
      <c r="C8" s="40" t="s">
        <v>436</v>
      </c>
    </row>
    <row r="9" spans="1:10" x14ac:dyDescent="0.25">
      <c r="C9" s="21" t="s">
        <v>435</v>
      </c>
    </row>
    <row r="10" spans="1:10" x14ac:dyDescent="0.25">
      <c r="B10" s="27" t="s">
        <v>167</v>
      </c>
      <c r="C10" s="82" t="s">
        <v>605</v>
      </c>
    </row>
    <row r="11" spans="1:10" x14ac:dyDescent="0.25">
      <c r="C11" s="82" t="s">
        <v>606</v>
      </c>
    </row>
    <row r="12" spans="1:10" x14ac:dyDescent="0.25">
      <c r="C12" s="82" t="s">
        <v>607</v>
      </c>
    </row>
    <row r="13" spans="1:10" x14ac:dyDescent="0.25">
      <c r="C13" s="82" t="s">
        <v>608</v>
      </c>
    </row>
    <row r="14" spans="1:10" x14ac:dyDescent="0.25">
      <c r="C14" s="21" t="s">
        <v>169</v>
      </c>
    </row>
    <row r="16" spans="1:10" x14ac:dyDescent="0.25">
      <c r="B16" s="30" t="s">
        <v>114</v>
      </c>
    </row>
  </sheetData>
  <hyperlinks>
    <hyperlink ref="B16" location="'Table of Contents'!A1" display="Back to Table of Contents"/>
  </hyperlinks>
  <pageMargins left="0.36" right="0.3" top="0.75" bottom="0.75" header="0.3" footer="0.3"/>
  <pageSetup scale="89" fitToHeight="0" orientation="landscape" r:id="rId1"/>
</worksheet>
</file>

<file path=xl/worksheets/sheet1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J17"/>
  <sheetViews>
    <sheetView showGridLines="0" workbookViewId="0">
      <selection activeCell="C11" sqref="C11"/>
    </sheetView>
  </sheetViews>
  <sheetFormatPr defaultColWidth="9.36328125" defaultRowHeight="12.5" x14ac:dyDescent="0.25"/>
  <cols>
    <col min="1" max="1" width="3.6328125" style="21" customWidth="1"/>
    <col min="2" max="3" width="13.6328125" style="21" customWidth="1"/>
    <col min="4" max="4" width="17.6328125" style="21" customWidth="1"/>
    <col min="5" max="5" width="13.6328125" style="21" customWidth="1"/>
    <col min="6" max="6" width="17.6328125" style="21" customWidth="1"/>
    <col min="7" max="7" width="13.6328125" style="21" customWidth="1"/>
    <col min="8" max="8" width="17.6328125" style="21" customWidth="1"/>
    <col min="9" max="9" width="13.6328125" style="21" customWidth="1"/>
    <col min="10" max="10" width="17.6328125" style="21" customWidth="1"/>
    <col min="11" max="16384" width="9.36328125" style="21"/>
  </cols>
  <sheetData>
    <row r="1" spans="1:10" s="32" customFormat="1" ht="20.149999999999999" customHeight="1" x14ac:dyDescent="0.35">
      <c r="A1" s="84" t="s">
        <v>616</v>
      </c>
    </row>
    <row r="2" spans="1:10" s="32" customFormat="1" ht="20.149999999999999" customHeight="1" x14ac:dyDescent="0.35">
      <c r="A2" s="56" t="s">
        <v>574</v>
      </c>
      <c r="B2" s="56"/>
      <c r="C2" s="56"/>
      <c r="D2" s="56"/>
      <c r="E2" s="56"/>
      <c r="F2" s="56"/>
      <c r="G2" s="56"/>
      <c r="H2" s="56"/>
      <c r="I2" s="56"/>
      <c r="J2" s="56"/>
    </row>
    <row r="3" spans="1:10" ht="62.5" x14ac:dyDescent="0.25">
      <c r="B3" s="36" t="s">
        <v>37</v>
      </c>
      <c r="C3" s="44" t="s">
        <v>442</v>
      </c>
      <c r="D3" s="44" t="s">
        <v>441</v>
      </c>
      <c r="E3" s="44" t="s">
        <v>443</v>
      </c>
      <c r="F3" s="44" t="s">
        <v>444</v>
      </c>
      <c r="G3" s="44" t="s">
        <v>445</v>
      </c>
      <c r="H3" s="44" t="s">
        <v>446</v>
      </c>
      <c r="I3" s="44" t="s">
        <v>447</v>
      </c>
      <c r="J3" s="44" t="s">
        <v>448</v>
      </c>
    </row>
    <row r="4" spans="1:10" ht="37.5" x14ac:dyDescent="0.25">
      <c r="B4" s="60" t="s">
        <v>38</v>
      </c>
      <c r="C4" s="46">
        <v>5.6</v>
      </c>
      <c r="D4" s="46" t="s">
        <v>451</v>
      </c>
      <c r="E4" s="45">
        <v>28</v>
      </c>
      <c r="F4" s="46" t="s">
        <v>452</v>
      </c>
      <c r="G4" s="45">
        <v>72.099999999999994</v>
      </c>
      <c r="H4" s="46" t="s">
        <v>453</v>
      </c>
      <c r="I4" s="45">
        <v>75.7</v>
      </c>
      <c r="J4" s="46" t="s">
        <v>454</v>
      </c>
    </row>
    <row r="5" spans="1:10" x14ac:dyDescent="0.25">
      <c r="B5" s="33" t="s">
        <v>39</v>
      </c>
      <c r="C5" s="46" t="s">
        <v>40</v>
      </c>
      <c r="D5" s="46" t="s">
        <v>455</v>
      </c>
      <c r="E5" s="45">
        <v>71.3</v>
      </c>
      <c r="F5" s="46" t="s">
        <v>456</v>
      </c>
      <c r="G5" s="45">
        <v>81.3</v>
      </c>
      <c r="H5" s="46" t="s">
        <v>457</v>
      </c>
      <c r="I5" s="45">
        <v>89.8</v>
      </c>
      <c r="J5" s="46" t="s">
        <v>458</v>
      </c>
    </row>
    <row r="6" spans="1:10" x14ac:dyDescent="0.25">
      <c r="B6" s="31" t="s">
        <v>154</v>
      </c>
      <c r="C6" s="28" t="s">
        <v>645</v>
      </c>
      <c r="D6" s="48"/>
    </row>
    <row r="7" spans="1:10" x14ac:dyDescent="0.25">
      <c r="B7" s="21" t="s">
        <v>155</v>
      </c>
      <c r="C7" s="21" t="s">
        <v>300</v>
      </c>
    </row>
    <row r="8" spans="1:10" x14ac:dyDescent="0.25">
      <c r="A8" s="26"/>
      <c r="B8" s="31" t="s">
        <v>152</v>
      </c>
      <c r="C8" s="40" t="s">
        <v>450</v>
      </c>
    </row>
    <row r="9" spans="1:10" x14ac:dyDescent="0.25">
      <c r="C9" s="21" t="s">
        <v>449</v>
      </c>
    </row>
    <row r="10" spans="1:10" x14ac:dyDescent="0.25">
      <c r="B10" s="27" t="s">
        <v>167</v>
      </c>
      <c r="C10" s="39" t="s">
        <v>609</v>
      </c>
    </row>
    <row r="11" spans="1:10" x14ac:dyDescent="0.25">
      <c r="B11" s="27"/>
      <c r="C11" s="39" t="s">
        <v>610</v>
      </c>
    </row>
    <row r="12" spans="1:10" x14ac:dyDescent="0.25">
      <c r="C12" s="39" t="s">
        <v>611</v>
      </c>
    </row>
    <row r="13" spans="1:10" x14ac:dyDescent="0.25">
      <c r="C13" s="39" t="s">
        <v>612</v>
      </c>
    </row>
    <row r="14" spans="1:10" x14ac:dyDescent="0.25">
      <c r="C14" s="21" t="s">
        <v>169</v>
      </c>
    </row>
    <row r="15" spans="1:10" x14ac:dyDescent="0.25">
      <c r="C15" s="21" t="s">
        <v>459</v>
      </c>
    </row>
    <row r="17" spans="2:2" x14ac:dyDescent="0.25">
      <c r="B17" s="30" t="s">
        <v>114</v>
      </c>
    </row>
  </sheetData>
  <hyperlinks>
    <hyperlink ref="B17" location="'Table of Contents'!A1" display="Back to Table of Contents"/>
  </hyperlinks>
  <pageMargins left="0.34" right="0.27" top="0.75" bottom="0.75" header="0.3" footer="0.3"/>
  <pageSetup scale="86" fitToHeight="0" orientation="landscape" r:id="rId1"/>
</worksheet>
</file>

<file path=xl/worksheets/sheet1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autoPageBreaks="0" fitToPage="1"/>
  </sheetPr>
  <dimension ref="A1:G59"/>
  <sheetViews>
    <sheetView showGridLines="0" zoomScaleNormal="100" zoomScaleSheetLayoutView="98" workbookViewId="0">
      <selection activeCell="C63" sqref="C63"/>
    </sheetView>
  </sheetViews>
  <sheetFormatPr defaultColWidth="9.36328125" defaultRowHeight="12.5" x14ac:dyDescent="0.25"/>
  <cols>
    <col min="1" max="1" width="3.6328125" style="21" customWidth="1"/>
    <col min="2" max="2" width="24.36328125" style="21" customWidth="1"/>
    <col min="3" max="4" width="26" style="21" customWidth="1"/>
    <col min="5" max="6" width="18.54296875" style="21" customWidth="1"/>
    <col min="7" max="7" width="47" style="21" customWidth="1"/>
    <col min="8" max="16384" width="9.36328125" style="21"/>
  </cols>
  <sheetData>
    <row r="1" spans="1:7" s="32" customFormat="1" ht="20.149999999999999" customHeight="1" x14ac:dyDescent="0.35">
      <c r="A1" s="84" t="s">
        <v>617</v>
      </c>
    </row>
    <row r="2" spans="1:7" s="32" customFormat="1" ht="20.149999999999999" customHeight="1" x14ac:dyDescent="0.35">
      <c r="A2" s="56" t="s">
        <v>598</v>
      </c>
      <c r="C2" s="56"/>
      <c r="D2" s="56"/>
      <c r="E2" s="56"/>
      <c r="F2" s="56"/>
      <c r="G2" s="56"/>
    </row>
    <row r="3" spans="1:7" ht="37.5" x14ac:dyDescent="0.25">
      <c r="B3" s="36" t="s">
        <v>37</v>
      </c>
      <c r="C3" s="44" t="s">
        <v>460</v>
      </c>
      <c r="D3" s="44" t="s">
        <v>461</v>
      </c>
    </row>
    <row r="4" spans="1:7" ht="25" x14ac:dyDescent="0.25">
      <c r="B4" s="60" t="s">
        <v>38</v>
      </c>
      <c r="C4" s="45">
        <v>21.5</v>
      </c>
      <c r="D4" s="46" t="s">
        <v>466</v>
      </c>
    </row>
    <row r="5" spans="1:7" x14ac:dyDescent="0.25">
      <c r="B5" s="33" t="s">
        <v>39</v>
      </c>
      <c r="C5" s="45">
        <v>29.8</v>
      </c>
      <c r="D5" s="46" t="s">
        <v>467</v>
      </c>
    </row>
    <row r="6" spans="1:7" x14ac:dyDescent="0.25">
      <c r="B6" s="31" t="s">
        <v>154</v>
      </c>
      <c r="C6" s="28" t="s">
        <v>645</v>
      </c>
      <c r="D6" s="48"/>
    </row>
    <row r="7" spans="1:7" x14ac:dyDescent="0.25">
      <c r="B7" s="21" t="s">
        <v>155</v>
      </c>
      <c r="C7" s="21" t="s">
        <v>300</v>
      </c>
    </row>
    <row r="8" spans="1:7" x14ac:dyDescent="0.25">
      <c r="A8" s="26"/>
      <c r="B8" s="31" t="s">
        <v>152</v>
      </c>
      <c r="C8" s="40" t="s">
        <v>436</v>
      </c>
    </row>
    <row r="9" spans="1:7" x14ac:dyDescent="0.25">
      <c r="C9" s="21" t="s">
        <v>435</v>
      </c>
    </row>
    <row r="10" spans="1:7" x14ac:dyDescent="0.25">
      <c r="B10" s="66" t="s">
        <v>167</v>
      </c>
      <c r="C10" s="21" t="s">
        <v>579</v>
      </c>
    </row>
    <row r="11" spans="1:7" x14ac:dyDescent="0.25">
      <c r="B11" s="27"/>
    </row>
    <row r="12" spans="1:7" x14ac:dyDescent="0.25">
      <c r="B12" s="30" t="s">
        <v>114</v>
      </c>
    </row>
    <row r="13" spans="1:7" x14ac:dyDescent="0.25">
      <c r="B13" s="30"/>
    </row>
    <row r="14" spans="1:7" x14ac:dyDescent="0.25">
      <c r="B14" s="30"/>
    </row>
    <row r="15" spans="1:7" s="32" customFormat="1" ht="20.149999999999999" customHeight="1" x14ac:dyDescent="0.35">
      <c r="A15" s="84" t="s">
        <v>618</v>
      </c>
    </row>
    <row r="16" spans="1:7" s="32" customFormat="1" ht="20.149999999999999" customHeight="1" x14ac:dyDescent="0.35">
      <c r="A16" s="56" t="s">
        <v>146</v>
      </c>
      <c r="B16" s="20"/>
      <c r="C16" s="20"/>
      <c r="D16" s="20"/>
      <c r="E16" s="20"/>
      <c r="F16" s="20"/>
      <c r="G16" s="20"/>
    </row>
    <row r="17" spans="1:7" ht="37.5" x14ac:dyDescent="0.25">
      <c r="B17" s="36" t="s">
        <v>37</v>
      </c>
      <c r="C17" s="44" t="s">
        <v>518</v>
      </c>
      <c r="D17" s="44" t="s">
        <v>519</v>
      </c>
      <c r="E17" s="44" t="s">
        <v>520</v>
      </c>
      <c r="F17" s="44" t="s">
        <v>521</v>
      </c>
    </row>
    <row r="18" spans="1:7" ht="25" x14ac:dyDescent="0.25">
      <c r="B18" s="60" t="s">
        <v>38</v>
      </c>
      <c r="C18" s="46">
        <v>49.9</v>
      </c>
      <c r="D18" s="46" t="s">
        <v>468</v>
      </c>
      <c r="E18" s="46">
        <v>50.1</v>
      </c>
      <c r="F18" s="46" t="s">
        <v>469</v>
      </c>
    </row>
    <row r="19" spans="1:7" x14ac:dyDescent="0.25">
      <c r="B19" s="33" t="s">
        <v>39</v>
      </c>
      <c r="C19" s="46">
        <v>39.299999999999997</v>
      </c>
      <c r="D19" s="46" t="s">
        <v>470</v>
      </c>
      <c r="E19" s="46">
        <v>60.7</v>
      </c>
      <c r="F19" s="46" t="s">
        <v>471</v>
      </c>
    </row>
    <row r="20" spans="1:7" x14ac:dyDescent="0.25">
      <c r="B20" s="31" t="s">
        <v>154</v>
      </c>
      <c r="C20" s="28" t="s">
        <v>645</v>
      </c>
      <c r="D20" s="48"/>
    </row>
    <row r="21" spans="1:7" x14ac:dyDescent="0.25">
      <c r="B21" s="21" t="s">
        <v>155</v>
      </c>
      <c r="C21" s="21" t="s">
        <v>475</v>
      </c>
    </row>
    <row r="22" spans="1:7" x14ac:dyDescent="0.25">
      <c r="C22" s="21" t="s">
        <v>476</v>
      </c>
    </row>
    <row r="23" spans="1:7" x14ac:dyDescent="0.25">
      <c r="C23" s="21" t="s">
        <v>477</v>
      </c>
    </row>
    <row r="24" spans="1:7" x14ac:dyDescent="0.25">
      <c r="A24" s="26"/>
      <c r="B24" s="31" t="s">
        <v>152</v>
      </c>
      <c r="C24" s="40" t="s">
        <v>436</v>
      </c>
    </row>
    <row r="25" spans="1:7" x14ac:dyDescent="0.25">
      <c r="C25" s="21" t="s">
        <v>435</v>
      </c>
    </row>
    <row r="26" spans="1:7" x14ac:dyDescent="0.25">
      <c r="B26" s="27" t="s">
        <v>167</v>
      </c>
      <c r="C26" s="21" t="s">
        <v>474</v>
      </c>
    </row>
    <row r="28" spans="1:7" x14ac:dyDescent="0.25">
      <c r="B28" s="30" t="s">
        <v>114</v>
      </c>
    </row>
    <row r="29" spans="1:7" x14ac:dyDescent="0.25">
      <c r="B29" s="30"/>
    </row>
    <row r="31" spans="1:7" s="32" customFormat="1" ht="20.149999999999999" customHeight="1" x14ac:dyDescent="0.35">
      <c r="A31" s="84" t="s">
        <v>619</v>
      </c>
    </row>
    <row r="32" spans="1:7" s="32" customFormat="1" ht="20.149999999999999" customHeight="1" x14ac:dyDescent="0.35">
      <c r="A32" s="56" t="s">
        <v>622</v>
      </c>
      <c r="B32" s="56"/>
      <c r="C32" s="56"/>
      <c r="D32" s="56"/>
      <c r="E32" s="56"/>
      <c r="F32" s="56"/>
      <c r="G32" s="56"/>
    </row>
    <row r="33" spans="1:7" ht="37.5" x14ac:dyDescent="0.25">
      <c r="B33" s="36" t="s">
        <v>37</v>
      </c>
      <c r="C33" s="44" t="s">
        <v>508</v>
      </c>
      <c r="D33" s="44" t="s">
        <v>509</v>
      </c>
    </row>
    <row r="34" spans="1:7" ht="25" x14ac:dyDescent="0.25">
      <c r="B34" s="60" t="s">
        <v>38</v>
      </c>
      <c r="C34" s="45">
        <v>64</v>
      </c>
      <c r="D34" s="46" t="s">
        <v>472</v>
      </c>
    </row>
    <row r="35" spans="1:7" x14ac:dyDescent="0.25">
      <c r="B35" s="33" t="s">
        <v>39</v>
      </c>
      <c r="C35" s="45">
        <v>74.599999999999994</v>
      </c>
      <c r="D35" s="46" t="s">
        <v>473</v>
      </c>
    </row>
    <row r="36" spans="1:7" x14ac:dyDescent="0.25">
      <c r="B36" s="31" t="s">
        <v>154</v>
      </c>
      <c r="C36" s="28" t="s">
        <v>645</v>
      </c>
      <c r="D36" s="48"/>
    </row>
    <row r="37" spans="1:7" x14ac:dyDescent="0.25">
      <c r="B37" s="21" t="s">
        <v>155</v>
      </c>
      <c r="C37" s="21" t="s">
        <v>300</v>
      </c>
    </row>
    <row r="38" spans="1:7" x14ac:dyDescent="0.25">
      <c r="A38" s="26"/>
      <c r="B38" s="31" t="s">
        <v>152</v>
      </c>
      <c r="C38" s="40" t="s">
        <v>436</v>
      </c>
    </row>
    <row r="39" spans="1:7" x14ac:dyDescent="0.25">
      <c r="C39" s="21" t="s">
        <v>435</v>
      </c>
    </row>
    <row r="40" spans="1:7" x14ac:dyDescent="0.25">
      <c r="B40" s="27" t="s">
        <v>167</v>
      </c>
      <c r="C40" s="21" t="s">
        <v>478</v>
      </c>
    </row>
    <row r="41" spans="1:7" x14ac:dyDescent="0.25">
      <c r="B41" s="27"/>
    </row>
    <row r="42" spans="1:7" x14ac:dyDescent="0.25">
      <c r="B42" s="30" t="s">
        <v>114</v>
      </c>
    </row>
    <row r="43" spans="1:7" x14ac:dyDescent="0.25">
      <c r="B43" s="30"/>
    </row>
    <row r="45" spans="1:7" s="32" customFormat="1" ht="20.149999999999999" customHeight="1" x14ac:dyDescent="0.35">
      <c r="A45" s="84" t="s">
        <v>620</v>
      </c>
    </row>
    <row r="46" spans="1:7" s="32" customFormat="1" ht="20.149999999999999" customHeight="1" x14ac:dyDescent="0.35">
      <c r="A46" s="56" t="s">
        <v>526</v>
      </c>
      <c r="B46" s="56"/>
      <c r="C46" s="56"/>
      <c r="D46" s="56"/>
      <c r="E46" s="56"/>
      <c r="F46" s="56"/>
      <c r="G46" s="56"/>
    </row>
    <row r="47" spans="1:7" ht="37.5" x14ac:dyDescent="0.25">
      <c r="B47" s="36" t="s">
        <v>37</v>
      </c>
      <c r="C47" s="44" t="s">
        <v>518</v>
      </c>
      <c r="D47" s="44" t="s">
        <v>519</v>
      </c>
      <c r="E47" s="44" t="s">
        <v>520</v>
      </c>
      <c r="F47" s="44" t="s">
        <v>521</v>
      </c>
    </row>
    <row r="48" spans="1:7" ht="25" x14ac:dyDescent="0.25">
      <c r="B48" s="60" t="s">
        <v>38</v>
      </c>
      <c r="C48" s="45">
        <v>35</v>
      </c>
      <c r="D48" s="46" t="s">
        <v>462</v>
      </c>
      <c r="E48" s="45">
        <v>65</v>
      </c>
      <c r="F48" s="46" t="s">
        <v>463</v>
      </c>
    </row>
    <row r="49" spans="1:6" x14ac:dyDescent="0.25">
      <c r="B49" s="33" t="s">
        <v>39</v>
      </c>
      <c r="C49" s="45" t="s">
        <v>121</v>
      </c>
      <c r="D49" s="46" t="s">
        <v>464</v>
      </c>
      <c r="E49" s="45">
        <v>84.5</v>
      </c>
      <c r="F49" s="46" t="s">
        <v>465</v>
      </c>
    </row>
    <row r="50" spans="1:6" x14ac:dyDescent="0.25">
      <c r="B50" s="31" t="s">
        <v>154</v>
      </c>
      <c r="C50" s="28" t="s">
        <v>645</v>
      </c>
      <c r="D50" s="48"/>
    </row>
    <row r="51" spans="1:6" x14ac:dyDescent="0.25">
      <c r="B51" s="21" t="s">
        <v>155</v>
      </c>
      <c r="C51" s="21" t="s">
        <v>475</v>
      </c>
    </row>
    <row r="52" spans="1:6" x14ac:dyDescent="0.25">
      <c r="C52" s="21" t="s">
        <v>476</v>
      </c>
    </row>
    <row r="53" spans="1:6" x14ac:dyDescent="0.25">
      <c r="C53" s="21" t="s">
        <v>477</v>
      </c>
    </row>
    <row r="54" spans="1:6" x14ac:dyDescent="0.25">
      <c r="A54" s="26"/>
      <c r="B54" s="31" t="s">
        <v>152</v>
      </c>
      <c r="C54" s="40" t="s">
        <v>436</v>
      </c>
    </row>
    <row r="55" spans="1:6" x14ac:dyDescent="0.25">
      <c r="C55" s="21" t="s">
        <v>435</v>
      </c>
    </row>
    <row r="56" spans="1:6" x14ac:dyDescent="0.25">
      <c r="B56" s="27" t="s">
        <v>191</v>
      </c>
      <c r="C56" s="21" t="s">
        <v>474</v>
      </c>
    </row>
    <row r="57" spans="1:6" x14ac:dyDescent="0.25">
      <c r="B57" s="27"/>
      <c r="C57" s="21" t="s">
        <v>581</v>
      </c>
    </row>
    <row r="59" spans="1:6" x14ac:dyDescent="0.25">
      <c r="B59" s="30" t="s">
        <v>114</v>
      </c>
    </row>
  </sheetData>
  <hyperlinks>
    <hyperlink ref="B59" location="'Table of Contents'!A1" display="Back to Table of Contents"/>
    <hyperlink ref="B42" location="'Table of Contents'!A1" display="Back to Table of Contents"/>
    <hyperlink ref="B28" location="'Table of Contents'!A1" display="Back to Table of Contents"/>
    <hyperlink ref="B12" location="'Table of Contents'!A1" display="Back to Table of Contents"/>
  </hyperlinks>
  <pageMargins left="0.56000000000000005" right="0.56000000000000005" top="0.18" bottom="0.2" header="0.17" footer="0.17"/>
  <pageSetup scale="77" fitToHeight="0" orientation="landscape" horizontalDpi="1200" verticalDpi="1200" r:id="rId1"/>
  <rowBreaks count="1" manualBreakCount="1">
    <brk id="14" max="6" man="1"/>
  </rowBreaks>
</worksheet>
</file>

<file path=xl/worksheets/sheet1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F22"/>
  <sheetViews>
    <sheetView showGridLines="0" topLeftCell="A4" workbookViewId="0">
      <selection activeCell="C10" sqref="C10"/>
    </sheetView>
  </sheetViews>
  <sheetFormatPr defaultColWidth="9.36328125" defaultRowHeight="12.5" x14ac:dyDescent="0.25"/>
  <cols>
    <col min="1" max="1" width="3.6328125" style="21" customWidth="1"/>
    <col min="2" max="2" width="23.6328125" style="21" customWidth="1"/>
    <col min="3" max="6" width="26.6328125" style="21" customWidth="1"/>
    <col min="7" max="16384" width="9.36328125" style="21"/>
  </cols>
  <sheetData>
    <row r="1" spans="1:6" s="32" customFormat="1" ht="20.149999999999999" customHeight="1" x14ac:dyDescent="0.35">
      <c r="A1" s="84" t="s">
        <v>557</v>
      </c>
    </row>
    <row r="2" spans="1:6" s="32" customFormat="1" ht="20.149999999999999" customHeight="1" x14ac:dyDescent="0.35">
      <c r="A2" s="56" t="s">
        <v>599</v>
      </c>
      <c r="B2" s="56"/>
      <c r="C2" s="56"/>
      <c r="D2" s="56"/>
      <c r="E2" s="56"/>
      <c r="F2" s="56"/>
    </row>
    <row r="3" spans="1:6" ht="37.5" x14ac:dyDescent="0.25">
      <c r="B3" s="58" t="s">
        <v>27</v>
      </c>
      <c r="C3" s="44" t="s">
        <v>564</v>
      </c>
      <c r="D3" s="44" t="s">
        <v>565</v>
      </c>
      <c r="E3" s="44" t="s">
        <v>566</v>
      </c>
      <c r="F3" s="44" t="s">
        <v>602</v>
      </c>
    </row>
    <row r="4" spans="1:6" x14ac:dyDescent="0.25">
      <c r="B4" s="33" t="s">
        <v>7</v>
      </c>
      <c r="C4" s="59" t="s">
        <v>36</v>
      </c>
      <c r="D4" s="59">
        <v>19.400000000000002</v>
      </c>
      <c r="E4" s="59">
        <v>18.099999999999998</v>
      </c>
      <c r="F4" s="59">
        <v>14.799999999999999</v>
      </c>
    </row>
    <row r="5" spans="1:6" x14ac:dyDescent="0.25">
      <c r="B5" s="33" t="s">
        <v>2</v>
      </c>
      <c r="C5" s="59">
        <v>21.6</v>
      </c>
      <c r="D5" s="59">
        <v>8.6999999999999993</v>
      </c>
      <c r="E5" s="59">
        <v>4.9000000000000004</v>
      </c>
      <c r="F5" s="59">
        <v>4.3</v>
      </c>
    </row>
    <row r="6" spans="1:6" x14ac:dyDescent="0.25">
      <c r="B6" s="33" t="s">
        <v>25</v>
      </c>
      <c r="C6" s="59">
        <v>11.4</v>
      </c>
      <c r="D6" s="59">
        <v>15.6</v>
      </c>
      <c r="E6" s="59">
        <v>12.1</v>
      </c>
      <c r="F6" s="59">
        <v>8.6</v>
      </c>
    </row>
    <row r="7" spans="1:6" ht="25" x14ac:dyDescent="0.25">
      <c r="B7" s="60" t="s">
        <v>26</v>
      </c>
      <c r="C7" s="59" t="s">
        <v>36</v>
      </c>
      <c r="D7" s="59">
        <v>4.3</v>
      </c>
      <c r="E7" s="59">
        <v>3.2</v>
      </c>
      <c r="F7" s="59">
        <v>1.6</v>
      </c>
    </row>
    <row r="8" spans="1:6" x14ac:dyDescent="0.25">
      <c r="B8" s="33" t="s">
        <v>0</v>
      </c>
      <c r="C8" s="59">
        <v>2.5</v>
      </c>
      <c r="D8" s="59">
        <v>1.5</v>
      </c>
      <c r="E8" s="59">
        <v>0.6</v>
      </c>
      <c r="F8" s="59">
        <v>1.2</v>
      </c>
    </row>
    <row r="9" spans="1:6" s="40" customFormat="1" x14ac:dyDescent="0.35">
      <c r="B9" s="31" t="s">
        <v>154</v>
      </c>
      <c r="C9" s="68" t="s">
        <v>645</v>
      </c>
      <c r="D9" s="69"/>
    </row>
    <row r="10" spans="1:6" s="40" customFormat="1" x14ac:dyDescent="0.35">
      <c r="B10" s="40" t="s">
        <v>155</v>
      </c>
      <c r="C10" s="40" t="s">
        <v>636</v>
      </c>
    </row>
    <row r="11" spans="1:6" s="40" customFormat="1" x14ac:dyDescent="0.35">
      <c r="A11" s="70"/>
      <c r="B11" s="31" t="s">
        <v>152</v>
      </c>
      <c r="C11" s="40" t="s">
        <v>479</v>
      </c>
    </row>
    <row r="12" spans="1:6" s="40" customFormat="1" x14ac:dyDescent="0.35">
      <c r="A12" s="70"/>
      <c r="B12" s="31"/>
      <c r="C12" s="40" t="s">
        <v>623</v>
      </c>
    </row>
    <row r="13" spans="1:6" s="40" customFormat="1" x14ac:dyDescent="0.25">
      <c r="A13" s="70"/>
      <c r="B13" s="31"/>
      <c r="C13" s="87" t="s">
        <v>624</v>
      </c>
    </row>
    <row r="14" spans="1:6" s="40" customFormat="1" x14ac:dyDescent="0.25">
      <c r="A14" s="70"/>
      <c r="B14" s="31"/>
      <c r="C14" s="87" t="s">
        <v>625</v>
      </c>
    </row>
    <row r="15" spans="1:6" s="40" customFormat="1" x14ac:dyDescent="0.25">
      <c r="A15" s="70"/>
      <c r="B15" s="31"/>
      <c r="C15" s="87" t="s">
        <v>626</v>
      </c>
    </row>
    <row r="16" spans="1:6" s="40" customFormat="1" x14ac:dyDescent="0.25">
      <c r="A16" s="70"/>
      <c r="B16" s="31"/>
      <c r="C16" s="87" t="s">
        <v>627</v>
      </c>
    </row>
    <row r="17" spans="1:3" s="40" customFormat="1" x14ac:dyDescent="0.25">
      <c r="A17" s="70"/>
      <c r="B17" s="31"/>
      <c r="C17" s="87" t="s">
        <v>628</v>
      </c>
    </row>
    <row r="18" spans="1:3" s="40" customFormat="1" x14ac:dyDescent="0.25">
      <c r="A18" s="70"/>
      <c r="B18" s="31"/>
      <c r="C18" s="21" t="s">
        <v>567</v>
      </c>
    </row>
    <row r="19" spans="1:3" s="40" customFormat="1" x14ac:dyDescent="0.25">
      <c r="A19" s="70"/>
      <c r="B19" s="31"/>
      <c r="C19" s="87" t="s">
        <v>637</v>
      </c>
    </row>
    <row r="20" spans="1:3" s="40" customFormat="1" x14ac:dyDescent="0.35">
      <c r="A20" s="70"/>
      <c r="B20" s="31"/>
    </row>
    <row r="21" spans="1:3" s="40" customFormat="1" x14ac:dyDescent="0.35">
      <c r="A21" s="70"/>
      <c r="B21" s="31"/>
    </row>
    <row r="22" spans="1:3" x14ac:dyDescent="0.25">
      <c r="B22" s="30" t="s">
        <v>114</v>
      </c>
    </row>
  </sheetData>
  <hyperlinks>
    <hyperlink ref="B22" location="'Table of Contents'!A1" display="Back to Table of Contents"/>
  </hyperlinks>
  <pageMargins left="0.42" right="0.33" top="0.75" bottom="0.75" header="0.3" footer="0.3"/>
  <pageSetup scale="76" fitToHeight="0" orientation="landscape" r:id="rId1"/>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17"/>
  <sheetViews>
    <sheetView workbookViewId="0">
      <selection activeCell="A16" sqref="A16"/>
    </sheetView>
  </sheetViews>
  <sheetFormatPr defaultColWidth="8.6328125" defaultRowHeight="12" x14ac:dyDescent="0.3"/>
  <cols>
    <col min="1" max="1" width="124" style="91" customWidth="1"/>
    <col min="2" max="16384" width="8.6328125" style="92"/>
  </cols>
  <sheetData>
    <row r="1" spans="1:1" s="89" customFormat="1" ht="30.75" customHeight="1" x14ac:dyDescent="0.55000000000000004">
      <c r="A1" s="88" t="s">
        <v>110</v>
      </c>
    </row>
    <row r="2" spans="1:1" s="89" customFormat="1" ht="48" customHeight="1" x14ac:dyDescent="0.35">
      <c r="A2" s="90" t="s">
        <v>124</v>
      </c>
    </row>
    <row r="3" spans="1:1" s="16" customFormat="1" ht="11.5" x14ac:dyDescent="0.25">
      <c r="A3" s="13" t="s">
        <v>115</v>
      </c>
    </row>
    <row r="4" spans="1:1" s="16" customFormat="1" ht="11.5" x14ac:dyDescent="0.25">
      <c r="A4" s="15" t="s">
        <v>125</v>
      </c>
    </row>
    <row r="5" spans="1:1" s="16" customFormat="1" ht="11.5" x14ac:dyDescent="0.25">
      <c r="A5" s="15" t="s">
        <v>123</v>
      </c>
    </row>
    <row r="6" spans="1:1" s="16" customFormat="1" ht="11.5" x14ac:dyDescent="0.25">
      <c r="A6" s="13" t="s">
        <v>116</v>
      </c>
    </row>
    <row r="7" spans="1:1" s="16" customFormat="1" ht="11.5" x14ac:dyDescent="0.25">
      <c r="A7" s="15" t="s">
        <v>117</v>
      </c>
    </row>
    <row r="8" spans="1:1" s="16" customFormat="1" ht="11.5" x14ac:dyDescent="0.25">
      <c r="A8" s="15" t="s">
        <v>156</v>
      </c>
    </row>
    <row r="9" spans="1:1" s="16" customFormat="1" ht="11.5" x14ac:dyDescent="0.25">
      <c r="A9" s="15" t="s">
        <v>495</v>
      </c>
    </row>
    <row r="10" spans="1:1" s="18" customFormat="1" ht="11.5" x14ac:dyDescent="0.35">
      <c r="A10" s="14" t="s">
        <v>144</v>
      </c>
    </row>
    <row r="11" spans="1:1" s="18" customFormat="1" ht="11.5" x14ac:dyDescent="0.35">
      <c r="A11" s="19" t="s">
        <v>159</v>
      </c>
    </row>
    <row r="12" spans="1:1" s="18" customFormat="1" ht="46" x14ac:dyDescent="0.25">
      <c r="A12" s="15" t="s">
        <v>172</v>
      </c>
    </row>
    <row r="13" spans="1:1" s="18" customFormat="1" ht="34.5" x14ac:dyDescent="0.35">
      <c r="A13" s="17" t="s">
        <v>173</v>
      </c>
    </row>
    <row r="14" spans="1:1" s="16" customFormat="1" ht="11.5" x14ac:dyDescent="0.25">
      <c r="A14" s="13" t="s">
        <v>118</v>
      </c>
    </row>
    <row r="15" spans="1:1" s="16" customFormat="1" ht="11.5" x14ac:dyDescent="0.25">
      <c r="A15" s="15" t="s">
        <v>157</v>
      </c>
    </row>
    <row r="16" spans="1:1" s="16" customFormat="1" ht="23" x14ac:dyDescent="0.25">
      <c r="A16" s="123" t="s">
        <v>158</v>
      </c>
    </row>
    <row r="17" spans="1:1" s="16" customFormat="1" ht="23" x14ac:dyDescent="0.25">
      <c r="A17" s="15" t="s">
        <v>174</v>
      </c>
    </row>
  </sheetData>
  <pageMargins left="0.7" right="0.7" top="0.75" bottom="0.75" header="0.3" footer="0.3"/>
  <pageSetup orientation="landscape" horizontalDpi="1200" verticalDpi="1200"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E20"/>
  <sheetViews>
    <sheetView showGridLines="0" workbookViewId="0">
      <selection activeCell="C15" sqref="C15"/>
    </sheetView>
  </sheetViews>
  <sheetFormatPr defaultColWidth="9.36328125" defaultRowHeight="12.5" x14ac:dyDescent="0.25"/>
  <cols>
    <col min="1" max="1" width="2.6328125" style="21" customWidth="1"/>
    <col min="2" max="2" width="30.453125" style="21" customWidth="1"/>
    <col min="3" max="3" width="30.6328125" style="21" customWidth="1"/>
    <col min="4" max="4" width="12.90625" style="21" customWidth="1"/>
    <col min="5" max="5" width="32.6328125" style="21" customWidth="1"/>
    <col min="6" max="6" width="29.54296875" style="21" customWidth="1"/>
    <col min="7" max="16384" width="9.36328125" style="21"/>
  </cols>
  <sheetData>
    <row r="1" spans="1:5" ht="20.149999999999999" customHeight="1" x14ac:dyDescent="0.25">
      <c r="A1" s="85" t="s">
        <v>529</v>
      </c>
      <c r="B1" s="32"/>
      <c r="C1" s="32"/>
    </row>
    <row r="2" spans="1:5" ht="20.149999999999999" customHeight="1" x14ac:dyDescent="0.25">
      <c r="A2" s="32" t="s">
        <v>590</v>
      </c>
    </row>
    <row r="3" spans="1:5" x14ac:dyDescent="0.25">
      <c r="B3" s="83" t="s">
        <v>585</v>
      </c>
      <c r="C3" s="83" t="s">
        <v>588</v>
      </c>
    </row>
    <row r="4" spans="1:5" x14ac:dyDescent="0.25">
      <c r="B4" s="23" t="s">
        <v>600</v>
      </c>
      <c r="C4" s="24">
        <v>74.2</v>
      </c>
    </row>
    <row r="5" spans="1:5" x14ac:dyDescent="0.25">
      <c r="B5" s="23" t="s">
        <v>150</v>
      </c>
      <c r="C5" s="24">
        <v>12.8</v>
      </c>
    </row>
    <row r="6" spans="1:5" x14ac:dyDescent="0.25">
      <c r="B6" s="23" t="s">
        <v>4</v>
      </c>
      <c r="C6" s="24">
        <v>6.6</v>
      </c>
    </row>
    <row r="7" spans="1:5" x14ac:dyDescent="0.25">
      <c r="B7" s="23" t="s">
        <v>6</v>
      </c>
      <c r="C7" s="24">
        <v>3.5</v>
      </c>
    </row>
    <row r="8" spans="1:5" x14ac:dyDescent="0.25">
      <c r="B8" s="23" t="s">
        <v>5</v>
      </c>
      <c r="C8" s="24">
        <v>2.8</v>
      </c>
    </row>
    <row r="9" spans="1:5" x14ac:dyDescent="0.25">
      <c r="B9" s="83" t="s">
        <v>586</v>
      </c>
      <c r="C9" s="83" t="s">
        <v>587</v>
      </c>
      <c r="D9" s="29"/>
    </row>
    <row r="10" spans="1:5" x14ac:dyDescent="0.25">
      <c r="B10" s="23" t="s">
        <v>0</v>
      </c>
      <c r="C10" s="24">
        <v>40</v>
      </c>
      <c r="D10" s="40"/>
      <c r="E10" s="40"/>
    </row>
    <row r="11" spans="1:5" x14ac:dyDescent="0.25">
      <c r="B11" s="25" t="s">
        <v>1</v>
      </c>
      <c r="C11" s="24">
        <v>36.1</v>
      </c>
      <c r="D11" s="40"/>
      <c r="E11" s="40"/>
    </row>
    <row r="12" spans="1:5" x14ac:dyDescent="0.25">
      <c r="B12" s="23" t="s">
        <v>3</v>
      </c>
      <c r="C12" s="24">
        <v>14.3</v>
      </c>
    </row>
    <row r="13" spans="1:5" x14ac:dyDescent="0.25">
      <c r="B13" s="23" t="s">
        <v>589</v>
      </c>
      <c r="C13" s="24">
        <v>6</v>
      </c>
    </row>
    <row r="14" spans="1:5" x14ac:dyDescent="0.25">
      <c r="B14" s="23" t="s">
        <v>2</v>
      </c>
      <c r="C14" s="24">
        <v>3.7</v>
      </c>
    </row>
    <row r="15" spans="1:5" x14ac:dyDescent="0.25">
      <c r="A15" s="26"/>
      <c r="B15" s="31" t="s">
        <v>154</v>
      </c>
      <c r="C15" s="28" t="s">
        <v>645</v>
      </c>
    </row>
    <row r="16" spans="1:5" x14ac:dyDescent="0.25">
      <c r="A16" s="26"/>
      <c r="B16" s="31" t="s">
        <v>155</v>
      </c>
      <c r="C16" s="40" t="s">
        <v>575</v>
      </c>
    </row>
    <row r="17" spans="1:3" x14ac:dyDescent="0.25">
      <c r="A17" s="26"/>
      <c r="B17" s="31" t="s">
        <v>152</v>
      </c>
      <c r="C17" s="40" t="s">
        <v>576</v>
      </c>
    </row>
    <row r="18" spans="1:3" x14ac:dyDescent="0.25">
      <c r="B18" s="21" t="s">
        <v>559</v>
      </c>
      <c r="C18" s="21" t="s">
        <v>561</v>
      </c>
    </row>
    <row r="20" spans="1:3" x14ac:dyDescent="0.25">
      <c r="B20" s="30" t="s">
        <v>114</v>
      </c>
    </row>
  </sheetData>
  <hyperlinks>
    <hyperlink ref="B20" location="'Table of Contents'!A1" display="Back to Table of Contents"/>
  </hyperlinks>
  <pageMargins left="0.25" right="0.17" top="0.75" bottom="0.75" header="0.3" footer="0.3"/>
  <pageSetup scale="80" orientation="landscape"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D13"/>
  <sheetViews>
    <sheetView showGridLines="0" zoomScaleNormal="100" workbookViewId="0">
      <selection activeCell="C8" sqref="C8"/>
    </sheetView>
  </sheetViews>
  <sheetFormatPr defaultColWidth="9.36328125" defaultRowHeight="12.5" x14ac:dyDescent="0.25"/>
  <cols>
    <col min="1" max="1" width="2.6328125" style="39" customWidth="1"/>
    <col min="2" max="2" width="31.08984375" style="39" customWidth="1"/>
    <col min="3" max="3" width="15.54296875" style="39" customWidth="1"/>
    <col min="4" max="4" width="124.36328125" style="39" customWidth="1"/>
    <col min="5" max="16384" width="9.36328125" style="39"/>
  </cols>
  <sheetData>
    <row r="1" spans="1:4" s="32" customFormat="1" ht="20.149999999999999" customHeight="1" x14ac:dyDescent="0.35">
      <c r="A1" s="85" t="s">
        <v>530</v>
      </c>
    </row>
    <row r="2" spans="1:4" s="32" customFormat="1" ht="20.149999999999999" customHeight="1" x14ac:dyDescent="0.35">
      <c r="A2" s="32" t="s">
        <v>601</v>
      </c>
    </row>
    <row r="3" spans="1:4" x14ac:dyDescent="0.25">
      <c r="B3" s="71" t="s">
        <v>41</v>
      </c>
      <c r="C3" s="86" t="s">
        <v>143</v>
      </c>
    </row>
    <row r="4" spans="1:4" x14ac:dyDescent="0.25">
      <c r="B4" s="67" t="s">
        <v>0</v>
      </c>
      <c r="C4" s="34">
        <v>28195</v>
      </c>
    </row>
    <row r="5" spans="1:4" x14ac:dyDescent="0.25">
      <c r="B5" s="67" t="s">
        <v>1</v>
      </c>
      <c r="C5" s="34">
        <v>26012</v>
      </c>
    </row>
    <row r="6" spans="1:4" x14ac:dyDescent="0.25">
      <c r="B6" s="67" t="s">
        <v>589</v>
      </c>
      <c r="C6" s="34">
        <v>4297</v>
      </c>
    </row>
    <row r="7" spans="1:4" x14ac:dyDescent="0.25">
      <c r="B7" s="67" t="s">
        <v>2</v>
      </c>
      <c r="C7" s="34">
        <v>2698</v>
      </c>
    </row>
    <row r="8" spans="1:4" x14ac:dyDescent="0.25">
      <c r="A8" s="61"/>
      <c r="B8" s="62" t="s">
        <v>160</v>
      </c>
      <c r="C8" s="35" t="s">
        <v>645</v>
      </c>
    </row>
    <row r="9" spans="1:4" x14ac:dyDescent="0.25">
      <c r="A9" s="61"/>
      <c r="B9" s="31" t="s">
        <v>155</v>
      </c>
      <c r="C9" s="39" t="s">
        <v>575</v>
      </c>
    </row>
    <row r="10" spans="1:4" x14ac:dyDescent="0.25">
      <c r="A10" s="61"/>
      <c r="B10" s="31" t="s">
        <v>161</v>
      </c>
      <c r="C10" s="40" t="s">
        <v>153</v>
      </c>
      <c r="D10" s="40"/>
    </row>
    <row r="11" spans="1:4" s="21" customFormat="1" x14ac:dyDescent="0.25">
      <c r="B11" s="21" t="s">
        <v>559</v>
      </c>
      <c r="C11" s="21" t="s">
        <v>561</v>
      </c>
    </row>
    <row r="13" spans="1:4" x14ac:dyDescent="0.25">
      <c r="B13" s="72" t="s">
        <v>114</v>
      </c>
    </row>
  </sheetData>
  <hyperlinks>
    <hyperlink ref="B13" location="'Table of Contents'!A1" display="Back to Table of Contents"/>
  </hyperlinks>
  <pageMargins left="0.32" right="0.26" top="0.75" bottom="0.75" header="0.3" footer="0.3"/>
  <pageSetup scale="76" orientation="landscape" r:id="rId1"/>
</worksheet>
</file>

<file path=xl/worksheets/sheet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G23"/>
  <sheetViews>
    <sheetView showGridLines="0" workbookViewId="0">
      <selection activeCell="C15" sqref="C15"/>
    </sheetView>
  </sheetViews>
  <sheetFormatPr defaultColWidth="9.36328125" defaultRowHeight="12.5" x14ac:dyDescent="0.25"/>
  <cols>
    <col min="1" max="1" width="2.6328125" style="39" customWidth="1"/>
    <col min="2" max="2" width="23.6328125" style="39" customWidth="1"/>
    <col min="3" max="5" width="13.6328125" style="39" customWidth="1"/>
    <col min="6" max="7" width="9.90625" style="39" bestFit="1" customWidth="1"/>
    <col min="8" max="16384" width="9.36328125" style="39"/>
  </cols>
  <sheetData>
    <row r="1" spans="1:7" s="32" customFormat="1" ht="20.149999999999999" customHeight="1" x14ac:dyDescent="0.35">
      <c r="A1" s="84" t="s">
        <v>531</v>
      </c>
    </row>
    <row r="2" spans="1:7" ht="20.149999999999999" customHeight="1" x14ac:dyDescent="0.25">
      <c r="A2" s="32" t="s">
        <v>569</v>
      </c>
    </row>
    <row r="3" spans="1:7" x14ac:dyDescent="0.25">
      <c r="B3" s="73" t="s">
        <v>7</v>
      </c>
      <c r="C3" s="37" t="s">
        <v>8</v>
      </c>
      <c r="D3" s="22" t="s">
        <v>9</v>
      </c>
      <c r="E3" s="22" t="s">
        <v>10</v>
      </c>
      <c r="F3" s="22" t="s">
        <v>582</v>
      </c>
      <c r="G3" s="22" t="s">
        <v>583</v>
      </c>
    </row>
    <row r="4" spans="1:7" x14ac:dyDescent="0.25">
      <c r="B4" s="74" t="s">
        <v>11</v>
      </c>
      <c r="C4" s="75" t="s">
        <v>12</v>
      </c>
      <c r="D4" s="76">
        <v>58300</v>
      </c>
      <c r="E4" s="76">
        <v>1016820</v>
      </c>
      <c r="F4" s="76">
        <v>1289</v>
      </c>
      <c r="G4" s="76">
        <v>589</v>
      </c>
    </row>
    <row r="5" spans="1:7" x14ac:dyDescent="0.25">
      <c r="B5" s="74" t="s">
        <v>13</v>
      </c>
      <c r="C5" s="75" t="s">
        <v>12</v>
      </c>
      <c r="D5" s="76">
        <v>21950</v>
      </c>
      <c r="E5" s="76">
        <v>240060</v>
      </c>
      <c r="F5" s="76">
        <v>317</v>
      </c>
      <c r="G5" s="76">
        <v>186</v>
      </c>
    </row>
    <row r="6" spans="1:7" x14ac:dyDescent="0.25">
      <c r="B6" s="74" t="s">
        <v>14</v>
      </c>
      <c r="C6" s="75" t="s">
        <v>12</v>
      </c>
      <c r="D6" s="76">
        <v>34870</v>
      </c>
      <c r="E6" s="76">
        <v>347560</v>
      </c>
      <c r="F6" s="76">
        <v>402</v>
      </c>
      <c r="G6" s="76">
        <v>304</v>
      </c>
    </row>
    <row r="7" spans="1:7" x14ac:dyDescent="0.25">
      <c r="B7" s="74" t="s">
        <v>15</v>
      </c>
      <c r="C7" s="75" t="s">
        <v>16</v>
      </c>
      <c r="D7" s="76">
        <v>37690</v>
      </c>
      <c r="E7" s="76">
        <v>272470</v>
      </c>
      <c r="F7" s="76">
        <v>830</v>
      </c>
      <c r="G7" s="76">
        <v>503</v>
      </c>
    </row>
    <row r="8" spans="1:7" x14ac:dyDescent="0.25">
      <c r="B8" s="74" t="s">
        <v>17</v>
      </c>
      <c r="C8" s="75" t="s">
        <v>12</v>
      </c>
      <c r="D8" s="76">
        <v>126610</v>
      </c>
      <c r="E8" s="76">
        <v>2984740</v>
      </c>
      <c r="F8" s="76">
        <v>3222</v>
      </c>
      <c r="G8" s="76">
        <v>1899</v>
      </c>
    </row>
    <row r="9" spans="1:7" x14ac:dyDescent="0.25">
      <c r="A9" s="61"/>
      <c r="B9" s="41" t="s">
        <v>154</v>
      </c>
      <c r="C9" s="35" t="s">
        <v>645</v>
      </c>
    </row>
    <row r="10" spans="1:7" s="42" customFormat="1" x14ac:dyDescent="0.35">
      <c r="A10" s="43"/>
      <c r="B10" s="42" t="s">
        <v>162</v>
      </c>
      <c r="C10" s="40" t="s">
        <v>480</v>
      </c>
      <c r="D10" s="40"/>
      <c r="E10" s="40"/>
    </row>
    <row r="11" spans="1:7" s="42" customFormat="1" x14ac:dyDescent="0.35">
      <c r="A11" s="43"/>
      <c r="C11" s="40" t="s">
        <v>481</v>
      </c>
      <c r="D11" s="40"/>
      <c r="E11" s="40"/>
    </row>
    <row r="12" spans="1:7" s="42" customFormat="1" x14ac:dyDescent="0.35">
      <c r="A12" s="43"/>
      <c r="B12" s="41" t="s">
        <v>152</v>
      </c>
      <c r="C12" s="40" t="s">
        <v>482</v>
      </c>
      <c r="D12" s="40"/>
      <c r="E12" s="40"/>
    </row>
    <row r="13" spans="1:7" s="42" customFormat="1" x14ac:dyDescent="0.35">
      <c r="A13" s="43"/>
      <c r="B13" s="41"/>
      <c r="C13" s="40" t="s">
        <v>577</v>
      </c>
      <c r="D13" s="40"/>
      <c r="E13" s="40"/>
    </row>
    <row r="14" spans="1:7" s="42" customFormat="1" x14ac:dyDescent="0.35">
      <c r="A14" s="43"/>
      <c r="B14" s="42" t="s">
        <v>159</v>
      </c>
      <c r="C14" s="42" t="s">
        <v>562</v>
      </c>
      <c r="D14" s="40"/>
      <c r="E14" s="40"/>
    </row>
    <row r="15" spans="1:7" s="42" customFormat="1" x14ac:dyDescent="0.35">
      <c r="A15" s="43"/>
      <c r="C15" s="40" t="s">
        <v>629</v>
      </c>
      <c r="D15" s="40"/>
      <c r="E15" s="40"/>
    </row>
    <row r="16" spans="1:7" s="42" customFormat="1" x14ac:dyDescent="0.35">
      <c r="A16" s="43"/>
      <c r="C16" s="40" t="s">
        <v>630</v>
      </c>
      <c r="D16" s="40"/>
      <c r="E16" s="40"/>
    </row>
    <row r="17" spans="1:5" s="42" customFormat="1" x14ac:dyDescent="0.35">
      <c r="A17" s="43"/>
      <c r="C17" s="40" t="s">
        <v>631</v>
      </c>
      <c r="D17" s="40"/>
      <c r="E17" s="40"/>
    </row>
    <row r="18" spans="1:5" s="42" customFormat="1" x14ac:dyDescent="0.35">
      <c r="A18" s="43"/>
      <c r="C18" s="40" t="s">
        <v>632</v>
      </c>
      <c r="D18" s="40"/>
      <c r="E18" s="40"/>
    </row>
    <row r="19" spans="1:5" x14ac:dyDescent="0.25">
      <c r="C19" s="39" t="s">
        <v>633</v>
      </c>
    </row>
    <row r="23" spans="1:5" x14ac:dyDescent="0.25">
      <c r="B23" s="72" t="s">
        <v>114</v>
      </c>
    </row>
  </sheetData>
  <hyperlinks>
    <hyperlink ref="B23" location="'Table of Contents'!A1" display="Back to Table of Contents"/>
  </hyperlinks>
  <pageMargins left="0.53" right="0.19" top="0.75" bottom="0.75" header="0.3" footer="0.3"/>
  <pageSetup orientation="landscape" r:id="rId1"/>
</worksheet>
</file>

<file path=xl/worksheets/sheet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autoPageBreaks="0" fitToPage="1"/>
  </sheetPr>
  <dimension ref="A1:K73"/>
  <sheetViews>
    <sheetView showGridLines="0" topLeftCell="B1" zoomScaleNormal="100" zoomScaleSheetLayoutView="100" workbookViewId="0">
      <selection activeCell="D74" sqref="D74"/>
    </sheetView>
  </sheetViews>
  <sheetFormatPr defaultColWidth="9.36328125" defaultRowHeight="12.5" x14ac:dyDescent="0.25"/>
  <cols>
    <col min="1" max="1" width="2.6328125" style="39" customWidth="1"/>
    <col min="2" max="2" width="18.453125" style="39" customWidth="1"/>
    <col min="3" max="7" width="16.6328125" style="39" customWidth="1"/>
    <col min="8" max="8" width="17.6328125" style="39" customWidth="1"/>
    <col min="9" max="10" width="16.6328125" style="39" customWidth="1"/>
    <col min="11" max="16384" width="9.36328125" style="39"/>
  </cols>
  <sheetData>
    <row r="1" spans="1:11" s="32" customFormat="1" ht="20.149999999999999" customHeight="1" x14ac:dyDescent="0.35">
      <c r="A1" s="84" t="s">
        <v>532</v>
      </c>
    </row>
    <row r="2" spans="1:11" ht="20.149999999999999" customHeight="1" x14ac:dyDescent="0.25">
      <c r="A2" s="32" t="s">
        <v>513</v>
      </c>
    </row>
    <row r="3" spans="1:11" ht="28.25" customHeight="1" x14ac:dyDescent="0.25">
      <c r="B3" s="36" t="s">
        <v>34</v>
      </c>
      <c r="C3" s="44" t="s">
        <v>151</v>
      </c>
      <c r="D3" s="38" t="s">
        <v>175</v>
      </c>
      <c r="J3" s="61"/>
      <c r="K3" s="61"/>
    </row>
    <row r="4" spans="1:11" x14ac:dyDescent="0.25">
      <c r="B4" s="67" t="s">
        <v>29</v>
      </c>
      <c r="C4" s="45">
        <v>6.8</v>
      </c>
      <c r="D4" s="46" t="s">
        <v>231</v>
      </c>
    </row>
    <row r="5" spans="1:11" x14ac:dyDescent="0.25">
      <c r="B5" s="67" t="s">
        <v>30</v>
      </c>
      <c r="C5" s="45">
        <v>7</v>
      </c>
      <c r="D5" s="46" t="s">
        <v>232</v>
      </c>
    </row>
    <row r="6" spans="1:11" x14ac:dyDescent="0.25">
      <c r="B6" s="67" t="s">
        <v>31</v>
      </c>
      <c r="C6" s="45">
        <v>6.7</v>
      </c>
      <c r="D6" s="46" t="s">
        <v>233</v>
      </c>
    </row>
    <row r="7" spans="1:11" x14ac:dyDescent="0.25">
      <c r="B7" s="67" t="s">
        <v>32</v>
      </c>
      <c r="C7" s="45">
        <v>7.1</v>
      </c>
      <c r="D7" s="46" t="s">
        <v>234</v>
      </c>
    </row>
    <row r="8" spans="1:11" x14ac:dyDescent="0.25">
      <c r="B8" s="67" t="s">
        <v>33</v>
      </c>
      <c r="C8" s="45">
        <v>6.8</v>
      </c>
      <c r="D8" s="46" t="s">
        <v>235</v>
      </c>
    </row>
    <row r="9" spans="1:11" x14ac:dyDescent="0.25">
      <c r="B9" s="41" t="s">
        <v>154</v>
      </c>
      <c r="C9" s="49" t="s">
        <v>645</v>
      </c>
      <c r="D9" s="48"/>
    </row>
    <row r="10" spans="1:11" x14ac:dyDescent="0.25">
      <c r="A10" s="61"/>
      <c r="B10" s="62" t="s">
        <v>190</v>
      </c>
      <c r="C10" s="40" t="s">
        <v>181</v>
      </c>
      <c r="D10" s="40"/>
      <c r="E10" s="40"/>
      <c r="F10" s="40"/>
      <c r="G10" s="40"/>
      <c r="H10" s="40"/>
      <c r="I10" s="40"/>
      <c r="J10" s="40"/>
    </row>
    <row r="11" spans="1:11" x14ac:dyDescent="0.25">
      <c r="A11" s="61"/>
      <c r="B11" s="41"/>
      <c r="C11" s="40" t="s">
        <v>182</v>
      </c>
      <c r="D11" s="40"/>
      <c r="E11" s="40"/>
      <c r="F11" s="40"/>
      <c r="G11" s="40"/>
      <c r="H11" s="40"/>
      <c r="I11" s="40"/>
      <c r="J11" s="40"/>
    </row>
    <row r="12" spans="1:11" ht="12.75" customHeight="1" x14ac:dyDescent="0.25">
      <c r="A12" s="61"/>
      <c r="B12" s="42" t="s">
        <v>161</v>
      </c>
      <c r="C12" s="40" t="s">
        <v>183</v>
      </c>
      <c r="D12" s="40"/>
      <c r="E12" s="40"/>
      <c r="F12" s="40"/>
      <c r="G12" s="40"/>
      <c r="H12" s="40"/>
      <c r="I12" s="40"/>
      <c r="J12" s="40"/>
    </row>
    <row r="13" spans="1:11" x14ac:dyDescent="0.25">
      <c r="C13" s="40" t="s">
        <v>184</v>
      </c>
      <c r="D13" s="40"/>
      <c r="E13" s="40"/>
      <c r="F13" s="40"/>
      <c r="G13" s="40"/>
      <c r="H13" s="40"/>
      <c r="I13" s="40"/>
      <c r="J13" s="40"/>
    </row>
    <row r="14" spans="1:11" x14ac:dyDescent="0.25">
      <c r="A14" s="61"/>
      <c r="B14" s="41" t="s">
        <v>167</v>
      </c>
      <c r="C14" s="40" t="s">
        <v>385</v>
      </c>
      <c r="D14" s="40"/>
      <c r="E14" s="40"/>
      <c r="F14" s="40"/>
      <c r="G14" s="40"/>
      <c r="H14" s="40"/>
      <c r="I14" s="40"/>
      <c r="J14" s="40"/>
    </row>
    <row r="15" spans="1:11" x14ac:dyDescent="0.25">
      <c r="A15" s="61"/>
      <c r="B15" s="41"/>
      <c r="C15" s="40"/>
      <c r="D15" s="40"/>
      <c r="E15" s="40"/>
      <c r="F15" s="40"/>
      <c r="G15" s="40"/>
      <c r="H15" s="40"/>
      <c r="I15" s="40"/>
      <c r="J15" s="40"/>
    </row>
    <row r="16" spans="1:11" x14ac:dyDescent="0.25">
      <c r="B16" s="72" t="s">
        <v>114</v>
      </c>
    </row>
    <row r="17" spans="1:10" x14ac:dyDescent="0.25">
      <c r="B17" s="72"/>
    </row>
    <row r="18" spans="1:10" x14ac:dyDescent="0.25">
      <c r="B18" s="72"/>
    </row>
    <row r="19" spans="1:10" s="32" customFormat="1" ht="20.149999999999999" customHeight="1" x14ac:dyDescent="0.35">
      <c r="A19" s="84" t="s">
        <v>533</v>
      </c>
    </row>
    <row r="20" spans="1:10" s="32" customFormat="1" ht="20.149999999999999" customHeight="1" x14ac:dyDescent="0.35">
      <c r="A20" s="32" t="s">
        <v>512</v>
      </c>
      <c r="B20" s="50"/>
    </row>
    <row r="21" spans="1:10" ht="52.25" customHeight="1" x14ac:dyDescent="0.25">
      <c r="B21" s="36" t="s">
        <v>34</v>
      </c>
      <c r="C21" s="44" t="s">
        <v>185</v>
      </c>
      <c r="D21" s="44" t="s">
        <v>320</v>
      </c>
      <c r="E21" s="44" t="s">
        <v>176</v>
      </c>
      <c r="F21" s="44" t="s">
        <v>321</v>
      </c>
      <c r="G21" s="44" t="s">
        <v>177</v>
      </c>
      <c r="H21" s="44" t="s">
        <v>171</v>
      </c>
      <c r="I21" s="44" t="s">
        <v>178</v>
      </c>
      <c r="J21" s="44" t="s">
        <v>322</v>
      </c>
    </row>
    <row r="22" spans="1:10" x14ac:dyDescent="0.25">
      <c r="B22" s="67" t="s">
        <v>29</v>
      </c>
      <c r="C22" s="45">
        <v>3.7</v>
      </c>
      <c r="D22" s="46" t="s">
        <v>236</v>
      </c>
      <c r="E22" s="45">
        <v>16</v>
      </c>
      <c r="F22" s="46" t="s">
        <v>237</v>
      </c>
      <c r="G22" s="46" t="s">
        <v>120</v>
      </c>
      <c r="H22" s="46" t="s">
        <v>238</v>
      </c>
      <c r="I22" s="45">
        <v>17.899999999999999</v>
      </c>
      <c r="J22" s="46" t="s">
        <v>239</v>
      </c>
    </row>
    <row r="23" spans="1:10" x14ac:dyDescent="0.25">
      <c r="B23" s="67" t="s">
        <v>30</v>
      </c>
      <c r="C23" s="45">
        <v>4.2</v>
      </c>
      <c r="D23" s="46" t="s">
        <v>240</v>
      </c>
      <c r="E23" s="45">
        <v>16.100000000000001</v>
      </c>
      <c r="F23" s="46" t="s">
        <v>241</v>
      </c>
      <c r="G23" s="46" t="s">
        <v>163</v>
      </c>
      <c r="H23" s="46" t="s">
        <v>242</v>
      </c>
      <c r="I23" s="45">
        <v>18.5</v>
      </c>
      <c r="J23" s="46" t="s">
        <v>243</v>
      </c>
    </row>
    <row r="24" spans="1:10" x14ac:dyDescent="0.25">
      <c r="B24" s="67" t="s">
        <v>31</v>
      </c>
      <c r="C24" s="45">
        <v>4.3</v>
      </c>
      <c r="D24" s="46" t="s">
        <v>244</v>
      </c>
      <c r="E24" s="45">
        <v>17.7</v>
      </c>
      <c r="F24" s="46" t="s">
        <v>245</v>
      </c>
      <c r="G24" s="46" t="s">
        <v>164</v>
      </c>
      <c r="H24" s="46" t="s">
        <v>246</v>
      </c>
      <c r="I24" s="45">
        <v>19.8</v>
      </c>
      <c r="J24" s="46" t="s">
        <v>247</v>
      </c>
    </row>
    <row r="25" spans="1:10" x14ac:dyDescent="0.25">
      <c r="B25" s="67" t="s">
        <v>32</v>
      </c>
      <c r="C25" s="45">
        <v>4.5999999999999996</v>
      </c>
      <c r="D25" s="46" t="s">
        <v>248</v>
      </c>
      <c r="E25" s="45">
        <v>19.8</v>
      </c>
      <c r="F25" s="46" t="s">
        <v>249</v>
      </c>
      <c r="G25" s="46" t="s">
        <v>165</v>
      </c>
      <c r="H25" s="46" t="s">
        <v>250</v>
      </c>
      <c r="I25" s="45">
        <v>21.7</v>
      </c>
      <c r="J25" s="46" t="s">
        <v>251</v>
      </c>
    </row>
    <row r="26" spans="1:10" x14ac:dyDescent="0.25">
      <c r="B26" s="67" t="s">
        <v>33</v>
      </c>
      <c r="C26" s="45">
        <v>6.1</v>
      </c>
      <c r="D26" s="46" t="s">
        <v>252</v>
      </c>
      <c r="E26" s="45">
        <v>21.6</v>
      </c>
      <c r="F26" s="46" t="s">
        <v>253</v>
      </c>
      <c r="G26" s="46" t="s">
        <v>166</v>
      </c>
      <c r="H26" s="46" t="s">
        <v>254</v>
      </c>
      <c r="I26" s="45">
        <v>25</v>
      </c>
      <c r="J26" s="46" t="s">
        <v>255</v>
      </c>
    </row>
    <row r="27" spans="1:10" x14ac:dyDescent="0.25">
      <c r="B27" s="41" t="s">
        <v>154</v>
      </c>
      <c r="C27" s="49" t="s">
        <v>645</v>
      </c>
      <c r="D27" s="48"/>
      <c r="E27" s="47"/>
      <c r="F27" s="48"/>
      <c r="G27" s="48"/>
      <c r="H27" s="48"/>
      <c r="I27" s="47"/>
      <c r="J27" s="48"/>
    </row>
    <row r="28" spans="1:10" x14ac:dyDescent="0.25">
      <c r="A28" s="61"/>
      <c r="B28" s="62" t="s">
        <v>190</v>
      </c>
      <c r="C28" s="40" t="s">
        <v>186</v>
      </c>
      <c r="D28" s="40"/>
      <c r="E28" s="40"/>
      <c r="F28" s="40"/>
      <c r="G28" s="40"/>
      <c r="H28" s="40"/>
      <c r="I28" s="40"/>
      <c r="J28" s="40"/>
    </row>
    <row r="29" spans="1:10" x14ac:dyDescent="0.25">
      <c r="A29" s="61"/>
      <c r="B29" s="62"/>
      <c r="C29" s="40" t="s">
        <v>182</v>
      </c>
      <c r="D29" s="40"/>
      <c r="E29" s="40"/>
      <c r="F29" s="40"/>
      <c r="G29" s="40"/>
      <c r="H29" s="40"/>
      <c r="I29" s="40"/>
      <c r="J29" s="40"/>
    </row>
    <row r="30" spans="1:10" x14ac:dyDescent="0.25">
      <c r="A30" s="61"/>
      <c r="B30" s="39" t="s">
        <v>161</v>
      </c>
      <c r="C30" s="39" t="s">
        <v>188</v>
      </c>
    </row>
    <row r="31" spans="1:10" x14ac:dyDescent="0.25">
      <c r="A31" s="61"/>
      <c r="C31" s="39" t="s">
        <v>184</v>
      </c>
    </row>
    <row r="32" spans="1:10" x14ac:dyDescent="0.25">
      <c r="A32" s="61"/>
      <c r="B32" s="62" t="s">
        <v>170</v>
      </c>
      <c r="C32" s="39" t="s">
        <v>168</v>
      </c>
    </row>
    <row r="33" spans="1:9" x14ac:dyDescent="0.25">
      <c r="A33" s="61"/>
      <c r="B33" s="62"/>
      <c r="C33" s="39" t="s">
        <v>484</v>
      </c>
    </row>
    <row r="34" spans="1:9" x14ac:dyDescent="0.25">
      <c r="A34" s="61"/>
      <c r="B34" s="62"/>
      <c r="C34" s="39" t="s">
        <v>169</v>
      </c>
    </row>
    <row r="35" spans="1:9" x14ac:dyDescent="0.25">
      <c r="B35" s="62"/>
    </row>
    <row r="36" spans="1:9" x14ac:dyDescent="0.25">
      <c r="B36" s="72" t="s">
        <v>114</v>
      </c>
    </row>
    <row r="37" spans="1:9" x14ac:dyDescent="0.25">
      <c r="B37" s="72"/>
    </row>
    <row r="38" spans="1:9" x14ac:dyDescent="0.25">
      <c r="B38" s="72"/>
    </row>
    <row r="39" spans="1:9" s="32" customFormat="1" ht="20.149999999999999" customHeight="1" x14ac:dyDescent="0.35">
      <c r="A39" s="84" t="s">
        <v>534</v>
      </c>
    </row>
    <row r="40" spans="1:9" ht="20.149999999999999" customHeight="1" x14ac:dyDescent="0.25">
      <c r="A40" s="32" t="s">
        <v>511</v>
      </c>
      <c r="B40" s="32"/>
      <c r="C40" s="51"/>
      <c r="D40" s="51"/>
      <c r="E40" s="51"/>
      <c r="F40" s="51"/>
      <c r="G40" s="51"/>
      <c r="H40" s="51"/>
    </row>
    <row r="41" spans="1:9" ht="62.5" x14ac:dyDescent="0.25">
      <c r="B41" s="36" t="s">
        <v>34</v>
      </c>
      <c r="C41" s="44" t="s">
        <v>179</v>
      </c>
      <c r="D41" s="44" t="s">
        <v>485</v>
      </c>
      <c r="E41" s="44" t="s">
        <v>187</v>
      </c>
      <c r="F41" s="44" t="s">
        <v>319</v>
      </c>
      <c r="G41" s="44" t="s">
        <v>486</v>
      </c>
      <c r="H41" s="44" t="s">
        <v>487</v>
      </c>
    </row>
    <row r="42" spans="1:9" x14ac:dyDescent="0.25">
      <c r="B42" s="67" t="s">
        <v>29</v>
      </c>
      <c r="C42" s="45">
        <v>7.6</v>
      </c>
      <c r="D42" s="46" t="s">
        <v>211</v>
      </c>
      <c r="E42" s="45">
        <v>2.2000000000000002</v>
      </c>
      <c r="F42" s="46" t="s">
        <v>230</v>
      </c>
      <c r="G42" s="45">
        <v>8.5</v>
      </c>
      <c r="H42" s="46" t="s">
        <v>212</v>
      </c>
    </row>
    <row r="43" spans="1:9" ht="13" x14ac:dyDescent="0.3">
      <c r="B43" s="67" t="s">
        <v>30</v>
      </c>
      <c r="C43" s="45">
        <v>7.2</v>
      </c>
      <c r="D43" s="46" t="s">
        <v>213</v>
      </c>
      <c r="E43" s="45">
        <v>3</v>
      </c>
      <c r="F43" s="46" t="s">
        <v>214</v>
      </c>
      <c r="G43" s="45">
        <v>8.4</v>
      </c>
      <c r="H43" s="46" t="s">
        <v>215</v>
      </c>
      <c r="I43" s="77"/>
    </row>
    <row r="44" spans="1:9" x14ac:dyDescent="0.25">
      <c r="B44" s="67" t="s">
        <v>31</v>
      </c>
      <c r="C44" s="45">
        <v>7.6</v>
      </c>
      <c r="D44" s="46" t="s">
        <v>216</v>
      </c>
      <c r="E44" s="45">
        <v>3.2</v>
      </c>
      <c r="F44" s="46" t="s">
        <v>217</v>
      </c>
      <c r="G44" s="45">
        <v>9</v>
      </c>
      <c r="H44" s="46" t="s">
        <v>218</v>
      </c>
    </row>
    <row r="45" spans="1:9" x14ac:dyDescent="0.25">
      <c r="B45" s="67" t="s">
        <v>32</v>
      </c>
      <c r="C45" s="45">
        <v>9.3000000000000007</v>
      </c>
      <c r="D45" s="46" t="s">
        <v>219</v>
      </c>
      <c r="E45" s="45">
        <v>5.0999999999999996</v>
      </c>
      <c r="F45" s="46" t="s">
        <v>220</v>
      </c>
      <c r="G45" s="45">
        <v>11.3</v>
      </c>
      <c r="H45" s="46" t="s">
        <v>221</v>
      </c>
    </row>
    <row r="46" spans="1:9" x14ac:dyDescent="0.25">
      <c r="B46" s="67" t="s">
        <v>33</v>
      </c>
      <c r="C46" s="45">
        <v>11.8</v>
      </c>
      <c r="D46" s="46" t="s">
        <v>222</v>
      </c>
      <c r="E46" s="45">
        <v>7</v>
      </c>
      <c r="F46" s="46" t="s">
        <v>223</v>
      </c>
      <c r="G46" s="45">
        <v>14.5</v>
      </c>
      <c r="H46" s="46" t="s">
        <v>224</v>
      </c>
    </row>
    <row r="47" spans="1:9" x14ac:dyDescent="0.25">
      <c r="B47" s="62" t="s">
        <v>154</v>
      </c>
      <c r="C47" s="49" t="s">
        <v>645</v>
      </c>
      <c r="D47" s="48"/>
      <c r="E47" s="47"/>
      <c r="F47" s="48"/>
      <c r="G47" s="47"/>
      <c r="H47" s="48"/>
    </row>
    <row r="48" spans="1:9" x14ac:dyDescent="0.25">
      <c r="A48" s="61"/>
      <c r="B48" s="62" t="s">
        <v>190</v>
      </c>
      <c r="C48" s="39" t="s">
        <v>186</v>
      </c>
    </row>
    <row r="49" spans="1:4" x14ac:dyDescent="0.25">
      <c r="A49" s="61"/>
      <c r="B49" s="62"/>
      <c r="C49" s="39" t="s">
        <v>182</v>
      </c>
    </row>
    <row r="50" spans="1:4" x14ac:dyDescent="0.25">
      <c r="A50" s="61"/>
      <c r="B50" s="39" t="s">
        <v>161</v>
      </c>
      <c r="C50" s="39" t="s">
        <v>183</v>
      </c>
    </row>
    <row r="51" spans="1:4" x14ac:dyDescent="0.25">
      <c r="A51" s="61"/>
      <c r="C51" s="39" t="s">
        <v>184</v>
      </c>
    </row>
    <row r="52" spans="1:4" x14ac:dyDescent="0.25">
      <c r="A52" s="61"/>
      <c r="B52" s="62" t="s">
        <v>191</v>
      </c>
      <c r="C52" s="39" t="s">
        <v>189</v>
      </c>
    </row>
    <row r="53" spans="1:4" x14ac:dyDescent="0.25">
      <c r="A53" s="61"/>
      <c r="B53" s="62"/>
      <c r="C53" s="39" t="s">
        <v>169</v>
      </c>
    </row>
    <row r="55" spans="1:4" x14ac:dyDescent="0.25">
      <c r="B55" s="72" t="s">
        <v>114</v>
      </c>
    </row>
    <row r="56" spans="1:4" x14ac:dyDescent="0.25">
      <c r="B56" s="72"/>
    </row>
    <row r="57" spans="1:4" x14ac:dyDescent="0.25">
      <c r="B57" s="72"/>
    </row>
    <row r="58" spans="1:4" s="32" customFormat="1" ht="20.149999999999999" customHeight="1" x14ac:dyDescent="0.35">
      <c r="A58" s="84" t="s">
        <v>535</v>
      </c>
    </row>
    <row r="59" spans="1:4" ht="20.149999999999999" customHeight="1" x14ac:dyDescent="0.25">
      <c r="A59" s="32" t="s">
        <v>510</v>
      </c>
      <c r="B59" s="32"/>
    </row>
    <row r="60" spans="1:4" ht="39.65" customHeight="1" x14ac:dyDescent="0.25">
      <c r="B60" s="36" t="s">
        <v>34</v>
      </c>
      <c r="C60" s="44" t="s">
        <v>180</v>
      </c>
      <c r="D60" s="44" t="s">
        <v>318</v>
      </c>
    </row>
    <row r="61" spans="1:4" x14ac:dyDescent="0.25">
      <c r="B61" s="67" t="s">
        <v>29</v>
      </c>
      <c r="C61" s="45">
        <v>5.0999999999999996</v>
      </c>
      <c r="D61" s="46" t="s">
        <v>225</v>
      </c>
    </row>
    <row r="62" spans="1:4" x14ac:dyDescent="0.25">
      <c r="B62" s="67" t="s">
        <v>30</v>
      </c>
      <c r="C62" s="45">
        <v>5.9</v>
      </c>
      <c r="D62" s="46" t="s">
        <v>226</v>
      </c>
    </row>
    <row r="63" spans="1:4" x14ac:dyDescent="0.25">
      <c r="B63" s="67" t="s">
        <v>31</v>
      </c>
      <c r="C63" s="45">
        <v>7.1</v>
      </c>
      <c r="D63" s="46" t="s">
        <v>227</v>
      </c>
    </row>
    <row r="64" spans="1:4" x14ac:dyDescent="0.25">
      <c r="B64" s="67" t="s">
        <v>32</v>
      </c>
      <c r="C64" s="45">
        <v>8.9</v>
      </c>
      <c r="D64" s="46" t="s">
        <v>228</v>
      </c>
    </row>
    <row r="65" spans="1:4" x14ac:dyDescent="0.25">
      <c r="B65" s="67" t="s">
        <v>33</v>
      </c>
      <c r="C65" s="45">
        <v>10.5</v>
      </c>
      <c r="D65" s="46" t="s">
        <v>229</v>
      </c>
    </row>
    <row r="66" spans="1:4" x14ac:dyDescent="0.25">
      <c r="B66" s="62" t="s">
        <v>154</v>
      </c>
      <c r="C66" s="49" t="s">
        <v>645</v>
      </c>
      <c r="D66" s="48"/>
    </row>
    <row r="67" spans="1:4" x14ac:dyDescent="0.25">
      <c r="A67" s="61"/>
      <c r="B67" s="62" t="s">
        <v>190</v>
      </c>
      <c r="C67" s="39" t="s">
        <v>186</v>
      </c>
    </row>
    <row r="68" spans="1:4" x14ac:dyDescent="0.25">
      <c r="A68" s="61"/>
      <c r="B68" s="62"/>
      <c r="C68" s="39" t="s">
        <v>182</v>
      </c>
    </row>
    <row r="69" spans="1:4" x14ac:dyDescent="0.25">
      <c r="A69" s="61"/>
      <c r="B69" s="39" t="s">
        <v>161</v>
      </c>
      <c r="C69" s="39" t="s">
        <v>183</v>
      </c>
    </row>
    <row r="70" spans="1:4" x14ac:dyDescent="0.25">
      <c r="A70" s="61"/>
      <c r="C70" s="39" t="s">
        <v>184</v>
      </c>
    </row>
    <row r="71" spans="1:4" x14ac:dyDescent="0.25">
      <c r="A71" s="61"/>
      <c r="B71" s="62" t="s">
        <v>167</v>
      </c>
      <c r="C71" s="39" t="s">
        <v>169</v>
      </c>
    </row>
    <row r="72" spans="1:4" x14ac:dyDescent="0.25">
      <c r="A72" s="61"/>
      <c r="B72" s="62"/>
    </row>
    <row r="73" spans="1:4" x14ac:dyDescent="0.25">
      <c r="B73" s="72" t="s">
        <v>114</v>
      </c>
    </row>
  </sheetData>
  <hyperlinks>
    <hyperlink ref="B73" location="'Table of Contents'!A1" display="Back to Table of Contents"/>
    <hyperlink ref="B55" location="'Table of Contents'!A1" display="Back to Table of Contents"/>
    <hyperlink ref="B16" location="'Table of Contents'!A1" display="Back to Table of Contents"/>
    <hyperlink ref="B36" location="'Table of Contents'!A1" display="Back to Table of Contents"/>
  </hyperlinks>
  <pageMargins left="0.21" right="0.28000000000000003" top="0.75" bottom="0.55000000000000004" header="0.3" footer="0.3"/>
  <pageSetup scale="85" fitToHeight="0" orientation="landscape" r:id="rId1"/>
  <rowBreaks count="1" manualBreakCount="1">
    <brk id="38" max="9" man="1"/>
  </rowBreaks>
</worksheet>
</file>

<file path=xl/worksheets/sheet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J21"/>
  <sheetViews>
    <sheetView showGridLines="0" topLeftCell="A7" workbookViewId="0">
      <selection activeCell="D15" sqref="D15"/>
    </sheetView>
  </sheetViews>
  <sheetFormatPr defaultColWidth="9.36328125" defaultRowHeight="12.5" x14ac:dyDescent="0.25"/>
  <cols>
    <col min="1" max="1" width="3.6328125" style="39" customWidth="1"/>
    <col min="2" max="2" width="30" style="39" customWidth="1"/>
    <col min="3" max="3" width="11.6328125" style="39" customWidth="1"/>
    <col min="4" max="4" width="18" style="39" customWidth="1"/>
    <col min="5" max="5" width="15.6328125" style="39" customWidth="1"/>
    <col min="6" max="6" width="18" style="39" customWidth="1"/>
    <col min="7" max="8" width="17.6328125" style="39" customWidth="1"/>
    <col min="9" max="9" width="11.6328125" style="39" customWidth="1"/>
    <col min="10" max="10" width="18" style="39" customWidth="1"/>
    <col min="11" max="16384" width="9.36328125" style="39"/>
  </cols>
  <sheetData>
    <row r="1" spans="1:10" s="32" customFormat="1" ht="20.149999999999999" customHeight="1" x14ac:dyDescent="0.35">
      <c r="A1" s="84" t="s">
        <v>536</v>
      </c>
    </row>
    <row r="2" spans="1:10" s="32" customFormat="1" ht="20.149999999999999" customHeight="1" x14ac:dyDescent="0.35">
      <c r="A2" s="32" t="s">
        <v>570</v>
      </c>
    </row>
    <row r="3" spans="1:10" ht="50" x14ac:dyDescent="0.25">
      <c r="B3" s="73" t="s">
        <v>34</v>
      </c>
      <c r="C3" s="44" t="s">
        <v>490</v>
      </c>
      <c r="D3" s="44" t="s">
        <v>195</v>
      </c>
      <c r="E3" s="44" t="s">
        <v>491</v>
      </c>
      <c r="F3" s="44" t="s">
        <v>489</v>
      </c>
      <c r="G3" s="44" t="s">
        <v>488</v>
      </c>
      <c r="H3" s="44" t="s">
        <v>492</v>
      </c>
      <c r="I3" s="44" t="s">
        <v>196</v>
      </c>
      <c r="J3" s="44" t="s">
        <v>197</v>
      </c>
    </row>
    <row r="4" spans="1:10" x14ac:dyDescent="0.25">
      <c r="B4" s="67" t="s">
        <v>29</v>
      </c>
      <c r="C4" s="46">
        <v>163</v>
      </c>
      <c r="D4" s="46" t="s">
        <v>256</v>
      </c>
      <c r="E4" s="46">
        <v>147</v>
      </c>
      <c r="F4" s="46" t="s">
        <v>257</v>
      </c>
      <c r="G4" s="46">
        <v>21</v>
      </c>
      <c r="H4" s="46" t="s">
        <v>258</v>
      </c>
      <c r="I4" s="46">
        <v>12</v>
      </c>
      <c r="J4" s="46" t="s">
        <v>259</v>
      </c>
    </row>
    <row r="5" spans="1:10" x14ac:dyDescent="0.25">
      <c r="B5" s="67" t="s">
        <v>30</v>
      </c>
      <c r="C5" s="46">
        <v>192</v>
      </c>
      <c r="D5" s="46" t="s">
        <v>260</v>
      </c>
      <c r="E5" s="46">
        <v>167</v>
      </c>
      <c r="F5" s="46" t="s">
        <v>261</v>
      </c>
      <c r="G5" s="46">
        <v>27</v>
      </c>
      <c r="H5" s="46" t="s">
        <v>262</v>
      </c>
      <c r="I5" s="46">
        <v>16</v>
      </c>
      <c r="J5" s="46" t="s">
        <v>263</v>
      </c>
    </row>
    <row r="6" spans="1:10" x14ac:dyDescent="0.25">
      <c r="B6" s="67" t="s">
        <v>31</v>
      </c>
      <c r="C6" s="46">
        <v>214</v>
      </c>
      <c r="D6" s="46" t="s">
        <v>264</v>
      </c>
      <c r="E6" s="46">
        <v>198</v>
      </c>
      <c r="F6" s="46" t="s">
        <v>265</v>
      </c>
      <c r="G6" s="46">
        <v>32</v>
      </c>
      <c r="H6" s="46" t="s">
        <v>266</v>
      </c>
      <c r="I6" s="46">
        <v>21</v>
      </c>
      <c r="J6" s="46" t="s">
        <v>267</v>
      </c>
    </row>
    <row r="7" spans="1:10" x14ac:dyDescent="0.25">
      <c r="B7" s="67" t="s">
        <v>32</v>
      </c>
      <c r="C7" s="46">
        <v>230</v>
      </c>
      <c r="D7" s="46" t="s">
        <v>268</v>
      </c>
      <c r="E7" s="46">
        <v>219</v>
      </c>
      <c r="F7" s="46" t="s">
        <v>269</v>
      </c>
      <c r="G7" s="46">
        <v>35</v>
      </c>
      <c r="H7" s="46" t="s">
        <v>270</v>
      </c>
      <c r="I7" s="46">
        <v>24</v>
      </c>
      <c r="J7" s="46" t="s">
        <v>271</v>
      </c>
    </row>
    <row r="8" spans="1:10" x14ac:dyDescent="0.25">
      <c r="B8" s="67" t="s">
        <v>33</v>
      </c>
      <c r="C8" s="46">
        <v>241</v>
      </c>
      <c r="D8" s="46" t="s">
        <v>272</v>
      </c>
      <c r="E8" s="46">
        <v>231</v>
      </c>
      <c r="F8" s="46" t="s">
        <v>273</v>
      </c>
      <c r="G8" s="46">
        <v>45</v>
      </c>
      <c r="H8" s="46" t="s">
        <v>274</v>
      </c>
      <c r="I8" s="46">
        <v>27</v>
      </c>
      <c r="J8" s="46" t="s">
        <v>262</v>
      </c>
    </row>
    <row r="9" spans="1:10" ht="13" x14ac:dyDescent="0.3">
      <c r="B9" s="78" t="s">
        <v>194</v>
      </c>
      <c r="C9" s="124" t="s">
        <v>644</v>
      </c>
      <c r="D9" s="124" t="s">
        <v>644</v>
      </c>
      <c r="E9" s="124" t="s">
        <v>644</v>
      </c>
      <c r="F9" s="124" t="s">
        <v>644</v>
      </c>
      <c r="G9" s="124" t="s">
        <v>644</v>
      </c>
      <c r="H9" s="124" t="s">
        <v>644</v>
      </c>
      <c r="I9" s="124" t="s">
        <v>644</v>
      </c>
      <c r="J9" s="124" t="s">
        <v>644</v>
      </c>
    </row>
    <row r="10" spans="1:10" x14ac:dyDescent="0.25">
      <c r="B10" s="63" t="s">
        <v>192</v>
      </c>
      <c r="C10" s="52" t="s">
        <v>50</v>
      </c>
      <c r="D10" s="53" t="s">
        <v>48</v>
      </c>
      <c r="E10" s="46" t="s">
        <v>52</v>
      </c>
      <c r="F10" s="46" t="s">
        <v>42</v>
      </c>
      <c r="G10" s="45" t="s">
        <v>122</v>
      </c>
      <c r="H10" s="46" t="s">
        <v>44</v>
      </c>
      <c r="I10" s="46" t="s">
        <v>55</v>
      </c>
      <c r="J10" s="46" t="s">
        <v>46</v>
      </c>
    </row>
    <row r="11" spans="1:10" x14ac:dyDescent="0.25">
      <c r="B11" s="63" t="s">
        <v>193</v>
      </c>
      <c r="C11" s="52" t="s">
        <v>51</v>
      </c>
      <c r="D11" s="53" t="s">
        <v>49</v>
      </c>
      <c r="E11" s="46" t="s">
        <v>53</v>
      </c>
      <c r="F11" s="46" t="s">
        <v>43</v>
      </c>
      <c r="G11" s="46" t="s">
        <v>54</v>
      </c>
      <c r="H11" s="46" t="s">
        <v>45</v>
      </c>
      <c r="I11" s="46" t="s">
        <v>56</v>
      </c>
      <c r="J11" s="46" t="s">
        <v>47</v>
      </c>
    </row>
    <row r="12" spans="1:10" x14ac:dyDescent="0.25">
      <c r="B12" s="62" t="s">
        <v>160</v>
      </c>
      <c r="C12" s="55" t="s">
        <v>645</v>
      </c>
      <c r="D12" s="54"/>
      <c r="E12" s="48"/>
      <c r="F12" s="48"/>
      <c r="G12" s="48"/>
      <c r="H12" s="48"/>
      <c r="I12" s="48"/>
      <c r="J12" s="48"/>
    </row>
    <row r="13" spans="1:10" x14ac:dyDescent="0.25">
      <c r="A13" s="61"/>
      <c r="B13" s="62" t="s">
        <v>190</v>
      </c>
      <c r="C13" s="39" t="s">
        <v>578</v>
      </c>
    </row>
    <row r="14" spans="1:10" x14ac:dyDescent="0.25">
      <c r="A14" s="61"/>
      <c r="B14" s="62"/>
      <c r="C14" s="39" t="s">
        <v>493</v>
      </c>
    </row>
    <row r="15" spans="1:10" x14ac:dyDescent="0.25">
      <c r="A15" s="61"/>
      <c r="B15" s="62"/>
      <c r="C15" s="39" t="s">
        <v>200</v>
      </c>
    </row>
    <row r="16" spans="1:10" x14ac:dyDescent="0.25">
      <c r="B16" s="39" t="s">
        <v>161</v>
      </c>
      <c r="C16" s="39" t="s">
        <v>183</v>
      </c>
    </row>
    <row r="17" spans="2:3" x14ac:dyDescent="0.25">
      <c r="C17" s="39" t="s">
        <v>184</v>
      </c>
    </row>
    <row r="18" spans="2:3" x14ac:dyDescent="0.25">
      <c r="B18" s="62" t="s">
        <v>191</v>
      </c>
      <c r="C18" s="39" t="s">
        <v>560</v>
      </c>
    </row>
    <row r="19" spans="2:3" x14ac:dyDescent="0.25">
      <c r="B19" s="62"/>
      <c r="C19" s="39" t="s">
        <v>199</v>
      </c>
    </row>
    <row r="21" spans="2:3" x14ac:dyDescent="0.25">
      <c r="B21" s="72" t="s">
        <v>114</v>
      </c>
    </row>
  </sheetData>
  <hyperlinks>
    <hyperlink ref="B21" location="'Table of Contents'!A1" display="Back to Table of Contents"/>
  </hyperlinks>
  <pageMargins left="0.32" right="0.17" top="0.75" bottom="0.75" header="0.3" footer="0.3"/>
  <pageSetup scale="82" fitToHeight="0" orientation="landscape" r:id="rId1"/>
</worksheet>
</file>

<file path=xl/worksheets/sheet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E96"/>
  <sheetViews>
    <sheetView showGridLines="0" zoomScaleNormal="100" workbookViewId="0">
      <selection activeCell="C98" sqref="C98"/>
    </sheetView>
  </sheetViews>
  <sheetFormatPr defaultColWidth="9.36328125" defaultRowHeight="12.5" x14ac:dyDescent="0.25"/>
  <cols>
    <col min="1" max="1" width="3.6328125" style="39" customWidth="1"/>
    <col min="2" max="4" width="30.6328125" style="39" customWidth="1"/>
    <col min="5" max="5" width="35.6328125" style="39" customWidth="1"/>
    <col min="6" max="16384" width="9.36328125" style="39"/>
  </cols>
  <sheetData>
    <row r="1" spans="1:5" s="32" customFormat="1" ht="20.149999999999999" customHeight="1" x14ac:dyDescent="0.35">
      <c r="A1" s="84" t="s">
        <v>537</v>
      </c>
    </row>
    <row r="2" spans="1:5" s="32" customFormat="1" ht="20.149999999999999" customHeight="1" x14ac:dyDescent="0.35">
      <c r="A2" s="56" t="s">
        <v>514</v>
      </c>
      <c r="B2" s="56"/>
      <c r="C2" s="56"/>
      <c r="D2" s="56"/>
      <c r="E2" s="56"/>
    </row>
    <row r="3" spans="1:5" ht="25" x14ac:dyDescent="0.25">
      <c r="B3" s="73" t="s">
        <v>34</v>
      </c>
      <c r="C3" s="44" t="s">
        <v>201</v>
      </c>
      <c r="D3" s="44" t="s">
        <v>202</v>
      </c>
    </row>
    <row r="4" spans="1:5" x14ac:dyDescent="0.25">
      <c r="B4" s="67" t="s">
        <v>29</v>
      </c>
      <c r="C4" s="46">
        <v>371</v>
      </c>
      <c r="D4" s="46" t="s">
        <v>275</v>
      </c>
    </row>
    <row r="5" spans="1:5" x14ac:dyDescent="0.25">
      <c r="B5" s="67" t="s">
        <v>30</v>
      </c>
      <c r="C5" s="46">
        <v>409</v>
      </c>
      <c r="D5" s="46" t="s">
        <v>276</v>
      </c>
    </row>
    <row r="6" spans="1:5" x14ac:dyDescent="0.25">
      <c r="B6" s="67" t="s">
        <v>31</v>
      </c>
      <c r="C6" s="46">
        <v>430</v>
      </c>
      <c r="D6" s="46" t="s">
        <v>277</v>
      </c>
    </row>
    <row r="7" spans="1:5" x14ac:dyDescent="0.25">
      <c r="B7" s="67" t="s">
        <v>32</v>
      </c>
      <c r="C7" s="46">
        <v>459</v>
      </c>
      <c r="D7" s="46" t="s">
        <v>278</v>
      </c>
    </row>
    <row r="8" spans="1:5" x14ac:dyDescent="0.25">
      <c r="B8" s="67" t="s">
        <v>33</v>
      </c>
      <c r="C8" s="46">
        <v>446</v>
      </c>
      <c r="D8" s="46" t="s">
        <v>279</v>
      </c>
    </row>
    <row r="9" spans="1:5" x14ac:dyDescent="0.25">
      <c r="B9" s="126" t="s">
        <v>644</v>
      </c>
      <c r="C9" s="125" t="s">
        <v>644</v>
      </c>
      <c r="D9" s="125" t="s">
        <v>644</v>
      </c>
    </row>
    <row r="10" spans="1:5" ht="13" x14ac:dyDescent="0.3">
      <c r="B10" s="78" t="s">
        <v>194</v>
      </c>
      <c r="C10" s="124" t="s">
        <v>644</v>
      </c>
      <c r="D10" s="124" t="s">
        <v>644</v>
      </c>
    </row>
    <row r="11" spans="1:5" x14ac:dyDescent="0.25">
      <c r="B11" s="63" t="s">
        <v>192</v>
      </c>
      <c r="C11" s="52" t="s">
        <v>126</v>
      </c>
      <c r="D11" s="53" t="s">
        <v>127</v>
      </c>
    </row>
    <row r="12" spans="1:5" x14ac:dyDescent="0.25">
      <c r="B12" s="63" t="s">
        <v>193</v>
      </c>
      <c r="C12" s="52" t="s">
        <v>128</v>
      </c>
      <c r="D12" s="53" t="s">
        <v>129</v>
      </c>
    </row>
    <row r="13" spans="1:5" x14ac:dyDescent="0.25">
      <c r="B13" s="62" t="s">
        <v>154</v>
      </c>
      <c r="C13" s="57" t="s">
        <v>645</v>
      </c>
      <c r="D13" s="48"/>
    </row>
    <row r="14" spans="1:5" x14ac:dyDescent="0.25">
      <c r="A14" s="61"/>
      <c r="B14" s="62" t="s">
        <v>190</v>
      </c>
      <c r="C14" s="39" t="s">
        <v>603</v>
      </c>
    </row>
    <row r="15" spans="1:5" x14ac:dyDescent="0.25">
      <c r="A15" s="61"/>
      <c r="B15" s="62"/>
      <c r="C15" s="39" t="s">
        <v>604</v>
      </c>
    </row>
    <row r="16" spans="1:5" x14ac:dyDescent="0.25">
      <c r="A16" s="61"/>
      <c r="B16" s="62"/>
      <c r="C16" s="39" t="s">
        <v>290</v>
      </c>
    </row>
    <row r="17" spans="1:5" x14ac:dyDescent="0.25">
      <c r="A17" s="61"/>
      <c r="B17" s="62"/>
      <c r="C17" s="39" t="s">
        <v>198</v>
      </c>
    </row>
    <row r="18" spans="1:5" x14ac:dyDescent="0.25">
      <c r="B18" s="39" t="s">
        <v>161</v>
      </c>
      <c r="C18" s="39" t="s">
        <v>204</v>
      </c>
    </row>
    <row r="19" spans="1:5" x14ac:dyDescent="0.25">
      <c r="C19" s="39" t="s">
        <v>205</v>
      </c>
    </row>
    <row r="20" spans="1:5" x14ac:dyDescent="0.25">
      <c r="B20" s="62" t="s">
        <v>191</v>
      </c>
      <c r="C20" s="39" t="s">
        <v>203</v>
      </c>
    </row>
    <row r="21" spans="1:5" x14ac:dyDescent="0.25">
      <c r="B21" s="62"/>
      <c r="C21" s="39" t="s">
        <v>199</v>
      </c>
    </row>
    <row r="23" spans="1:5" x14ac:dyDescent="0.25">
      <c r="B23" s="72" t="s">
        <v>114</v>
      </c>
    </row>
    <row r="24" spans="1:5" x14ac:dyDescent="0.25">
      <c r="B24" s="72"/>
    </row>
    <row r="26" spans="1:5" s="32" customFormat="1" ht="20.149999999999999" customHeight="1" x14ac:dyDescent="0.35">
      <c r="A26" s="84" t="s">
        <v>538</v>
      </c>
    </row>
    <row r="27" spans="1:5" s="32" customFormat="1" ht="20.149999999999999" customHeight="1" x14ac:dyDescent="0.35">
      <c r="A27" s="56" t="s">
        <v>515</v>
      </c>
      <c r="B27" s="56"/>
      <c r="C27" s="56"/>
      <c r="D27" s="56"/>
      <c r="E27" s="56"/>
    </row>
    <row r="28" spans="1:5" ht="37.5" x14ac:dyDescent="0.25">
      <c r="B28" s="73" t="s">
        <v>34</v>
      </c>
      <c r="C28" s="44" t="s">
        <v>206</v>
      </c>
      <c r="D28" s="44" t="s">
        <v>207</v>
      </c>
    </row>
    <row r="29" spans="1:5" x14ac:dyDescent="0.25">
      <c r="B29" s="67" t="s">
        <v>29</v>
      </c>
      <c r="C29" s="46">
        <v>775</v>
      </c>
      <c r="D29" s="46" t="s">
        <v>280</v>
      </c>
    </row>
    <row r="30" spans="1:5" x14ac:dyDescent="0.25">
      <c r="B30" s="67" t="s">
        <v>30</v>
      </c>
      <c r="C30" s="46">
        <v>910</v>
      </c>
      <c r="D30" s="46" t="s">
        <v>281</v>
      </c>
    </row>
    <row r="31" spans="1:5" x14ac:dyDescent="0.25">
      <c r="B31" s="67" t="s">
        <v>31</v>
      </c>
      <c r="C31" s="46">
        <v>1040</v>
      </c>
      <c r="D31" s="46" t="s">
        <v>282</v>
      </c>
    </row>
    <row r="32" spans="1:5" x14ac:dyDescent="0.25">
      <c r="B32" s="67" t="s">
        <v>32</v>
      </c>
      <c r="C32" s="46">
        <v>1147</v>
      </c>
      <c r="D32" s="46" t="s">
        <v>283</v>
      </c>
    </row>
    <row r="33" spans="1:4" x14ac:dyDescent="0.25">
      <c r="B33" s="67" t="s">
        <v>33</v>
      </c>
      <c r="C33" s="46">
        <v>1224</v>
      </c>
      <c r="D33" s="46" t="s">
        <v>284</v>
      </c>
    </row>
    <row r="34" spans="1:4" x14ac:dyDescent="0.25">
      <c r="B34" s="126" t="s">
        <v>644</v>
      </c>
      <c r="C34" s="125" t="s">
        <v>644</v>
      </c>
      <c r="D34" s="125" t="s">
        <v>644</v>
      </c>
    </row>
    <row r="35" spans="1:4" ht="13" x14ac:dyDescent="0.3">
      <c r="B35" s="78" t="s">
        <v>194</v>
      </c>
      <c r="C35" s="124" t="s">
        <v>644</v>
      </c>
      <c r="D35" s="124" t="s">
        <v>644</v>
      </c>
    </row>
    <row r="36" spans="1:4" x14ac:dyDescent="0.25">
      <c r="B36" s="63" t="s">
        <v>192</v>
      </c>
      <c r="C36" s="52" t="s">
        <v>130</v>
      </c>
      <c r="D36" s="53" t="s">
        <v>131</v>
      </c>
    </row>
    <row r="37" spans="1:4" x14ac:dyDescent="0.25">
      <c r="B37" s="63" t="s">
        <v>193</v>
      </c>
      <c r="C37" s="52" t="s">
        <v>141</v>
      </c>
      <c r="D37" s="53" t="s">
        <v>132</v>
      </c>
    </row>
    <row r="38" spans="1:4" x14ac:dyDescent="0.25">
      <c r="B38" s="62" t="s">
        <v>154</v>
      </c>
      <c r="C38" s="57" t="s">
        <v>645</v>
      </c>
      <c r="D38" s="48"/>
    </row>
    <row r="39" spans="1:4" x14ac:dyDescent="0.25">
      <c r="A39" s="61"/>
      <c r="B39" s="62" t="s">
        <v>190</v>
      </c>
      <c r="C39" s="39" t="s">
        <v>603</v>
      </c>
    </row>
    <row r="40" spans="1:4" x14ac:dyDescent="0.25">
      <c r="A40" s="61"/>
      <c r="B40" s="62"/>
      <c r="C40" s="39" t="s">
        <v>604</v>
      </c>
    </row>
    <row r="41" spans="1:4" x14ac:dyDescent="0.25">
      <c r="A41" s="61"/>
      <c r="B41" s="62"/>
      <c r="C41" s="39" t="s">
        <v>290</v>
      </c>
    </row>
    <row r="42" spans="1:4" x14ac:dyDescent="0.25">
      <c r="A42" s="61"/>
      <c r="B42" s="62"/>
      <c r="C42" s="39" t="s">
        <v>198</v>
      </c>
    </row>
    <row r="43" spans="1:4" x14ac:dyDescent="0.25">
      <c r="B43" s="39" t="s">
        <v>161</v>
      </c>
      <c r="C43" s="39" t="s">
        <v>204</v>
      </c>
    </row>
    <row r="44" spans="1:4" x14ac:dyDescent="0.25">
      <c r="C44" s="39" t="s">
        <v>205</v>
      </c>
    </row>
    <row r="45" spans="1:4" x14ac:dyDescent="0.25">
      <c r="B45" s="62" t="s">
        <v>191</v>
      </c>
      <c r="C45" s="39" t="s">
        <v>203</v>
      </c>
    </row>
    <row r="46" spans="1:4" x14ac:dyDescent="0.25">
      <c r="B46" s="62"/>
      <c r="C46" s="39" t="s">
        <v>199</v>
      </c>
    </row>
    <row r="47" spans="1:4" x14ac:dyDescent="0.25">
      <c r="B47" s="62"/>
    </row>
    <row r="48" spans="1:4" x14ac:dyDescent="0.25">
      <c r="B48" s="72" t="s">
        <v>114</v>
      </c>
    </row>
    <row r="51" spans="1:4" ht="20.149999999999999" customHeight="1" x14ac:dyDescent="0.25">
      <c r="A51" s="84" t="s">
        <v>539</v>
      </c>
    </row>
    <row r="52" spans="1:4" s="32" customFormat="1" ht="20.149999999999999" customHeight="1" x14ac:dyDescent="0.35">
      <c r="A52" s="32" t="s">
        <v>516</v>
      </c>
    </row>
    <row r="53" spans="1:4" ht="37.5" x14ac:dyDescent="0.25">
      <c r="B53" s="73" t="s">
        <v>34</v>
      </c>
      <c r="C53" s="44" t="s">
        <v>208</v>
      </c>
      <c r="D53" s="44" t="s">
        <v>209</v>
      </c>
    </row>
    <row r="54" spans="1:4" x14ac:dyDescent="0.25">
      <c r="B54" s="67" t="s">
        <v>29</v>
      </c>
      <c r="C54" s="46">
        <v>128</v>
      </c>
      <c r="D54" s="46" t="s">
        <v>285</v>
      </c>
    </row>
    <row r="55" spans="1:4" x14ac:dyDescent="0.25">
      <c r="B55" s="67" t="s">
        <v>30</v>
      </c>
      <c r="C55" s="46">
        <v>168</v>
      </c>
      <c r="D55" s="46" t="s">
        <v>286</v>
      </c>
    </row>
    <row r="56" spans="1:4" x14ac:dyDescent="0.25">
      <c r="B56" s="67" t="s">
        <v>31</v>
      </c>
      <c r="C56" s="46">
        <v>220</v>
      </c>
      <c r="D56" s="46" t="s">
        <v>287</v>
      </c>
    </row>
    <row r="57" spans="1:4" x14ac:dyDescent="0.25">
      <c r="B57" s="67" t="s">
        <v>32</v>
      </c>
      <c r="C57" s="46">
        <v>279</v>
      </c>
      <c r="D57" s="46" t="s">
        <v>288</v>
      </c>
    </row>
    <row r="58" spans="1:4" x14ac:dyDescent="0.25">
      <c r="B58" s="67" t="s">
        <v>33</v>
      </c>
      <c r="C58" s="46">
        <v>377</v>
      </c>
      <c r="D58" s="46" t="s">
        <v>289</v>
      </c>
    </row>
    <row r="59" spans="1:4" ht="13" x14ac:dyDescent="0.3">
      <c r="B59" s="79" t="s">
        <v>194</v>
      </c>
      <c r="C59" s="125" t="s">
        <v>644</v>
      </c>
      <c r="D59" s="125" t="s">
        <v>644</v>
      </c>
    </row>
    <row r="60" spans="1:4" x14ac:dyDescent="0.25">
      <c r="B60" s="63" t="s">
        <v>192</v>
      </c>
      <c r="C60" s="52" t="s">
        <v>133</v>
      </c>
      <c r="D60" s="53" t="s">
        <v>134</v>
      </c>
    </row>
    <row r="61" spans="1:4" x14ac:dyDescent="0.25">
      <c r="B61" s="63" t="s">
        <v>193</v>
      </c>
      <c r="C61" s="52" t="s">
        <v>135</v>
      </c>
      <c r="D61" s="53" t="s">
        <v>136</v>
      </c>
    </row>
    <row r="62" spans="1:4" x14ac:dyDescent="0.25">
      <c r="B62" s="62" t="s">
        <v>154</v>
      </c>
      <c r="C62" s="57" t="s">
        <v>645</v>
      </c>
      <c r="D62" s="48"/>
    </row>
    <row r="63" spans="1:4" x14ac:dyDescent="0.25">
      <c r="A63" s="61"/>
      <c r="B63" s="62" t="s">
        <v>190</v>
      </c>
      <c r="C63" s="39" t="s">
        <v>603</v>
      </c>
    </row>
    <row r="64" spans="1:4" x14ac:dyDescent="0.25">
      <c r="A64" s="61"/>
      <c r="B64" s="62"/>
      <c r="C64" s="39" t="s">
        <v>604</v>
      </c>
    </row>
    <row r="65" spans="1:5" x14ac:dyDescent="0.25">
      <c r="A65" s="61"/>
      <c r="B65" s="62"/>
      <c r="C65" s="39" t="s">
        <v>290</v>
      </c>
    </row>
    <row r="66" spans="1:5" x14ac:dyDescent="0.25">
      <c r="A66" s="61"/>
      <c r="B66" s="62"/>
      <c r="C66" s="39" t="s">
        <v>198</v>
      </c>
    </row>
    <row r="67" spans="1:5" x14ac:dyDescent="0.25">
      <c r="B67" s="39" t="s">
        <v>161</v>
      </c>
      <c r="C67" s="39" t="s">
        <v>204</v>
      </c>
    </row>
    <row r="68" spans="1:5" x14ac:dyDescent="0.25">
      <c r="C68" s="39" t="s">
        <v>205</v>
      </c>
    </row>
    <row r="69" spans="1:5" x14ac:dyDescent="0.25">
      <c r="B69" s="62" t="s">
        <v>191</v>
      </c>
      <c r="C69" s="39" t="s">
        <v>203</v>
      </c>
    </row>
    <row r="70" spans="1:5" x14ac:dyDescent="0.25">
      <c r="C70" s="39" t="s">
        <v>199</v>
      </c>
    </row>
    <row r="72" spans="1:5" x14ac:dyDescent="0.25">
      <c r="B72" s="72" t="s">
        <v>114</v>
      </c>
    </row>
    <row r="75" spans="1:5" s="32" customFormat="1" ht="20.149999999999999" customHeight="1" x14ac:dyDescent="0.35">
      <c r="A75" s="84" t="s">
        <v>540</v>
      </c>
    </row>
    <row r="76" spans="1:5" s="32" customFormat="1" ht="20.149999999999999" customHeight="1" x14ac:dyDescent="0.35">
      <c r="A76" s="56" t="s">
        <v>517</v>
      </c>
      <c r="B76" s="56"/>
      <c r="C76" s="56"/>
      <c r="D76" s="56"/>
      <c r="E76" s="56"/>
    </row>
    <row r="77" spans="1:5" ht="25" x14ac:dyDescent="0.25">
      <c r="B77" s="73" t="s">
        <v>34</v>
      </c>
      <c r="C77" s="44" t="s">
        <v>494</v>
      </c>
      <c r="D77" s="44" t="s">
        <v>210</v>
      </c>
    </row>
    <row r="78" spans="1:5" x14ac:dyDescent="0.25">
      <c r="B78" s="67" t="s">
        <v>29</v>
      </c>
      <c r="C78" s="46">
        <v>60</v>
      </c>
      <c r="D78" s="46" t="s">
        <v>291</v>
      </c>
    </row>
    <row r="79" spans="1:5" x14ac:dyDescent="0.25">
      <c r="B79" s="67" t="s">
        <v>30</v>
      </c>
      <c r="C79" s="46">
        <v>77</v>
      </c>
      <c r="D79" s="46" t="s">
        <v>292</v>
      </c>
    </row>
    <row r="80" spans="1:5" x14ac:dyDescent="0.25">
      <c r="B80" s="67" t="s">
        <v>31</v>
      </c>
      <c r="C80" s="46">
        <v>100</v>
      </c>
      <c r="D80" s="46" t="s">
        <v>293</v>
      </c>
    </row>
    <row r="81" spans="1:4" x14ac:dyDescent="0.25">
      <c r="B81" s="67" t="s">
        <v>32</v>
      </c>
      <c r="C81" s="46">
        <v>124</v>
      </c>
      <c r="D81" s="46" t="s">
        <v>294</v>
      </c>
    </row>
    <row r="82" spans="1:4" x14ac:dyDescent="0.25">
      <c r="B82" s="67" t="s">
        <v>33</v>
      </c>
      <c r="C82" s="46">
        <v>171</v>
      </c>
      <c r="D82" s="46" t="s">
        <v>295</v>
      </c>
    </row>
    <row r="83" spans="1:4" ht="13" x14ac:dyDescent="0.3">
      <c r="B83" s="78" t="s">
        <v>194</v>
      </c>
      <c r="C83" s="124" t="s">
        <v>644</v>
      </c>
      <c r="D83" s="124" t="s">
        <v>644</v>
      </c>
    </row>
    <row r="84" spans="1:4" x14ac:dyDescent="0.25">
      <c r="B84" s="63" t="s">
        <v>192</v>
      </c>
      <c r="C84" s="52" t="s">
        <v>137</v>
      </c>
      <c r="D84" s="53" t="s">
        <v>138</v>
      </c>
    </row>
    <row r="85" spans="1:4" x14ac:dyDescent="0.25">
      <c r="B85" s="63" t="s">
        <v>193</v>
      </c>
      <c r="C85" s="52" t="s">
        <v>139</v>
      </c>
      <c r="D85" s="53" t="s">
        <v>140</v>
      </c>
    </row>
    <row r="86" spans="1:4" x14ac:dyDescent="0.25">
      <c r="B86" s="62" t="s">
        <v>154</v>
      </c>
      <c r="C86" s="57" t="s">
        <v>645</v>
      </c>
      <c r="D86" s="48"/>
    </row>
    <row r="87" spans="1:4" x14ac:dyDescent="0.25">
      <c r="A87" s="61"/>
      <c r="B87" s="62" t="s">
        <v>190</v>
      </c>
      <c r="C87" s="39" t="s">
        <v>603</v>
      </c>
    </row>
    <row r="88" spans="1:4" x14ac:dyDescent="0.25">
      <c r="A88" s="61"/>
      <c r="B88" s="62"/>
      <c r="C88" s="39" t="s">
        <v>604</v>
      </c>
    </row>
    <row r="89" spans="1:4" x14ac:dyDescent="0.25">
      <c r="A89" s="61"/>
      <c r="B89" s="62"/>
      <c r="C89" s="39" t="s">
        <v>290</v>
      </c>
    </row>
    <row r="90" spans="1:4" x14ac:dyDescent="0.25">
      <c r="A90" s="61"/>
      <c r="B90" s="62"/>
      <c r="C90" s="39" t="s">
        <v>198</v>
      </c>
    </row>
    <row r="91" spans="1:4" x14ac:dyDescent="0.25">
      <c r="B91" s="39" t="s">
        <v>161</v>
      </c>
      <c r="C91" s="39" t="s">
        <v>204</v>
      </c>
    </row>
    <row r="92" spans="1:4" x14ac:dyDescent="0.25">
      <c r="C92" s="39" t="s">
        <v>205</v>
      </c>
    </row>
    <row r="93" spans="1:4" x14ac:dyDescent="0.25">
      <c r="B93" s="62" t="s">
        <v>191</v>
      </c>
      <c r="C93" s="39" t="s">
        <v>203</v>
      </c>
    </row>
    <row r="94" spans="1:4" x14ac:dyDescent="0.25">
      <c r="B94" s="62"/>
      <c r="C94" s="39" t="s">
        <v>199</v>
      </c>
    </row>
    <row r="96" spans="1:4" x14ac:dyDescent="0.25">
      <c r="B96" s="72" t="s">
        <v>114</v>
      </c>
    </row>
  </sheetData>
  <hyperlinks>
    <hyperlink ref="B96" location="'Table of Contents'!A1" display="Back to Table of Contents"/>
    <hyperlink ref="B23" location="'Table of Contents'!A1" display="Back to Table of Contents"/>
    <hyperlink ref="B48" location="'Table of Contents'!A1" display="Back to Table of Contents"/>
    <hyperlink ref="B72" location="'Table of Contents'!A1" display="Back to Table of Contents"/>
  </hyperlinks>
  <pageMargins left="0.35" right="0.3" top="0.42" bottom="0.25" header="0.3" footer="0.17"/>
  <pageSetup scale="85" fitToHeight="0" orientation="landscape" horizontalDpi="1200" verticalDpi="1200" r:id="rId1"/>
</worksheet>
</file>

<file path=xl/worksheets/sheet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F17"/>
  <sheetViews>
    <sheetView showGridLines="0" topLeftCell="B1" workbookViewId="0">
      <selection activeCell="C17" sqref="C17"/>
    </sheetView>
  </sheetViews>
  <sheetFormatPr defaultColWidth="9.36328125" defaultRowHeight="12.5" x14ac:dyDescent="0.25"/>
  <cols>
    <col min="1" max="1" width="3.6328125" style="39" customWidth="1"/>
    <col min="2" max="2" width="47.6328125" style="39" customWidth="1"/>
    <col min="3" max="3" width="15.6328125" style="39" customWidth="1"/>
    <col min="4" max="4" width="23.6328125" style="39" customWidth="1"/>
    <col min="5" max="5" width="51.6328125" style="39" customWidth="1"/>
    <col min="6" max="6" width="0.36328125" style="39" hidden="1" customWidth="1"/>
    <col min="7" max="16384" width="9.36328125" style="39"/>
  </cols>
  <sheetData>
    <row r="1" spans="1:5" s="32" customFormat="1" ht="20.149999999999999" customHeight="1" x14ac:dyDescent="0.35">
      <c r="A1" s="84" t="s">
        <v>541</v>
      </c>
    </row>
    <row r="2" spans="1:5" s="32" customFormat="1" ht="20.149999999999999" customHeight="1" x14ac:dyDescent="0.35">
      <c r="A2" s="56" t="s">
        <v>591</v>
      </c>
      <c r="B2" s="56"/>
      <c r="C2" s="56"/>
      <c r="D2" s="56"/>
      <c r="E2" s="56"/>
    </row>
    <row r="3" spans="1:5" x14ac:dyDescent="0.25">
      <c r="B3" s="73" t="s">
        <v>19</v>
      </c>
      <c r="C3" s="37" t="s">
        <v>18</v>
      </c>
      <c r="D3" s="37" t="s">
        <v>119</v>
      </c>
    </row>
    <row r="4" spans="1:5" x14ac:dyDescent="0.25">
      <c r="B4" s="67" t="s">
        <v>498</v>
      </c>
      <c r="C4" s="59">
        <v>17.899999999999999</v>
      </c>
      <c r="D4" s="46" t="s">
        <v>296</v>
      </c>
    </row>
    <row r="5" spans="1:5" x14ac:dyDescent="0.25">
      <c r="B5" s="67" t="s">
        <v>499</v>
      </c>
      <c r="C5" s="59">
        <v>20.5</v>
      </c>
      <c r="D5" s="46" t="s">
        <v>297</v>
      </c>
    </row>
    <row r="6" spans="1:5" x14ac:dyDescent="0.25">
      <c r="B6" s="67" t="s">
        <v>500</v>
      </c>
      <c r="C6" s="59">
        <v>42.4</v>
      </c>
      <c r="D6" s="46" t="s">
        <v>298</v>
      </c>
    </row>
    <row r="7" spans="1:5" x14ac:dyDescent="0.25">
      <c r="B7" s="67" t="s">
        <v>501</v>
      </c>
      <c r="C7" s="59">
        <v>71.8</v>
      </c>
      <c r="D7" s="46" t="s">
        <v>299</v>
      </c>
    </row>
    <row r="8" spans="1:5" x14ac:dyDescent="0.25">
      <c r="B8" s="31" t="s">
        <v>154</v>
      </c>
      <c r="C8" s="80" t="s">
        <v>645</v>
      </c>
      <c r="D8" s="48"/>
    </row>
    <row r="9" spans="1:5" x14ac:dyDescent="0.25">
      <c r="B9" s="39" t="s">
        <v>155</v>
      </c>
      <c r="C9" s="39" t="s">
        <v>300</v>
      </c>
    </row>
    <row r="10" spans="1:5" x14ac:dyDescent="0.25">
      <c r="A10" s="61"/>
      <c r="B10" s="31" t="s">
        <v>152</v>
      </c>
      <c r="C10" s="40" t="s">
        <v>482</v>
      </c>
    </row>
    <row r="11" spans="1:5" x14ac:dyDescent="0.25">
      <c r="C11" s="39" t="s">
        <v>577</v>
      </c>
    </row>
    <row r="12" spans="1:5" x14ac:dyDescent="0.25">
      <c r="B12" s="39" t="s">
        <v>159</v>
      </c>
      <c r="C12" s="82" t="s">
        <v>605</v>
      </c>
    </row>
    <row r="13" spans="1:5" x14ac:dyDescent="0.25">
      <c r="C13" s="82" t="s">
        <v>606</v>
      </c>
    </row>
    <row r="14" spans="1:5" x14ac:dyDescent="0.25">
      <c r="C14" s="82" t="s">
        <v>607</v>
      </c>
    </row>
    <row r="15" spans="1:5" x14ac:dyDescent="0.25">
      <c r="C15" s="82" t="s">
        <v>608</v>
      </c>
    </row>
    <row r="16" spans="1:5" x14ac:dyDescent="0.25">
      <c r="C16" s="81"/>
    </row>
    <row r="17" spans="2:2" x14ac:dyDescent="0.25">
      <c r="B17" s="72" t="s">
        <v>114</v>
      </c>
    </row>
  </sheetData>
  <hyperlinks>
    <hyperlink ref="B17" location="'Table of Contents'!A1" display="Back to Table of Contents"/>
  </hyperlinks>
  <pageMargins left="0.7" right="0.36" top="0.75" bottom="0.75" header="0.3" footer="0.3"/>
  <pageSetup scale="88" fitToHeight="0" orientation="landscape"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scalYearLU1 xmlns="ddd86614-e075-45fd-ad75-7be4b83b486d">45</FiscalYearLU1>
    <AssignedTo xmlns="http://schemas.microsoft.com/sharepoint/v3">
      <UserInfo>
        <DisplayName/>
        <AccountId>4743</AccountId>
        <AccountType/>
      </UserInfo>
    </AssignedTo>
    <cbe7a31b5b784d7fa328cc932d6f892e xmlns="ddd86614-e075-45fd-ad75-7be4b83b486d">
      <Terms xmlns="http://schemas.microsoft.com/office/infopath/2007/PartnerControls"/>
    </cbe7a31b5b784d7fa328cc932d6f892e>
    <DocumentSetDescription xmlns="http://schemas.microsoft.com/sharepoint/v3">PHO is partnering with CCO to create a follow-up report to the 2012 Taking Action report</DocumentSetDescription>
    <HPProjectLead xmlns="ddd86614-e075-45fd-ad75-7be4b83b486d">
      <UserInfo>
        <DisplayName/>
        <AccountId>5960</AccountId>
        <AccountType/>
      </UserInfo>
    </HPProjectLead>
    <HPLeadTeam xmlns="ddd86614-e075-45fd-ad75-7be4b83b486d">EES</HPLeadTeam>
    <_dlc_DocId xmlns="ddd86614-e075-45fd-ad75-7be4b83b486d">E7YEJEDTSY7N-3196-5656</_dlc_DocId>
    <_dlc_DocIdUrl xmlns="ddd86614-e075-45fd-ad75-7be4b83b486d">
      <Url>https://goto.oahpp.ca/areas/hpcdpip/EES/_layouts/DocIdRedir.aspx?ID=E7YEJEDTSY7N-3196-5656</Url>
      <Description>E7YEJEDTSY7N-3196-5656</Description>
    </_dlc_DocIdUrl>
    <HPIncludeinClearanceFile xmlns="ddd86614-e075-45fd-ad75-7be4b83b486d">false</HPIncludeinClearanceFile>
    <TaxCatchAll xmlns="ddd86614-e075-45fd-ad75-7be4b83b486d"/>
    <EESDocType xmlns="ddd86614-e075-45fd-ad75-7be4b83b486d" xsi:nil="true"/>
    <g686dc176fd1428ba4b66c8bf0b09b52 xmlns="ddd86614-e075-45fd-ad75-7be4b83b486d">
      <Terms xmlns="http://schemas.microsoft.com/office/infopath/2007/PartnerControls"/>
    </g686dc176fd1428ba4b66c8bf0b09b52>
  </documentManagement>
</p:properties>
</file>

<file path=customXml/item3.xml><?xml version="1.0" encoding="utf-8"?>
<ct:contentTypeSchema xmlns:ct="http://schemas.microsoft.com/office/2006/metadata/contentType" xmlns:ma="http://schemas.microsoft.com/office/2006/metadata/properties/metaAttributes" ct:_="" ma:_="" ma:contentTypeName="HPCDIP Document" ma:contentTypeID="0x0101009108E542CFCD7F4CBE8D51DC2341B23000D5E3D336F3FBC341B9431F1EAEC59792" ma:contentTypeVersion="22" ma:contentTypeDescription="" ma:contentTypeScope="" ma:versionID="f65ce996c5a34ad3450a68309b5b7000">
  <xsd:schema xmlns:xsd="http://www.w3.org/2001/XMLSchema" xmlns:xs="http://www.w3.org/2001/XMLSchema" xmlns:p="http://schemas.microsoft.com/office/2006/metadata/properties" xmlns:ns1="http://schemas.microsoft.com/sharepoint/v3" xmlns:ns2="ddd86614-e075-45fd-ad75-7be4b83b486d" targetNamespace="http://schemas.microsoft.com/office/2006/metadata/properties" ma:root="true" ma:fieldsID="2c7372ebfd2d89f609f1f5f1612fda74" ns1:_="" ns2:_="">
    <xsd:import namespace="http://schemas.microsoft.com/sharepoint/v3"/>
    <xsd:import namespace="ddd86614-e075-45fd-ad75-7be4b83b486d"/>
    <xsd:element name="properties">
      <xsd:complexType>
        <xsd:sequence>
          <xsd:element name="documentManagement">
            <xsd:complexType>
              <xsd:all>
                <xsd:element ref="ns2:EESDocType" minOccurs="0"/>
                <xsd:element ref="ns2:HPIncludeinClearanceFile" minOccurs="0"/>
                <xsd:element ref="ns2:g686dc176fd1428ba4b66c8bf0b09b52" minOccurs="0"/>
                <xsd:element ref="ns2:TaxCatchAll" minOccurs="0"/>
                <xsd:element ref="ns2:TaxCatchAllLabel" minOccurs="0"/>
                <xsd:element ref="ns2:_dlc_DocId" minOccurs="0"/>
                <xsd:element ref="ns2:_dlc_DocIdUrl" minOccurs="0"/>
                <xsd:element ref="ns2:_dlc_DocIdPersistId" minOccurs="0"/>
                <xsd:element ref="ns2:cbe7a31b5b784d7fa328cc932d6f892e" minOccurs="0"/>
                <xsd:element ref="ns1:DocumentSetDescription" minOccurs="0"/>
                <xsd:element ref="ns2:HPProjectLead" minOccurs="0"/>
                <xsd:element ref="ns2:FiscalYearLU1" minOccurs="0"/>
                <xsd:element ref="ns2:FiscalYearLU_x003A_FYEndDate1" minOccurs="0"/>
                <xsd:element ref="ns2:HPLeadTeam" minOccurs="0"/>
                <xsd:element ref="ns1:AssignedT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8" nillable="true" ma:displayName="Description" ma:description="A description of the Document Set" ma:hidden="true" ma:internalName="DocumentSetDescription" ma:readOnly="false">
      <xsd:simpleType>
        <xsd:restriction base="dms:Note"/>
      </xsd:simpleType>
    </xsd:element>
    <xsd:element name="AssignedTo" ma:index="23" nillable="true" ma:displayName="Senior Author" ma:hidden="true" ma:list="UserInfo" ma:SearchPeopleOnly="false" ma:SharePointGroup="0" ma:internalName="Assigned_x0020_To0"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d86614-e075-45fd-ad75-7be4b83b486d" elementFormDefault="qualified">
    <xsd:import namespace="http://schemas.microsoft.com/office/2006/documentManagement/types"/>
    <xsd:import namespace="http://schemas.microsoft.com/office/infopath/2007/PartnerControls"/>
    <xsd:element name="EESDocType" ma:index="2" nillable="true" ma:displayName="EESDocType" ma:format="Dropdown" ma:internalName="EESDocType">
      <xsd:simpleType>
        <xsd:restriction base="dms:Choice">
          <xsd:enumeration value="Scoping Documents"/>
          <xsd:enumeration value="Project Administration"/>
          <xsd:enumeration value="Background Documents"/>
          <xsd:enumeration value="Library Search Results"/>
          <xsd:enumeration value="Proposals and Protocols"/>
          <xsd:enumeration value="Code"/>
          <xsd:enumeration value="Data"/>
          <xsd:enumeration value="Data Documentation"/>
          <xsd:enumeration value="Ethics Review"/>
          <xsd:enumeration value="Privacy Impact Assessment (PIA)"/>
          <xsd:enumeration value="Project Initiation Fund (PIF)"/>
          <xsd:enumeration value="Manuscripts"/>
        </xsd:restriction>
      </xsd:simpleType>
    </xsd:element>
    <xsd:element name="HPIncludeinClearanceFile" ma:index="3" nillable="true" ma:displayName="Include in clearance file?" ma:default="0" ma:description="Check if this document is to be included in the clearance file." ma:internalName="HPIncludeinClearanceFile" ma:readOnly="false">
      <xsd:simpleType>
        <xsd:restriction base="dms:Boolean"/>
      </xsd:simpleType>
    </xsd:element>
    <xsd:element name="g686dc176fd1428ba4b66c8bf0b09b52" ma:index="7" nillable="true" ma:taxonomy="true" ma:internalName="g686dc176fd1428ba4b66c8bf0b09b52" ma:taxonomyFieldName="HPDocumentType" ma:displayName="Document Type" ma:readOnly="false" ma:default="" ma:fieldId="{0686dc17-6fd1-428b-a4b6-6c8bf0b09b52}" ma:sspId="49902157-4f79-49bc-a821-2837ff72634b" ma:termSetId="8dced4df-bac1-4af1-8b7e-11d06cce038d" ma:anchorId="00000000-0000-0000-0000-000000000000" ma:open="true" ma:isKeyword="false">
      <xsd:complexType>
        <xsd:sequence>
          <xsd:element ref="pc:Terms" minOccurs="0" maxOccurs="1"/>
        </xsd:sequence>
      </xsd:complexType>
    </xsd:element>
    <xsd:element name="TaxCatchAll" ma:index="8" nillable="true" ma:displayName="Taxonomy Catch All Column" ma:hidden="true" ma:list="{f78954d5-acc0-4ffb-98ec-a1572a064751}" ma:internalName="TaxCatchAll" ma:showField="CatchAllData" ma:web="ddd86614-e075-45fd-ad75-7be4b83b486d">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f78954d5-acc0-4ffb-98ec-a1572a064751}" ma:internalName="TaxCatchAllLabel" ma:readOnly="true" ma:showField="CatchAllDataLabel" ma:web="ddd86614-e075-45fd-ad75-7be4b83b486d">
      <xsd:complexType>
        <xsd:complexContent>
          <xsd:extension base="dms:MultiChoiceLookup">
            <xsd:sequence>
              <xsd:element name="Value" type="dms:Lookup" maxOccurs="unbounded" minOccurs="0" nillable="true"/>
            </xsd:sequence>
          </xsd:extension>
        </xsd:complexContent>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element name="cbe7a31b5b784d7fa328cc932d6f892e" ma:index="15" nillable="true" ma:taxonomy="true" ma:internalName="cbe7a31b5b784d7fa328cc932d6f892e" ma:taxonomyFieldName="KnowledgeProductTaxonomy" ma:displayName="Knowledge Product Taxonomy" ma:readOnly="false" ma:fieldId="{cbe7a31b-5b78-4d7f-a328-cc932d6f892e}" ma:sspId="49902157-4f79-49bc-a821-2837ff72634b" ma:termSetId="5ddd81aa-4470-46c1-93bb-9223fc1c683c" ma:anchorId="00000000-0000-0000-0000-000000000000" ma:open="false" ma:isKeyword="false">
      <xsd:complexType>
        <xsd:sequence>
          <xsd:element ref="pc:Terms" minOccurs="0" maxOccurs="1"/>
        </xsd:sequence>
      </xsd:complexType>
    </xsd:element>
    <xsd:element name="HPProjectLead" ma:index="19" nillable="true" ma:displayName="Product Lead" ma:hidden="true" ma:list="UserInfo" ma:SharePointGroup="0" ma:internalName="HPProjectLead"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iscalYearLU1" ma:index="20" nillable="true" ma:displayName="Fiscal Year" ma:hidden="true" ma:list="{d753a0e4-9fe2-4966-b8d4-d1aa54c885a0}" ma:internalName="FiscalYearLU1" ma:readOnly="false" ma:showField="FiscalYear" ma:web="ddd86614-e075-45fd-ad75-7be4b83b486d">
      <xsd:simpleType>
        <xsd:restriction base="dms:Lookup"/>
      </xsd:simpleType>
    </xsd:element>
    <xsd:element name="FiscalYearLU_x003A_FYEndDate1" ma:index="21" nillable="true" ma:displayName="FiscalYearLU:FYEndDate" ma:list="{d753a0e4-9fe2-4966-b8d4-d1aa54c885a0}" ma:internalName="FiscalYearLU_x003A_FYEndDate1" ma:readOnly="true" ma:showField="FYEndDate" ma:web="ddd86614-e075-45fd-ad75-7be4b83b486d">
      <xsd:simpleType>
        <xsd:restriction base="dms:Lookup"/>
      </xsd:simpleType>
    </xsd:element>
    <xsd:element name="HPLeadTeam" ma:index="22" nillable="true" ma:displayName="Lead Team" ma:default="EES" ma:format="Dropdown" ma:hidden="true" ma:internalName="HPLeadTeam" ma:readOnly="false">
      <xsd:simpleType>
        <xsd:restriction base="dms:Choice">
          <xsd:enumeration value="APHS"/>
          <xsd:enumeration value="EES"/>
          <xsd:enumeration value="HPSP"/>
          <xsd:enumeration value="KSS"/>
          <xsd:enumeration value="Researc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9A466DF-B461-42D9-9CAE-15F05AFADD8E}">
  <ds:schemaRefs>
    <ds:schemaRef ds:uri="http://schemas.microsoft.com/sharepoint/v3/contenttype/forms"/>
  </ds:schemaRefs>
</ds:datastoreItem>
</file>

<file path=customXml/itemProps2.xml><?xml version="1.0" encoding="utf-8"?>
<ds:datastoreItem xmlns:ds="http://schemas.openxmlformats.org/officeDocument/2006/customXml" ds:itemID="{4D70FDB6-6308-444A-950E-9E7BE3A12007}">
  <ds:schemaRefs>
    <ds:schemaRef ds:uri="http://schemas.microsoft.com/office/2006/documentManagement/types"/>
    <ds:schemaRef ds:uri="http://purl.org/dc/dcmitype/"/>
    <ds:schemaRef ds:uri="ddd86614-e075-45fd-ad75-7be4b83b486d"/>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http://schemas.microsoft.com/sharepoint/v3"/>
    <ds:schemaRef ds:uri="http://www.w3.org/XML/1998/namespace"/>
    <ds:schemaRef ds:uri="http://purl.org/dc/terms/"/>
  </ds:schemaRefs>
</ds:datastoreItem>
</file>

<file path=customXml/itemProps3.xml><?xml version="1.0" encoding="utf-8"?>
<ds:datastoreItem xmlns:ds="http://schemas.openxmlformats.org/officeDocument/2006/customXml" ds:itemID="{ACFBFB01-6523-4D13-BDA2-EC080A1EB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d86614-e075-45fd-ad75-7be4b83b48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229B952-288B-41E2-A9CA-2587E93B083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4" baseType="variant">
      <vt:variant>
        <vt:lpstr>Worksheets</vt:lpstr>
      </vt:variant>
      <vt:variant>
        <vt:i4>19</vt:i4>
      </vt:variant>
      <vt:variant>
        <vt:lpstr>Named Ranges</vt:lpstr>
      </vt:variant>
      <vt:variant>
        <vt:i4>2</vt:i4>
      </vt:variant>
    </vt:vector>
  </HeadingPairs>
  <TitlesOfParts>
    <vt:vector size="21" baseType="lpstr">
      <vt:lpstr>Table of Contents</vt:lpstr>
      <vt:lpstr>Data notes and symbols</vt:lpstr>
      <vt:lpstr>S1</vt:lpstr>
      <vt:lpstr>S2</vt:lpstr>
      <vt:lpstr>S3</vt:lpstr>
      <vt:lpstr>S4-S7</vt:lpstr>
      <vt:lpstr>S8</vt:lpstr>
      <vt:lpstr>S9-S12</vt:lpstr>
      <vt:lpstr>S13</vt:lpstr>
      <vt:lpstr>S14</vt:lpstr>
      <vt:lpstr>S15-S16</vt:lpstr>
      <vt:lpstr>S17-S26</vt:lpstr>
      <vt:lpstr>S27</vt:lpstr>
      <vt:lpstr>S28</vt:lpstr>
      <vt:lpstr>S29-S30</vt:lpstr>
      <vt:lpstr>S31</vt:lpstr>
      <vt:lpstr>S32</vt:lpstr>
      <vt:lpstr>S33-S36</vt:lpstr>
      <vt:lpstr>S37</vt:lpstr>
      <vt:lpstr>'S4-S7'!Print_Area</vt:lpstr>
      <vt:lpstr>'Table of Contents'!Print_Area</vt:lpstr>
    </vt:vector>
  </TitlesOfParts>
  <Company>Cancer Care Ontario</Company>
  <LinksUpToDate>false</LinksUpToDate>
  <SharedDoc>false</SharedDoc>
  <HyperlinksChanged>false</HyperlinksChanged>
  <AppVersion>16.0300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BurdenCD-SupplementaryTables-2019-05-13</dc:title>
  <dc:creator>Chin Cheong, Sandrene</dc:creator>
  <cp:lastModifiedBy>Kirby, Penney</cp:lastModifiedBy>
  <cp:lastPrinted>2019-06-05T15:15:04Z</cp:lastPrinted>
  <dcterms:created xsi:type="dcterms:W3CDTF">2019-02-20T14:16:51Z</dcterms:created>
  <dcterms:modified xsi:type="dcterms:W3CDTF">2019-07-04T21:08:39Z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nowledgeProductTaxonomy">
    <vt:lpwstr/>
  </property>
  <property fmtid="{D5CDD505-2E9C-101B-9397-08002B2CF9AE}" pid="3" name="_dlc_DocIdItemGuid">
    <vt:lpwstr>e732be6d-860f-4ce0-a65c-cfc3032d19cb</vt:lpwstr>
  </property>
  <property fmtid="{D5CDD505-2E9C-101B-9397-08002B2CF9AE}" pid="4" name="ContentTypeId">
    <vt:lpwstr>0x0101009108E542CFCD7F4CBE8D51DC2341B23000D5E3D336F3FBC341B9431F1EAEC59792</vt:lpwstr>
  </property>
  <property fmtid="{D5CDD505-2E9C-101B-9397-08002B2CF9AE}" pid="5" name="HPDocumentType">
    <vt:lpwstr/>
  </property>
</Properties>
</file>