
<file path=[Content_Types].xml><?xml version="1.0" encoding="utf-8"?>
<Types xmlns="http://schemas.openxmlformats.org/package/2006/content-types">
  <Default Extension="bin" ContentType="application/vnd.openxmlformats-officedocument.spreadsheetml.printerSettings"/>
  <Default Extension="rels" ContentType="application/vnd.openxmlformats-package.relationships+xml"/>
  <Default Extension="xml" ContentType="application/xml"/>
  <Default Extension="vml" ContentType="application/vnd.openxmlformats-officedocument.vmlDrawin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worksheets/sheet3.xml" ContentType="application/vnd.openxmlformats-officedocument.spreadsheetml.worksheet+xml"/>
  <Override PartName="/xl/worksheets/sheet4.xml" ContentType="application/vnd.openxmlformats-officedocument.spreadsheetml.worksheet+xml"/>
  <Override PartName="/xl/worksheets/sheet5.xml" ContentType="application/vnd.openxmlformats-officedocument.spreadsheetml.worksheet+xml"/>
  <Override PartName="/xl/worksheets/sheet6.xml" ContentType="application/vnd.openxmlformats-officedocument.spreadsheetml.worksheet+xml"/>
  <Override PartName="/xl/worksheets/sheet7.xml" ContentType="application/vnd.openxmlformats-officedocument.spreadsheetml.worksheet+xml"/>
  <Override PartName="/xl/worksheets/sheet8.xml" ContentType="application/vnd.openxmlformats-officedocument.spreadsheetml.worksheet+xml"/>
  <Override PartName="/xl/worksheets/sheet9.xml" ContentType="application/vnd.openxmlformats-officedocument.spreadsheetml.worksheet+xml"/>
  <Override PartName="/xl/worksheets/sheet10.xml" ContentType="application/vnd.openxmlformats-officedocument.spreadsheetml.worksheet+xml"/>
  <Override PartName="/xl/worksheets/sheet11.xml" ContentType="application/vnd.openxmlformats-officedocument.spreadsheetml.worksheet+xml"/>
  <Override PartName="/xl/worksheets/sheet12.xml" ContentType="application/vnd.openxmlformats-officedocument.spreadsheetml.worksheet+xml"/>
  <Override PartName="/xl/worksheets/sheet13.xml" ContentType="application/vnd.openxmlformats-officedocument.spreadsheetml.worksheet+xml"/>
  <Override PartName="/xl/worksheets/sheet14.xml" ContentType="application/vnd.openxmlformats-officedocument.spreadsheetml.worksheet+xml"/>
  <Override PartName="/xl/worksheets/sheet15.xml" ContentType="application/vnd.openxmlformats-officedocument.spreadsheetml.worksheet+xml"/>
  <Override PartName="/xl/worksheets/sheet16.xml" ContentType="application/vnd.openxmlformats-officedocument.spreadsheetml.worksheet+xml"/>
  <Override PartName="/xl/worksheets/sheet17.xml" ContentType="application/vnd.openxmlformats-officedocument.spreadsheetml.worksheet+xml"/>
  <Override PartName="/xl/worksheets/sheet18.xml" ContentType="application/vnd.openxmlformats-officedocument.spreadsheetml.worksheet+xml"/>
  <Override PartName="/xl/worksheets/sheet19.xml" ContentType="application/vnd.openxmlformats-officedocument.spreadsheetml.worksheet+xml"/>
  <Override PartName="/xl/worksheets/sheet20.xml" ContentType="application/vnd.openxmlformats-officedocument.spreadsheetml.worksheet+xml"/>
  <Override PartName="/xl/worksheets/sheet21.xml" ContentType="application/vnd.openxmlformats-officedocument.spreadsheetml.worksheet+xml"/>
  <Override PartName="/xl/externalLinks/externalLink1.xml" ContentType="application/vnd.openxmlformats-officedocument.spreadsheetml.externalLink+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5" rupBuild="14420"/>
  <workbookPr backupFile="1" defaultThemeVersion="124226"/>
  <mc:AlternateContent xmlns:mc="http://schemas.openxmlformats.org/markup-compatibility/2006">
    <mc:Choice Requires="x15">
      <x15ac:absPath xmlns:x15ac="http://schemas.microsoft.com/office/spreadsheetml/2010/11/ac" url="https://intra.phoconnect.oahpp.ca/sites/EZVBD/CommitteesandWorkGroups/SQWG/"/>
    </mc:Choice>
  </mc:AlternateContent>
  <bookViews>
    <workbookView xWindow="0" yWindow="0" windowWidth="23040" windowHeight="8796" tabRatio="946" firstSheet="3" activeTab="7"/>
  </bookViews>
  <sheets>
    <sheet name="Preface" sheetId="2" r:id="rId1"/>
    <sheet name="Amebiasis" sheetId="12" r:id="rId2"/>
    <sheet name="Infant Botulism" sheetId="11" r:id="rId3"/>
    <sheet name="Botulism" sheetId="10" r:id="rId4"/>
    <sheet name="Campylobacter" sheetId="9" r:id="rId5"/>
    <sheet name="Cholera" sheetId="8" r:id="rId6"/>
    <sheet name="Cryptosporidiosis" sheetId="7" r:id="rId7"/>
    <sheet name="Cyclosporiasis" sheetId="6" r:id="rId8"/>
    <sheet name="Food Poisoning" sheetId="1" r:id="rId9"/>
    <sheet name="Giardiasis" sheetId="5" r:id="rId10"/>
    <sheet name="Hepatitis A" sheetId="4" r:id="rId11"/>
    <sheet name="Listeria" sheetId="3" r:id="rId12"/>
    <sheet name="Lyme" sheetId="21" r:id="rId13"/>
    <sheet name="PSP" sheetId="13" r:id="rId14"/>
    <sheet name="Paratyphoid Fever" sheetId="14" r:id="rId15"/>
    <sheet name="Salmonellosis" sheetId="15" r:id="rId16"/>
    <sheet name="Shigellosis" sheetId="16" r:id="rId17"/>
    <sheet name="Typhoid Fever" sheetId="17" r:id="rId18"/>
    <sheet name="VTEC" sheetId="19" r:id="rId19"/>
    <sheet name="Yersinosis" sheetId="18" r:id="rId20"/>
    <sheet name="Sheet1" sheetId="20" r:id="rId21"/>
  </sheets>
  <externalReferences>
    <externalReference r:id="rId22"/>
  </externalReferences>
  <definedNames>
    <definedName name="Action">'[1]List - Do not modify'!$B$1:$B$3</definedName>
    <definedName name="RFType">'[1]List - Do not modify'!$A$1:$A$3</definedName>
  </definedNames>
  <calcPr calcId="145621"/>
</workbook>
</file>

<file path=xl/sharedStrings.xml><?xml version="1.0" encoding="utf-8"?>
<sst xmlns="http://schemas.openxmlformats.org/spreadsheetml/2006/main" count="1167" uniqueCount="269">
  <si>
    <t>Effective Date</t>
  </si>
  <si>
    <t>Preface</t>
  </si>
  <si>
    <t>Description of Edits</t>
  </si>
  <si>
    <t>Section of Investigation Tool</t>
  </si>
  <si>
    <t>Cover Sheet</t>
  </si>
  <si>
    <t>Call Log Details</t>
  </si>
  <si>
    <t>Case Details</t>
  </si>
  <si>
    <t>Symptoms</t>
  </si>
  <si>
    <t>Medical Risk Factor</t>
  </si>
  <si>
    <t>Hospitalization and Treatment</t>
  </si>
  <si>
    <t>Incubation Period</t>
  </si>
  <si>
    <t>Date of Onset, Age and Gender</t>
  </si>
  <si>
    <t>Behavioural Social Risk Factor</t>
  </si>
  <si>
    <t>High Risk Occupation/ High Risk Environment</t>
  </si>
  <si>
    <t>Symptomatic Contact Information</t>
  </si>
  <si>
    <t>Recovery</t>
  </si>
  <si>
    <t>Outcome</t>
  </si>
  <si>
    <t>For both the botulism and the infant botulism questionnaires, remove 'disposition type' and 'facility name'.  These fields are required for virulent diseases only, not botulism.</t>
  </si>
  <si>
    <t>Thank you</t>
  </si>
  <si>
    <t>Shopping Venues</t>
  </si>
  <si>
    <t>Change wording from "Where did (you/case) usually purchase food for home consumption (include grocery stores, farmers markets, specialty stores, ethnic markets, food banks, etc.)?" to "Where do you usually purchase food for home consumption (include grocery stores, farmers markets, specialty stores, ethnic markets, food banks, etc.)?"</t>
  </si>
  <si>
    <t>Ending</t>
  </si>
  <si>
    <t>Update wording to "If you continue to feel unwell, or new symptoms appear, or symptoms change – seek medical attention."</t>
  </si>
  <si>
    <t xml:space="preserve">Update age and gender fields.  Gender is now a drop-down choice. </t>
  </si>
  <si>
    <t>Update Aetiologic Agent to reflect iPHIS.</t>
  </si>
  <si>
    <t>For relevant OIT, add drop down to either 'Aetiologic Agent' or 'Subtype' (where applicable); drop down choices are in grey.</t>
  </si>
  <si>
    <t>Ensure case and outbreak classifications matches ID Protocol- Appendix B and health unit practices.</t>
  </si>
  <si>
    <t>Add 'Do not close case as PUI'.</t>
  </si>
  <si>
    <t>Delete 'suspect' from outbreak case classification.</t>
  </si>
  <si>
    <t>Add extra space under the last entry for symptom of 'Other, specify' to allow for additional entries.   Other examples of symptoms are removed.</t>
  </si>
  <si>
    <t>Move asymptomatic to the top of the list of symptoms.</t>
  </si>
  <si>
    <t xml:space="preserve">Move "Other (specify)" to the last entry  and add space below to allow for additional entries.   </t>
  </si>
  <si>
    <t>Add 'iPHIS character limit: 50.' to the 'Details' Heading.</t>
  </si>
  <si>
    <t>Change title of heading to "Date of Onset, Age, and Gender" from "Date of Onset, Age and Sex."</t>
  </si>
  <si>
    <t>For "Unknown" risk factor, grey out "unknown" as an answer.</t>
  </si>
  <si>
    <t>Remove the word "last" from the travel risk factor.  It is now consistent with iPHIS.</t>
  </si>
  <si>
    <t>Move 'foodborne' risk factors to follow the travel-related risk factors.</t>
  </si>
  <si>
    <t>Change wording to be directed to the case/proxy- from 'Is the client in a high risk occupation… .' to 'Are you/ your child in a high risk occupation… '</t>
  </si>
  <si>
    <t>Change wording to be directed to the case/proxy- from 'Is the case still infectious?' to 'Are you/your child still experiencing diarrhea?'</t>
  </si>
  <si>
    <t xml:space="preserve">Change wording to be directed to the case/proxy- from 'Permission to release case's diagnosis to daycare/kindergarten/work?' to 'Could we have your permission to release your/your child’s diagnosis to childcare/kindergarten/work?"                       </t>
  </si>
  <si>
    <t>Change wording from 'daycare' to 'child care' to be consistent with legislation.</t>
  </si>
  <si>
    <t xml:space="preserve">Change wording from "Are you aware of … " to "Are you aware of anyone who experienced similar symptoms before, during, or after you (or your child) became ill? This includes those in your family, household, child care or kindergarten class, friends or coworkers. " </t>
  </si>
  <si>
    <t>Add bullet- For a chlorine dilution calculator, visit Public Health Ontario’s website: http://www.publichealthontario.ca/en/ServicesAndTools/Tools/Pages/Dilution-Calculator.aspx</t>
  </si>
  <si>
    <t xml:space="preserve">Add "Government of Canada’s Travel Health and Safety Page" to precede before the link www.phac-aspc.gc.ca/tmp-pmv/info/index-eng.php </t>
  </si>
  <si>
    <t>Update education regarding avoid swimming while ill.</t>
  </si>
  <si>
    <t>Move the "Thank you" section to precede Intervention.</t>
  </si>
  <si>
    <t>Add "Costco" in front of the word "membership" and remove "Air Miles" from the list of examples.</t>
  </si>
  <si>
    <t>Update the date and time boxes; added time, where appropriate.</t>
  </si>
  <si>
    <t xml:space="preserve">Please note minor edits and formatting changes are not capture on this list. </t>
  </si>
  <si>
    <t>Effective date</t>
  </si>
  <si>
    <t>Add drop down option to 'Subtype'</t>
  </si>
  <si>
    <t xml:space="preserve">Add extra space under the last entry for symptom of 'Other, specify' to allow for additional entries. </t>
  </si>
  <si>
    <t>Add more options for 'Aetiologic Agent'.</t>
  </si>
  <si>
    <t>Chills</t>
  </si>
  <si>
    <t>Abdominal pain</t>
  </si>
  <si>
    <t>Muscle cramp[s]</t>
  </si>
  <si>
    <t>Weak</t>
  </si>
  <si>
    <t>Delirium</t>
  </si>
  <si>
    <t>Myalgia (muscle pain)</t>
  </si>
  <si>
    <t>Abscesses (internal)</t>
  </si>
  <si>
    <t>Abscesses (external)</t>
  </si>
  <si>
    <t>Circulatory collapse</t>
  </si>
  <si>
    <t>Coma</t>
  </si>
  <si>
    <t>Convulsions</t>
  </si>
  <si>
    <t>Dehydration</t>
  </si>
  <si>
    <t>Loss of Balance</t>
  </si>
  <si>
    <t>Meningoencephalitis</t>
  </si>
  <si>
    <t>Rash</t>
  </si>
  <si>
    <t>Eyelid[s], drooping</t>
  </si>
  <si>
    <t>Infant, poor muscle tone</t>
  </si>
  <si>
    <t>Lethargy</t>
  </si>
  <si>
    <t>Dizziness</t>
  </si>
  <si>
    <t>Drowsiness</t>
  </si>
  <si>
    <t>Hoarness/ Vocal chord problems</t>
  </si>
  <si>
    <t>Nausea</t>
  </si>
  <si>
    <t>Paralysis</t>
  </si>
  <si>
    <t>Complications</t>
  </si>
  <si>
    <t>Biliary tract abnormalities including gallstones</t>
  </si>
  <si>
    <t>Kidney Stones</t>
  </si>
  <si>
    <t>Schistosome infection</t>
  </si>
  <si>
    <t>Add the following symptoms to sporadic outbreak in iPHIS</t>
  </si>
  <si>
    <t>Add the following symptoms to sporadic outbreak in iPHIS to be consistent with the OIT</t>
  </si>
  <si>
    <t>Add "consumption of fish" as a behavioural social risk factor</t>
  </si>
  <si>
    <t>Add "consumption of raw/ undercooked shellfish" as a behavioural social risk factor</t>
  </si>
  <si>
    <t>Add "consumption of shellfish" as a behavioural social risk factor</t>
  </si>
  <si>
    <t>Add "consumption of other seafood" as a behavioural social risk factor</t>
  </si>
  <si>
    <t>Add "consumption of any other foods containing fresh berries or herbs (dip, salad dressing, etc.)" as a behavioural social risk factor</t>
  </si>
  <si>
    <t>Add "consumption of arugula" as a behavioural social risk factor</t>
  </si>
  <si>
    <t>Add "consumption of fresh cilantro/ coriander" as a behavioural social risk factor</t>
  </si>
  <si>
    <t>Add "consumption of fresh parsley" as a behavioural social risk factor</t>
  </si>
  <si>
    <t>Add "consumption of fresh salsa" as a behavioural social risk factor</t>
  </si>
  <si>
    <t>Add "consumption of guacamole" as a behavioural social risk factor</t>
  </si>
  <si>
    <t>Add "consumption of snap peas" as a behavioural social risk factor</t>
  </si>
  <si>
    <t>Add "consumption of snow peas" as a behavioural social risk factor</t>
  </si>
  <si>
    <t>Remove "consumption of blueberries" as a behavioural social risk factor</t>
  </si>
  <si>
    <t>Remove "consumption of peas (shelled or in pods)" as a behavioural social risk factor</t>
  </si>
  <si>
    <t>Remove "consumption of uncooked, leafy green sold unwashed" as a behavioural social risk factor</t>
  </si>
  <si>
    <t>Add "consumption of iceberg lettuce" as a behavioural social risk factor</t>
  </si>
  <si>
    <t>Add "consumption of mesclun lettuce" as a behavioural social risk factor</t>
  </si>
  <si>
    <t>Add "consumption of romaine lettuce" as a behavioural social risk factor</t>
  </si>
  <si>
    <t>Add "consumption of spinach" as a behavioural social risk factor</t>
  </si>
  <si>
    <t>Add "swim or contact with water from lakes, rivers, streams in Ontario" as a behavioural social risk factor</t>
  </si>
  <si>
    <t>Add "swim or contact with water from swimming pools, hot tubs, wading pools or water parks in Ontario" as a behavioural social risk factor</t>
  </si>
  <si>
    <t>Remove "recreational water contact (specify)" as a behavioural social risk factor (BSRF)</t>
  </si>
  <si>
    <t>For the "consumption of raw fruits" behavioural social risk factor, examples are provided where outbreak source attribution information is available.</t>
  </si>
  <si>
    <t>For the "consumption of raw vegetables" behavioural social risk factor, examples are provided where outbreak source attribution information is available.</t>
  </si>
  <si>
    <t>Under other modes of transmission, add instruction of 'for all modes of transmission' for Other (specify) to capture other risk factor that are not on the OIT.</t>
  </si>
  <si>
    <t>For "unknown" risk factor, grey out "unknown" as an answer.</t>
  </si>
  <si>
    <t>For 'consumption of raw/unpasteurized milk or milk products' risk factor, add '(specify location of purchase)' to facilitate public health follow-up, where appropriate.</t>
  </si>
  <si>
    <t>Remove "consumption of chicken purchased already cooked, e.g. grocery rotisserie" as a behavioural social risk factor</t>
  </si>
  <si>
    <t>Add 'loss of weight' as a symptom to sporadic outbreak in iPHIS to be consistent with the OIT</t>
  </si>
  <si>
    <t xml:space="preserve">Add instruction regarding entry of onset date for asymptomatic cases.  </t>
  </si>
  <si>
    <t>Add caveat to indicate list of symptoms on OIT does not match iPHIS</t>
  </si>
  <si>
    <t>Re: last line of text in this section, instructions on treatment information is updated to "Treatment information can be entered in iPHIS under Cases &gt; Case &gt; Rx/Treatment &gt; Treatment as per current iPHIS User Guide."</t>
  </si>
  <si>
    <t>Change formatting of 'Classification'</t>
  </si>
  <si>
    <t>Intervention</t>
  </si>
  <si>
    <t>Under Home Delivery Services, capitalize Grocery Gateway</t>
  </si>
  <si>
    <t>Education/ Counselling - hand hygiene</t>
  </si>
  <si>
    <t>Education/ Counselling - travel</t>
  </si>
  <si>
    <t>Education/ Counselling - fomite</t>
  </si>
  <si>
    <t>Education/ Counselling- water</t>
  </si>
  <si>
    <t>Education/ Counselling - recovery</t>
  </si>
  <si>
    <t>Add "consumption of fresh herbs" as a behavioural social risk factor</t>
  </si>
  <si>
    <t>Remove "recreational water contact" as a behavioural social risk factor</t>
  </si>
  <si>
    <t>Re: last line of text in this section, instructions on treatment informationis updated to "Treatment information can be entered in iPHIS under Cases &gt; Case &gt; Rx/Treatment &gt; Treatment as per current iPHIS User Guide."</t>
  </si>
  <si>
    <t>For 'Consumption of raw/unpasteurized milk or milk products' risk factor, add '(specify location of purchase)' to facilitate public health follow-up, where appropriate.</t>
  </si>
  <si>
    <t>Education/ Counselling - water</t>
  </si>
  <si>
    <t>Change the term 'Sex' to 'Gender' thorought OIT to be consistent with iPHIS.</t>
  </si>
  <si>
    <t>Add "diarrhea" to list of default symptoms for sporadic outbreak</t>
  </si>
  <si>
    <t xml:space="preserve">Add extra space under the last entry for symptom of 'Other, specify' to allow for additional entries.  </t>
  </si>
  <si>
    <t>Add "consumption of blackberries" as a behavioural social risk factor</t>
  </si>
  <si>
    <t>Add "consumption of raspberries" as a behavioural social risk factor</t>
  </si>
  <si>
    <t>Add "consumption of any lettuce on a sandwich, burger, or taco from a restaurant or a fast food establishment" as a behavioural social risk factor</t>
  </si>
  <si>
    <t>Remove "contact with animals, e.g., pets, farm animals or (petting) zoo" as a behavioural social risk factor</t>
  </si>
  <si>
    <t>Add the following symptoms to sporadic outbreak in iPHIS to be consistent with PHAC hypothesis generating questionnaire</t>
  </si>
  <si>
    <t>Remove the following symptoms from the sporadic outbreak in iPHIS to be consistent with PHAC hypothesis generating questionnaire</t>
  </si>
  <si>
    <r>
      <t>Add "consumption of</t>
    </r>
    <r>
      <rPr>
        <sz val="12"/>
        <rFont val="Calibri"/>
        <family val="2"/>
      </rPr>
      <t xml:space="preserve"> blueberries" as a behavioural social risk factor</t>
    </r>
  </si>
  <si>
    <r>
      <t>Add "consumption of</t>
    </r>
    <r>
      <rPr>
        <sz val="12"/>
        <rFont val="Calibri"/>
        <family val="2"/>
      </rPr>
      <t xml:space="preserve"> strawberries" as a behavioural social risk factor</t>
    </r>
  </si>
  <si>
    <t>Add 'Respiratory Paralysis' as a symptom to sporadic outbreak in iPHIS to be consistent with the OIT</t>
  </si>
  <si>
    <t>Reformat Classification and Outbreak Case Classification</t>
  </si>
  <si>
    <t>Remove "consumption of milk made from non-dairy products" as a behavioural social risk factor</t>
  </si>
  <si>
    <t>Remove the following complications from OIT</t>
  </si>
  <si>
    <t>Add "consumption of deli meats" as a behavioural social risk factor</t>
  </si>
  <si>
    <t>Add "consumption of chicken purchased already cooked, e.g. grocery rotisserie" as a behavioural social risk factor</t>
  </si>
  <si>
    <t>Add "recreational water contact" as a behavioural social risk factor</t>
  </si>
  <si>
    <t>Add "consumption of shawarma or donair" as a behavioural social risk factor</t>
  </si>
  <si>
    <t>Add "consumption of ground beef" as a behavioural social risk factor</t>
  </si>
  <si>
    <t>Remove "consumption of ready-to-eat products" as a behavioural social risk factor</t>
  </si>
  <si>
    <t>Overall</t>
  </si>
  <si>
    <t>Add "consumption of raw vegetables" as a behavioural social risk factor</t>
  </si>
  <si>
    <t>Added time to date entries</t>
  </si>
  <si>
    <t>Remove "consumption of any lettuce or leafy greens" as a behavioural social risk factor</t>
  </si>
  <si>
    <t>Remove "consumption of other meats (specify)" as a behavioural social risk factor</t>
  </si>
  <si>
    <t>Infant, weak cry</t>
  </si>
  <si>
    <t xml:space="preserve">Please note minor edits and formatting changes are not captured on this list. </t>
  </si>
  <si>
    <t>Change wording to be directed to the case/proxy from 'Is the client in a high risk occupation… .' to 'Are you/ your child in a high risk occupation… '</t>
  </si>
  <si>
    <t>Change the term 'Sex' to 'Gender' throughout OIT to be consistent with iPHIS.</t>
  </si>
  <si>
    <t>Add caveat to indicate list of symptoms on OIT does not match iPHIS.</t>
  </si>
  <si>
    <t>Remove line under "investigator's initial'</t>
  </si>
  <si>
    <t>Remove "gastroenterititis" from complications</t>
  </si>
  <si>
    <t>Replace the Cover Sheet section to incorporate multiple edits.</t>
  </si>
  <si>
    <t>Replace the Call Log Details table to incorporate multiple edits.</t>
  </si>
  <si>
    <t>Replace Outcome section because of low fatality rate.</t>
  </si>
  <si>
    <t xml:space="preserve">Add comment "If you have any comments or feedback regarding this Investigation Tool, please email us at ezvbd@oahpp.ca." at the end of each OIT. </t>
  </si>
  <si>
    <t>Hand hygiene counselling updated to "Wash hands with soap and water after using the bathroom, after changing diapers, handling animals or pet food, and before preparing meals or eating meals."</t>
  </si>
  <si>
    <t>Update include "avoid swimming while ill with vomiting."</t>
  </si>
  <si>
    <r>
      <rPr>
        <sz val="11"/>
        <rFont val="Calibri"/>
        <family val="2"/>
      </rPr>
      <t>A</t>
    </r>
    <r>
      <rPr>
        <sz val="11"/>
        <rFont val="Calibri"/>
        <family val="2"/>
      </rPr>
      <t>dd drop down to either 'Aetiologic Agent' or 'Subtype' (where applicable); drop down choices are in grey.</t>
    </r>
  </si>
  <si>
    <t xml:space="preserve">Added categories of Probable, Person Under Investigation, and Does not Meet Case Definition to Outbreak Case Classificaton.   </t>
  </si>
  <si>
    <t>Remove the Tracking of Revision table</t>
  </si>
  <si>
    <t>Removed "consumption of uncooked, leafy green sold unwashed" as a behavioural social risk factor</t>
  </si>
  <si>
    <t>Add (specify) after "Other"</t>
  </si>
  <si>
    <t xml:space="preserve">Hospitalization and Treatment </t>
  </si>
  <si>
    <t>updated instructions regarding iPHIS data entry</t>
  </si>
  <si>
    <t>Complicaitons</t>
  </si>
  <si>
    <t>Update wording to be consistent with iPHIS</t>
  </si>
  <si>
    <t>Update options available to be consistent with iPHIS</t>
  </si>
  <si>
    <t>Update case and outbreak classifications to support health unit practices during investigation.</t>
  </si>
  <si>
    <t>Adding section heading on the second page of symptoms</t>
  </si>
  <si>
    <t>Add "consumption of ready-to-eat, pre-washed, or pre-made salads" as a behavioural social risk factor</t>
  </si>
  <si>
    <r>
      <t xml:space="preserve">The purpose of this document is to track changes to the Ontario Investigation Tools </t>
    </r>
    <r>
      <rPr>
        <sz val="11"/>
        <rFont val="Calibri"/>
        <family val="2"/>
      </rPr>
      <t>(OIT)</t>
    </r>
    <r>
      <rPr>
        <sz val="11"/>
        <rFont val="Calibri"/>
        <family val="2"/>
      </rPr>
      <t xml:space="preserve"> as of November 2016.  </t>
    </r>
    <r>
      <rPr>
        <sz val="11"/>
        <rFont val="Calibri"/>
        <family val="2"/>
      </rPr>
      <t>It captures changes made to the OITs and to a subset of symptoms, risk factors and complications sections within iPHIS</t>
    </r>
  </si>
  <si>
    <t>checkbox for PHI and PHN is now fillable</t>
  </si>
  <si>
    <t>Footer</t>
  </si>
  <si>
    <t>Column heading of BSRF is corrected from 2-10 days to 3 days on page 6 and 7</t>
  </si>
  <si>
    <t>Remove "consumption of uncooked leafy greens sold unwashed" as a behavioural social risk factor</t>
  </si>
  <si>
    <t>Remove "private water system" as a behavioural social risk factor on OIT</t>
  </si>
  <si>
    <t>Add "swim or contact with water from swimming pools, hot tubs, wading pools or water parks in Ontario" as a behavioural social risk factor on OIT to match iPHIS</t>
  </si>
  <si>
    <t>Add "swim or contact with water from lakes, rivers, streams in Ontario" as a behavioural social risk factor on OIT to match iPHIS</t>
  </si>
  <si>
    <t>Remove "municipal water system" as a behavioural social risk factor on OIT.</t>
  </si>
  <si>
    <t xml:space="preserve">Remove subheading of "source of residential drinking water" </t>
  </si>
  <si>
    <t xml:space="preserve">Add subheading of "Recreational water contact" </t>
  </si>
  <si>
    <t>Add "Purchase location" for the four subgroups of 'nuggets', 'strips', 'burgers/ patties' and 'other, specify' under "Consumption of frozen processed chicken products".   Spacing has been modified to 5pt before and after and line spacing at 12 pt.</t>
  </si>
  <si>
    <t>Add "Did you use any loyalty cards at the grocery stores identified (e.g., Costco, PC Optimum points)?    ☐ Y  ☐ N" under "Consumption of frozen processed chicken products."</t>
  </si>
  <si>
    <t>Revert removal of "consumption of blueberries" and add it back as a behavioural social risk factor</t>
  </si>
  <si>
    <t>As a result, some BSRFs are moved onto another page to accomondate for the additions</t>
  </si>
  <si>
    <t>Add "consumption of green onions" as a behavioural social risk factor</t>
  </si>
  <si>
    <t xml:space="preserve">Remove recommendation about vaccination. </t>
  </si>
  <si>
    <t>Education/ Counselling</t>
  </si>
  <si>
    <t>Added a script at the top of page 3 to address transmission through sexual activity and drug use.</t>
  </si>
  <si>
    <t>Preliminary Questions</t>
  </si>
  <si>
    <t>Under 'Other Modes of Transmission', added prompt to use the focused questionnaire for 3 risk factors of 'anal-oral contact', 'close contact with a case', and 'illicit drug use', and to resume the OIT after the completion of the focused questionnaire</t>
  </si>
  <si>
    <t>Under 'Other Modes of Transmission', change the order of two risk factors 'diaper a child or assist a child or adult with bathroom use' and 'illicit drug use'.  These changes moved some sections of the OIT down.</t>
  </si>
  <si>
    <t>Under 'Sexual Transmission', update advice regarding anal-oral sexual contact.</t>
  </si>
  <si>
    <t>Added a new section for 'Illicit drug use'</t>
  </si>
  <si>
    <t>Household and Close Contact Management</t>
  </si>
  <si>
    <t>Change title of this section</t>
  </si>
  <si>
    <t>Added 'date of most recent exposure' field</t>
  </si>
  <si>
    <t>Added 14 days time frame for PEP recommendation question</t>
  </si>
  <si>
    <t>There were sufficient area to enter six contacts.  Two of the six entries are removed to reduce length of questionnaire.  If needed, it can be copied and pasted.</t>
  </si>
  <si>
    <t>Under 'Food Safety' section, revise wording of the first bullet</t>
  </si>
  <si>
    <t>Removed the last 3 questions regarding special diets, special functions, and food handling.  Added two questions regarding sexual activity and drug use.</t>
  </si>
  <si>
    <t xml:space="preserve">Under 'Travel outside province', added optional prompt regarding travel outside of health unit boundaries and reminder to use the focused questionnaire for sexual activity while outside of Canada due to outbreaks aboard. </t>
  </si>
  <si>
    <t>Add "Contact with backyard chickens and their environment"</t>
  </si>
  <si>
    <t>Remove "Swim or contact with water from lakes, rivers, streams in Ontario"</t>
  </si>
  <si>
    <t>Remove "Municipal Water System"</t>
  </si>
  <si>
    <t>Date of onset, Age and Sex</t>
  </si>
  <si>
    <t>updated page number for submission</t>
  </si>
  <si>
    <t>Education/Counselling: Water</t>
  </si>
  <si>
    <t>Replaced URL link to small water drinking systems.</t>
  </si>
  <si>
    <t>Case Details -&gt; Aetiologic Agent</t>
  </si>
  <si>
    <t>Added "Not Hospitalized" to reflect iPHIS</t>
  </si>
  <si>
    <t>Removed the mention of the focused questionnaire under "Travel outside of Canada", and other modes of transmission</t>
  </si>
  <si>
    <t xml:space="preserve">Incubation period for Salmonellosis OIT is changed from 3 to 7 days. Wording is updated to reflect this change made based on literature review, Ontario's outbreak experience and a jurisdictional scan. </t>
  </si>
  <si>
    <t xml:space="preserve">Incubation period </t>
  </si>
  <si>
    <t>Removed examples of cancer and diabetes under 'Immunocompromised'</t>
  </si>
  <si>
    <t xml:space="preserve">Incubation period for Salmonellosis OIT is changed from 3 to 7 days. </t>
  </si>
  <si>
    <t>Behavioural Social Risk Factors</t>
  </si>
  <si>
    <t xml:space="preserve">Under the risk factor of "consumption of frozen processed chicken products cooked at home", remove the four subcategories of "nuggets", "strips", "burgers/patties", and "other, specify:".   To replace this removal, added "strips" into the list of examples </t>
  </si>
  <si>
    <t>Updated examples in "consumption of raw fruits" to reflect noval outbreak attribution sources</t>
  </si>
  <si>
    <t>Added examples to "consumption of fish"  to reflect noval outbreak attribution sources</t>
  </si>
  <si>
    <t>Added examples to "consumption of sprouts"  to reflect existing outbreak attribution sources</t>
  </si>
  <si>
    <t>Added example to "consumption of other seafood" for clarification</t>
  </si>
  <si>
    <t>Under Zoonotic risk factors, added notes regarding information to collect and prompts under the 'Details' column</t>
  </si>
  <si>
    <t>Education/Counselling: Food safety</t>
  </si>
  <si>
    <t>Updated the first bullet regarding work exclusion and re-assignment.</t>
  </si>
  <si>
    <r>
      <t xml:space="preserve">Updated wording in the second bullet- treat water </t>
    </r>
    <r>
      <rPr>
        <i/>
        <sz val="11"/>
        <rFont val="Calibri"/>
        <family val="2"/>
        <scheme val="minor"/>
      </rPr>
      <t>before</t>
    </r>
    <r>
      <rPr>
        <sz val="11"/>
        <rFont val="Calibri"/>
        <family val="2"/>
        <scheme val="minor"/>
      </rPr>
      <t xml:space="preserve"> consumption </t>
    </r>
  </si>
  <si>
    <t>Education/Counselling: Hand Hygiene</t>
  </si>
  <si>
    <t>Education/Counselling: Animals</t>
  </si>
  <si>
    <t>Updated wording in the second bullet- to include snakes and hand washing</t>
  </si>
  <si>
    <t>Updated hyperlink for well disinfection</t>
  </si>
  <si>
    <t xml:space="preserve">Updated hyperlink for fact sheet for owners of pet reptiles </t>
  </si>
  <si>
    <t>Education/Counselling: Fomites</t>
  </si>
  <si>
    <t>Education/Counselling: Travel-related illness</t>
  </si>
  <si>
    <t>Interventions</t>
  </si>
  <si>
    <t>Updated second bullet to specify chlorine soluntion</t>
  </si>
  <si>
    <t>Updated second bullet to specify unpasteuraized milk products</t>
  </si>
  <si>
    <t xml:space="preserve">Updated last sentence </t>
  </si>
  <si>
    <t>Removed the i.e.: under 'Other'</t>
  </si>
  <si>
    <t>Food history</t>
  </si>
  <si>
    <t>This entire section has been updated</t>
  </si>
  <si>
    <t>Updated wording on the bottom of page 5 regarding risk factors that occurred in Canada if a case travelled during part of the incubation period</t>
  </si>
  <si>
    <t>Updated wording  in the first and second bullets</t>
  </si>
  <si>
    <t>Removed third bullet regarding hand hygiene after handling reptiles due to duplication</t>
  </si>
  <si>
    <t>Date of Onset, Age and Sex</t>
  </si>
  <si>
    <t>Updated page number for submission</t>
  </si>
  <si>
    <t>Updated examples of home delivery services</t>
  </si>
  <si>
    <t>Updated example of PC points to PC Optimum points</t>
  </si>
  <si>
    <t>Symptomatic/Asymptomatic Contact Information</t>
  </si>
  <si>
    <t>Remove the word 'kindergarten' to align with the Infectious Disease Protocol disease-specific chapter</t>
  </si>
  <si>
    <t>updated wording of risk factor pertaining to backyard chicken to include ducks</t>
  </si>
  <si>
    <t>added messaging pertaining to live poultry</t>
  </si>
  <si>
    <t xml:space="preserve">update check boxes under Disposition and Status </t>
  </si>
  <si>
    <t>remove track changes to ensure check boxes are working appropriately</t>
  </si>
  <si>
    <t>(all)</t>
  </si>
  <si>
    <t>added specific fruits under consumption of raw fruits to align with PHAC questionnaire for comparision (including melons, peaches, nectarines, apricots, plums, cherries, apples, grapes, mangos, avocadoes, coconuts, citrus fruits, raw/unpasteurized juice/cider)</t>
  </si>
  <si>
    <t>added specific foods under consumption of raw vegetables to align with PHAC questionnaire for comparision (including tomatoes, cabbage, sprouts, cucumbers, bell peppers, hot peppers, broccoli, cauliflower, celery, carrots, onions, and garlic)</t>
  </si>
  <si>
    <t>Add Enterobacter Cloacae to reflect iPHIS, and Adenovirus and Rotavirus to reflect multiplex gastrointestinal virus PCR (MGVP) at Public Health Ontario (PHO) Laboratory (Labstract November 2019 on Gastrointestinal Virus Testing Update)</t>
  </si>
  <si>
    <t>Food History</t>
  </si>
  <si>
    <t>Update incubation period from 4 to 2 days on page 6 &amp; 8</t>
  </si>
  <si>
    <t>Update incubation period from 4 to 2 days on page 7</t>
  </si>
</sst>
</file>

<file path=xl/styles.xml><?xml version="1.0" encoding="utf-8"?>
<styleSheet xmlns="http://schemas.openxmlformats.org/spreadsheetml/2006/main" xmlns:mc="http://schemas.openxmlformats.org/markup-compatibility/2006" xmlns:x14ac="http://schemas.microsoft.com/office/spreadsheetml/2009/9/ac" mc:Ignorable="x14ac">
  <numFmts count="1">
    <numFmt numFmtId="164" formatCode="[$-1009]mmmm\ d\,\ yyyy;@"/>
  </numFmts>
  <fonts count="10" x14ac:knownFonts="1">
    <font>
      <sz val="11"/>
      <color theme="1"/>
      <name val="Calibri"/>
      <family val="2"/>
      <scheme val="minor"/>
    </font>
    <font>
      <sz val="10"/>
      <name val="Arial"/>
      <family val="2"/>
    </font>
    <font>
      <sz val="12"/>
      <name val="Calibri"/>
      <family val="2"/>
    </font>
    <font>
      <sz val="11"/>
      <name val="Calibri"/>
      <family val="2"/>
    </font>
    <font>
      <b/>
      <sz val="11"/>
      <color theme="1"/>
      <name val="Calibri"/>
      <family val="2"/>
      <scheme val="minor"/>
    </font>
    <font>
      <b/>
      <u/>
      <sz val="11"/>
      <color theme="1"/>
      <name val="Calibri"/>
      <family val="2"/>
      <scheme val="minor"/>
    </font>
    <font>
      <sz val="11"/>
      <name val="Calibri"/>
      <family val="2"/>
      <scheme val="minor"/>
    </font>
    <font>
      <b/>
      <sz val="11"/>
      <name val="Calibri"/>
      <family val="2"/>
      <scheme val="minor"/>
    </font>
    <font>
      <sz val="12"/>
      <name val="Calibri"/>
      <family val="2"/>
      <scheme val="minor"/>
    </font>
    <font>
      <i/>
      <sz val="11"/>
      <name val="Calibri"/>
      <family val="2"/>
      <scheme val="minor"/>
    </font>
  </fonts>
  <fills count="4">
    <fill>
      <patternFill patternType="none"/>
    </fill>
    <fill>
      <patternFill patternType="gray125"/>
    </fill>
    <fill>
      <patternFill patternType="solid">
        <fgColor theme="0" tint="-0.249977111117893"/>
        <bgColor indexed="64"/>
      </patternFill>
    </fill>
    <fill>
      <patternFill patternType="solid">
        <fgColor theme="0" tint="-0.14999847407452621"/>
        <bgColor indexed="64"/>
      </patternFill>
    </fill>
  </fills>
  <borders count="12">
    <border>
      <left/>
      <right/>
      <top/>
      <bottom/>
      <diagonal/>
    </border>
    <border>
      <left style="thin">
        <color indexed="64"/>
      </left>
      <right style="thin">
        <color indexed="64"/>
      </right>
      <top style="thin">
        <color indexed="64"/>
      </top>
      <bottom style="thin">
        <color indexed="64"/>
      </bottom>
      <diagonal/>
    </border>
    <border>
      <left style="thin">
        <color indexed="64"/>
      </left>
      <right/>
      <top/>
      <bottom/>
      <diagonal/>
    </border>
    <border>
      <left style="thin">
        <color indexed="64"/>
      </left>
      <right style="thin">
        <color indexed="64"/>
      </right>
      <top/>
      <bottom style="thin">
        <color indexed="64"/>
      </bottom>
      <diagonal/>
    </border>
    <border>
      <left style="thin">
        <color indexed="64"/>
      </left>
      <right style="thin">
        <color indexed="64"/>
      </right>
      <top style="thin">
        <color indexed="64"/>
      </top>
      <bottom/>
      <diagonal/>
    </border>
    <border>
      <left style="thin">
        <color indexed="64"/>
      </left>
      <right style="thin">
        <color indexed="64"/>
      </right>
      <top/>
      <bottom/>
      <diagonal/>
    </border>
    <border>
      <left style="thin">
        <color indexed="64"/>
      </left>
      <right/>
      <top style="thin">
        <color indexed="64"/>
      </top>
      <bottom style="thin">
        <color indexed="64"/>
      </bottom>
      <diagonal/>
    </border>
    <border>
      <left/>
      <right style="thin">
        <color indexed="64"/>
      </right>
      <top style="thin">
        <color indexed="64"/>
      </top>
      <bottom style="thin">
        <color indexed="64"/>
      </bottom>
      <diagonal/>
    </border>
    <border>
      <left/>
      <right style="thin">
        <color indexed="64"/>
      </right>
      <top style="thin">
        <color indexed="64"/>
      </top>
      <bottom/>
      <diagonal/>
    </border>
    <border>
      <left/>
      <right style="thin">
        <color indexed="64"/>
      </right>
      <top/>
      <bottom style="thin">
        <color indexed="64"/>
      </bottom>
      <diagonal/>
    </border>
    <border>
      <left/>
      <right style="thin">
        <color indexed="64"/>
      </right>
      <top/>
      <bottom/>
      <diagonal/>
    </border>
    <border>
      <left/>
      <right/>
      <top style="thin">
        <color indexed="64"/>
      </top>
      <bottom style="thin">
        <color indexed="64"/>
      </bottom>
      <diagonal/>
    </border>
  </borders>
  <cellStyleXfs count="2">
    <xf numFmtId="0" fontId="0" fillId="0" borderId="0"/>
    <xf numFmtId="0" fontId="1" fillId="0" borderId="0"/>
  </cellStyleXfs>
  <cellXfs count="128">
    <xf numFmtId="0" fontId="0" fillId="0" borderId="0" xfId="0"/>
    <xf numFmtId="0" fontId="5" fillId="0" borderId="0" xfId="0" applyFont="1"/>
    <xf numFmtId="0" fontId="4" fillId="2" borderId="1" xfId="0" applyFont="1" applyFill="1" applyBorder="1" applyAlignment="1">
      <alignment horizontal="left" wrapText="1"/>
    </xf>
    <xf numFmtId="0" fontId="0" fillId="0" borderId="1" xfId="0" applyFill="1" applyBorder="1" applyAlignment="1">
      <alignment horizontal="left" wrapText="1"/>
    </xf>
    <xf numFmtId="0" fontId="6" fillId="0" borderId="1" xfId="0" applyFont="1" applyFill="1" applyBorder="1" applyAlignment="1">
      <alignment horizontal="left" wrapText="1"/>
    </xf>
    <xf numFmtId="0" fontId="0" fillId="0" borderId="1" xfId="0" applyFont="1" applyFill="1" applyBorder="1" applyAlignment="1">
      <alignment horizontal="left" wrapText="1"/>
    </xf>
    <xf numFmtId="0" fontId="4" fillId="3" borderId="1" xfId="0" applyFont="1" applyFill="1" applyBorder="1" applyAlignment="1">
      <alignment horizontal="left" wrapText="1"/>
    </xf>
    <xf numFmtId="0" fontId="0" fillId="0" borderId="0" xfId="0" applyAlignment="1">
      <alignment horizontal="left"/>
    </xf>
    <xf numFmtId="0" fontId="0" fillId="0" borderId="0" xfId="0" applyAlignment="1">
      <alignment horizontal="left" vertical="top"/>
    </xf>
    <xf numFmtId="0" fontId="0" fillId="0" borderId="2" xfId="0" applyBorder="1"/>
    <xf numFmtId="0" fontId="0" fillId="0" borderId="0" xfId="0" applyBorder="1"/>
    <xf numFmtId="0" fontId="0" fillId="0" borderId="0" xfId="0"/>
    <xf numFmtId="0" fontId="6" fillId="0" borderId="3" xfId="0" applyFont="1" applyFill="1" applyBorder="1" applyAlignment="1">
      <alignment horizontal="left" wrapText="1"/>
    </xf>
    <xf numFmtId="0" fontId="0" fillId="0" borderId="0" xfId="0" applyFill="1" applyBorder="1"/>
    <xf numFmtId="0" fontId="6" fillId="0" borderId="1" xfId="0" applyFont="1" applyFill="1" applyBorder="1" applyAlignment="1">
      <alignment wrapText="1"/>
    </xf>
    <xf numFmtId="0" fontId="6" fillId="0" borderId="1" xfId="0" applyFont="1" applyBorder="1" applyAlignment="1">
      <alignment wrapText="1"/>
    </xf>
    <xf numFmtId="0" fontId="7" fillId="2" borderId="1" xfId="0" applyFont="1" applyFill="1" applyBorder="1" applyAlignment="1">
      <alignment horizontal="left" wrapText="1"/>
    </xf>
    <xf numFmtId="0" fontId="6" fillId="0" borderId="4" xfId="0" applyFont="1" applyFill="1" applyBorder="1" applyAlignment="1">
      <alignment horizontal="left" wrapText="1"/>
    </xf>
    <xf numFmtId="0" fontId="6" fillId="0" borderId="0" xfId="0" applyFont="1" applyAlignment="1">
      <alignment horizontal="left" vertical="top" wrapText="1"/>
    </xf>
    <xf numFmtId="0" fontId="6" fillId="0" borderId="0" xfId="0" applyFont="1"/>
    <xf numFmtId="0" fontId="6" fillId="0" borderId="0" xfId="0" applyFont="1" applyAlignment="1">
      <alignment horizontal="left"/>
    </xf>
    <xf numFmtId="0" fontId="6" fillId="0" borderId="0" xfId="0" applyFont="1" applyAlignment="1">
      <alignment horizontal="left" wrapText="1"/>
    </xf>
    <xf numFmtId="0" fontId="6" fillId="0" borderId="0" xfId="0" applyFont="1" applyAlignment="1">
      <alignment wrapText="1"/>
    </xf>
    <xf numFmtId="0" fontId="7" fillId="3" borderId="1" xfId="0" applyFont="1" applyFill="1" applyBorder="1" applyAlignment="1">
      <alignment horizontal="left" wrapText="1"/>
    </xf>
    <xf numFmtId="0" fontId="6" fillId="0" borderId="0" xfId="0" applyFont="1" applyFill="1" applyBorder="1" applyAlignment="1">
      <alignment wrapText="1"/>
    </xf>
    <xf numFmtId="0" fontId="0" fillId="0" borderId="0" xfId="0" applyFill="1"/>
    <xf numFmtId="164" fontId="0" fillId="0" borderId="1" xfId="0" applyNumberFormat="1" applyFont="1" applyFill="1" applyBorder="1" applyAlignment="1">
      <alignment horizontal="left" wrapText="1"/>
    </xf>
    <xf numFmtId="0" fontId="8" fillId="0" borderId="0" xfId="0" applyFont="1" applyFill="1" applyBorder="1" applyAlignment="1">
      <alignment wrapText="1"/>
    </xf>
    <xf numFmtId="0" fontId="0" fillId="0" borderId="2" xfId="0" applyFill="1" applyBorder="1"/>
    <xf numFmtId="16" fontId="0" fillId="0" borderId="2" xfId="0" applyNumberFormat="1" applyFill="1" applyBorder="1"/>
    <xf numFmtId="0" fontId="6" fillId="0" borderId="5" xfId="0" applyFont="1" applyFill="1" applyBorder="1" applyAlignment="1">
      <alignment horizontal="left" indent="3"/>
    </xf>
    <xf numFmtId="0" fontId="6" fillId="0" borderId="3" xfId="0" applyFont="1" applyFill="1" applyBorder="1" applyAlignment="1">
      <alignment horizontal="left" indent="3"/>
    </xf>
    <xf numFmtId="0" fontId="6" fillId="0" borderId="4" xfId="0" applyFont="1" applyFill="1" applyBorder="1" applyAlignment="1">
      <alignment horizontal="left"/>
    </xf>
    <xf numFmtId="0" fontId="8" fillId="0" borderId="1" xfId="0" applyFont="1" applyFill="1" applyBorder="1" applyAlignment="1">
      <alignment wrapText="1"/>
    </xf>
    <xf numFmtId="0" fontId="8" fillId="0" borderId="4" xfId="0" applyFont="1" applyFill="1" applyBorder="1" applyAlignment="1">
      <alignment wrapText="1"/>
    </xf>
    <xf numFmtId="0" fontId="8" fillId="0" borderId="1" xfId="0" applyFont="1" applyFill="1" applyBorder="1" applyAlignment="1">
      <alignment horizontal="left" wrapText="1"/>
    </xf>
    <xf numFmtId="0" fontId="0" fillId="0" borderId="1" xfId="0" applyFill="1" applyBorder="1"/>
    <xf numFmtId="0" fontId="0" fillId="0" borderId="1" xfId="0" applyFill="1" applyBorder="1" applyAlignment="1">
      <alignment wrapText="1"/>
    </xf>
    <xf numFmtId="0" fontId="8" fillId="0" borderId="1" xfId="1" applyFont="1" applyFill="1" applyBorder="1" applyAlignment="1">
      <alignment wrapText="1"/>
    </xf>
    <xf numFmtId="0" fontId="6" fillId="0" borderId="3" xfId="0" applyFont="1" applyFill="1" applyBorder="1" applyAlignment="1">
      <alignment wrapText="1"/>
    </xf>
    <xf numFmtId="0" fontId="6" fillId="0" borderId="1" xfId="0" applyFont="1" applyFill="1" applyBorder="1"/>
    <xf numFmtId="164" fontId="0" fillId="0" borderId="1" xfId="0" applyNumberFormat="1" applyFont="1" applyFill="1" applyBorder="1" applyAlignment="1">
      <alignment horizontal="left" vertical="top" wrapText="1"/>
    </xf>
    <xf numFmtId="0" fontId="0" fillId="0" borderId="1" xfId="0" applyFill="1" applyBorder="1" applyAlignment="1">
      <alignment horizontal="left" vertical="top" wrapText="1"/>
    </xf>
    <xf numFmtId="0" fontId="0" fillId="0" borderId="1" xfId="0" applyFill="1" applyBorder="1" applyAlignment="1">
      <alignment vertical="top" wrapText="1"/>
    </xf>
    <xf numFmtId="0" fontId="0" fillId="0" borderId="0" xfId="0" applyAlignment="1"/>
    <xf numFmtId="0" fontId="4" fillId="2" borderId="1" xfId="0" applyFont="1" applyFill="1" applyBorder="1" applyAlignment="1">
      <alignment horizontal="left" vertical="top" wrapText="1"/>
    </xf>
    <xf numFmtId="0" fontId="0" fillId="0" borderId="1" xfId="0" applyFill="1" applyBorder="1" applyAlignment="1">
      <alignment horizontal="left" vertical="top"/>
    </xf>
    <xf numFmtId="0" fontId="0" fillId="0" borderId="0" xfId="0" applyAlignment="1">
      <alignment vertical="top"/>
    </xf>
    <xf numFmtId="0" fontId="4" fillId="2" borderId="1" xfId="0" applyFont="1" applyFill="1" applyBorder="1" applyAlignment="1">
      <alignment vertical="top" wrapText="1"/>
    </xf>
    <xf numFmtId="0" fontId="0" fillId="0" borderId="1" xfId="0" applyFill="1" applyBorder="1" applyAlignment="1">
      <alignment vertical="top"/>
    </xf>
    <xf numFmtId="0" fontId="0" fillId="0" borderId="0" xfId="0" applyBorder="1" applyAlignment="1">
      <alignment vertical="top"/>
    </xf>
    <xf numFmtId="0" fontId="4" fillId="3" borderId="1" xfId="0" applyFont="1" applyFill="1" applyBorder="1" applyAlignment="1">
      <alignment vertical="top" wrapText="1"/>
    </xf>
    <xf numFmtId="0" fontId="0" fillId="0" borderId="3" xfId="0" applyFill="1" applyBorder="1" applyAlignment="1">
      <alignment horizontal="left" vertical="top" wrapText="1"/>
    </xf>
    <xf numFmtId="0" fontId="6" fillId="0" borderId="6" xfId="0" applyFont="1" applyBorder="1" applyAlignment="1">
      <alignment wrapText="1"/>
    </xf>
    <xf numFmtId="0" fontId="0" fillId="0" borderId="7" xfId="0" applyFill="1" applyBorder="1" applyAlignment="1">
      <alignment vertical="top" wrapText="1"/>
    </xf>
    <xf numFmtId="0" fontId="0" fillId="0" borderId="1" xfId="0" applyFont="1" applyFill="1" applyBorder="1" applyAlignment="1">
      <alignment vertical="top" wrapText="1"/>
    </xf>
    <xf numFmtId="0" fontId="6" fillId="0" borderId="1" xfId="0" applyFont="1" applyBorder="1"/>
    <xf numFmtId="0" fontId="4" fillId="2" borderId="7" xfId="0" applyFont="1" applyFill="1" applyBorder="1" applyAlignment="1">
      <alignment horizontal="left" wrapText="1"/>
    </xf>
    <xf numFmtId="164" fontId="0" fillId="0" borderId="0" xfId="0" applyNumberFormat="1" applyFont="1" applyFill="1" applyBorder="1" applyAlignment="1">
      <alignment vertical="top" wrapText="1"/>
    </xf>
    <xf numFmtId="164" fontId="0" fillId="0" borderId="0" xfId="0" applyNumberFormat="1" applyFont="1" applyFill="1" applyBorder="1" applyAlignment="1">
      <alignment horizontal="left" vertical="top" wrapText="1"/>
    </xf>
    <xf numFmtId="0" fontId="6" fillId="0" borderId="1" xfId="0" applyFont="1" applyBorder="1" applyAlignment="1">
      <alignment horizontal="left"/>
    </xf>
    <xf numFmtId="0" fontId="6" fillId="0" borderId="1" xfId="0" applyFont="1" applyBorder="1" applyAlignment="1">
      <alignment horizontal="left" wrapText="1"/>
    </xf>
    <xf numFmtId="0" fontId="0" fillId="0" borderId="7" xfId="0" applyFill="1" applyBorder="1" applyAlignment="1">
      <alignment horizontal="left" wrapText="1"/>
    </xf>
    <xf numFmtId="164" fontId="0" fillId="0" borderId="1" xfId="0" applyNumberFormat="1" applyFont="1" applyFill="1" applyBorder="1" applyAlignment="1">
      <alignment horizontal="left" vertical="top" wrapText="1"/>
    </xf>
    <xf numFmtId="164" fontId="0" fillId="0" borderId="1" xfId="0" applyNumberFormat="1" applyFont="1" applyFill="1" applyBorder="1" applyAlignment="1">
      <alignment horizontal="left" vertical="top" wrapText="1"/>
    </xf>
    <xf numFmtId="0" fontId="0" fillId="0" borderId="7" xfId="0" applyFill="1" applyBorder="1" applyAlignment="1">
      <alignment horizontal="left" vertical="top" wrapText="1"/>
    </xf>
    <xf numFmtId="0" fontId="0" fillId="0" borderId="0" xfId="0" applyBorder="1" applyAlignment="1">
      <alignment vertical="top" wrapText="1"/>
    </xf>
    <xf numFmtId="0" fontId="6" fillId="0" borderId="0" xfId="0" applyFont="1" applyBorder="1" applyAlignment="1">
      <alignment horizontal="left"/>
    </xf>
    <xf numFmtId="0" fontId="4" fillId="2" borderId="7" xfId="0" applyFont="1" applyFill="1" applyBorder="1" applyAlignment="1">
      <alignment horizontal="left" vertical="top" wrapText="1"/>
    </xf>
    <xf numFmtId="0" fontId="0" fillId="0" borderId="7" xfId="0" applyFill="1" applyBorder="1" applyAlignment="1">
      <alignment horizontal="left" vertical="top"/>
    </xf>
    <xf numFmtId="0" fontId="0" fillId="0" borderId="0" xfId="0" applyBorder="1" applyAlignment="1">
      <alignment horizontal="left" vertical="top"/>
    </xf>
    <xf numFmtId="0" fontId="6" fillId="0" borderId="4" xfId="0" applyFont="1" applyBorder="1" applyAlignment="1">
      <alignment wrapText="1"/>
    </xf>
    <xf numFmtId="164" fontId="0" fillId="0" borderId="1" xfId="0" applyNumberFormat="1" applyFont="1" applyFill="1" applyBorder="1" applyAlignment="1">
      <alignment horizontal="left" vertical="top" wrapText="1"/>
    </xf>
    <xf numFmtId="0" fontId="0" fillId="0" borderId="7" xfId="0" applyFill="1" applyBorder="1" applyAlignment="1">
      <alignment vertical="top"/>
    </xf>
    <xf numFmtId="0" fontId="0" fillId="0" borderId="7" xfId="0" applyBorder="1" applyAlignment="1">
      <alignment vertical="top"/>
    </xf>
    <xf numFmtId="0" fontId="0" fillId="0" borderId="1" xfId="0" applyBorder="1" applyAlignment="1">
      <alignment horizontal="left" vertical="top" wrapText="1"/>
    </xf>
    <xf numFmtId="0" fontId="6" fillId="0" borderId="1" xfId="0" applyFont="1" applyBorder="1" applyAlignment="1">
      <alignment horizontal="left" vertical="top" wrapText="1"/>
    </xf>
    <xf numFmtId="0" fontId="0" fillId="0" borderId="1" xfId="0" applyBorder="1"/>
    <xf numFmtId="164" fontId="0" fillId="0" borderId="1" xfId="0" applyNumberFormat="1" applyFont="1" applyFill="1" applyBorder="1" applyAlignment="1">
      <alignment horizontal="left" vertical="top" wrapText="1"/>
    </xf>
    <xf numFmtId="0" fontId="0" fillId="0" borderId="1" xfId="0" applyBorder="1" applyAlignment="1">
      <alignment vertical="top" wrapText="1"/>
    </xf>
    <xf numFmtId="164" fontId="0" fillId="0" borderId="1" xfId="0" applyNumberFormat="1" applyFont="1" applyFill="1" applyBorder="1" applyAlignment="1">
      <alignment horizontal="left" vertical="top" wrapText="1"/>
    </xf>
    <xf numFmtId="164" fontId="0" fillId="0" borderId="1" xfId="0" applyNumberFormat="1" applyBorder="1" applyAlignment="1">
      <alignment horizontal="left" vertical="top"/>
    </xf>
    <xf numFmtId="0" fontId="0" fillId="0" borderId="1" xfId="0" applyFill="1" applyBorder="1" applyAlignment="1">
      <alignment horizontal="left" vertical="top" wrapText="1"/>
    </xf>
    <xf numFmtId="0" fontId="0" fillId="0" borderId="1" xfId="0" applyBorder="1" applyAlignment="1">
      <alignment vertical="top"/>
    </xf>
    <xf numFmtId="164" fontId="0" fillId="0" borderId="1" xfId="0" applyNumberFormat="1" applyBorder="1" applyAlignment="1">
      <alignment horizontal="left"/>
    </xf>
    <xf numFmtId="0" fontId="0" fillId="0" borderId="1" xfId="0" applyBorder="1" applyAlignment="1">
      <alignment horizontal="left" vertical="top"/>
    </xf>
    <xf numFmtId="0" fontId="0" fillId="0" borderId="1" xfId="0" applyBorder="1" applyAlignment="1">
      <alignment horizontal="left" vertical="top" wrapText="1"/>
    </xf>
    <xf numFmtId="0" fontId="6" fillId="0" borderId="1" xfId="0" applyFont="1" applyBorder="1" applyAlignment="1">
      <alignment horizontal="left" vertical="top"/>
    </xf>
    <xf numFmtId="0" fontId="0" fillId="0" borderId="1" xfId="0" applyFill="1" applyBorder="1" applyAlignment="1">
      <alignment horizontal="left" vertical="top" wrapText="1"/>
    </xf>
    <xf numFmtId="164" fontId="0" fillId="0" borderId="1" xfId="0" applyNumberFormat="1" applyFont="1" applyFill="1" applyBorder="1" applyAlignment="1">
      <alignment horizontal="left" vertical="top" wrapText="1"/>
    </xf>
    <xf numFmtId="164" fontId="0" fillId="0" borderId="4" xfId="0" applyNumberFormat="1" applyFont="1" applyFill="1" applyBorder="1" applyAlignment="1">
      <alignment horizontal="left" vertical="top" wrapText="1"/>
    </xf>
    <xf numFmtId="164" fontId="0" fillId="0" borderId="5" xfId="0" applyNumberFormat="1" applyFont="1" applyFill="1" applyBorder="1" applyAlignment="1">
      <alignment horizontal="left" vertical="top" wrapText="1"/>
    </xf>
    <xf numFmtId="164" fontId="0" fillId="0" borderId="3" xfId="0" applyNumberFormat="1" applyFont="1" applyFill="1" applyBorder="1" applyAlignment="1">
      <alignment horizontal="left" vertical="top" wrapText="1"/>
    </xf>
    <xf numFmtId="0" fontId="0" fillId="0" borderId="4" xfId="0" applyFont="1" applyFill="1" applyBorder="1" applyAlignment="1">
      <alignment vertical="top" wrapText="1"/>
    </xf>
    <xf numFmtId="0" fontId="0" fillId="0" borderId="5" xfId="0" applyFont="1" applyFill="1" applyBorder="1" applyAlignment="1">
      <alignment vertical="top" wrapText="1"/>
    </xf>
    <xf numFmtId="0" fontId="0" fillId="0" borderId="3" xfId="0" applyFont="1" applyFill="1" applyBorder="1" applyAlignment="1">
      <alignment vertical="top" wrapText="1"/>
    </xf>
    <xf numFmtId="0" fontId="0" fillId="0" borderId="4" xfId="0" applyFill="1" applyBorder="1" applyAlignment="1">
      <alignment vertical="top" wrapText="1"/>
    </xf>
    <xf numFmtId="0" fontId="0" fillId="0" borderId="3" xfId="0" applyFill="1" applyBorder="1" applyAlignment="1">
      <alignment vertical="top" wrapText="1"/>
    </xf>
    <xf numFmtId="0" fontId="0" fillId="0" borderId="5" xfId="0" applyFill="1" applyBorder="1" applyAlignment="1">
      <alignment vertical="top" wrapText="1"/>
    </xf>
    <xf numFmtId="0" fontId="0" fillId="0" borderId="5" xfId="0" applyBorder="1" applyAlignment="1">
      <alignment vertical="top" wrapText="1"/>
    </xf>
    <xf numFmtId="0" fontId="0" fillId="0" borderId="3" xfId="0" applyBorder="1" applyAlignment="1">
      <alignment vertical="top" wrapText="1"/>
    </xf>
    <xf numFmtId="0" fontId="0" fillId="0" borderId="4" xfId="0" applyFill="1" applyBorder="1" applyAlignment="1">
      <alignment horizontal="left" vertical="top" wrapText="1"/>
    </xf>
    <xf numFmtId="0" fontId="0" fillId="0" borderId="3" xfId="0" applyBorder="1" applyAlignment="1">
      <alignment horizontal="left" vertical="top" wrapText="1"/>
    </xf>
    <xf numFmtId="0" fontId="0" fillId="0" borderId="5" xfId="0" applyFill="1" applyBorder="1" applyAlignment="1">
      <alignment horizontal="left" vertical="top" wrapText="1"/>
    </xf>
    <xf numFmtId="0" fontId="0" fillId="0" borderId="5" xfId="0" applyBorder="1" applyAlignment="1">
      <alignment horizontal="left" vertical="top" wrapText="1"/>
    </xf>
    <xf numFmtId="0" fontId="0" fillId="0" borderId="1" xfId="0" applyBorder="1" applyAlignment="1">
      <alignment horizontal="left" vertical="top"/>
    </xf>
    <xf numFmtId="164" fontId="0" fillId="0" borderId="1" xfId="0" applyNumberFormat="1" applyFont="1" applyFill="1" applyBorder="1" applyAlignment="1">
      <alignment horizontal="left" vertical="top" wrapText="1"/>
    </xf>
    <xf numFmtId="0" fontId="0" fillId="0" borderId="3" xfId="0" applyFill="1" applyBorder="1" applyAlignment="1">
      <alignment horizontal="left" vertical="top" wrapText="1"/>
    </xf>
    <xf numFmtId="0" fontId="0" fillId="0" borderId="8" xfId="0" applyFill="1" applyBorder="1" applyAlignment="1">
      <alignment horizontal="left" vertical="top" wrapText="1"/>
    </xf>
    <xf numFmtId="0" fontId="0" fillId="0" borderId="10" xfId="0" applyFill="1" applyBorder="1" applyAlignment="1">
      <alignment horizontal="left" vertical="top" wrapText="1"/>
    </xf>
    <xf numFmtId="0" fontId="0" fillId="0" borderId="9" xfId="0" applyFill="1" applyBorder="1" applyAlignment="1">
      <alignment horizontal="left" vertical="top" wrapText="1"/>
    </xf>
    <xf numFmtId="0" fontId="0" fillId="0" borderId="9" xfId="0" applyBorder="1" applyAlignment="1">
      <alignment horizontal="left" vertical="top" wrapText="1"/>
    </xf>
    <xf numFmtId="0" fontId="0" fillId="0" borderId="10" xfId="0" applyBorder="1" applyAlignment="1">
      <alignment horizontal="left" vertical="top" wrapText="1"/>
    </xf>
    <xf numFmtId="0" fontId="0" fillId="0" borderId="1" xfId="0" applyBorder="1" applyAlignment="1">
      <alignment horizontal="left" vertical="top" wrapText="1"/>
    </xf>
    <xf numFmtId="164" fontId="0" fillId="0" borderId="1" xfId="0" applyNumberFormat="1" applyBorder="1" applyAlignment="1">
      <alignment horizontal="left" vertical="top"/>
    </xf>
    <xf numFmtId="0" fontId="0" fillId="0" borderId="1" xfId="0" applyFill="1" applyBorder="1" applyAlignment="1">
      <alignment horizontal="left" vertical="top" wrapText="1"/>
    </xf>
    <xf numFmtId="0" fontId="0" fillId="0" borderId="8" xfId="0" applyFill="1" applyBorder="1" applyAlignment="1">
      <alignment vertical="top" wrapText="1"/>
    </xf>
    <xf numFmtId="0" fontId="0" fillId="0" borderId="10" xfId="0" applyFill="1" applyBorder="1" applyAlignment="1">
      <alignment vertical="top" wrapText="1"/>
    </xf>
    <xf numFmtId="0" fontId="0" fillId="0" borderId="9" xfId="0" applyFill="1" applyBorder="1" applyAlignment="1">
      <alignment vertical="top" wrapText="1"/>
    </xf>
    <xf numFmtId="0" fontId="0" fillId="0" borderId="11" xfId="0" applyFill="1" applyBorder="1" applyAlignment="1">
      <alignment vertical="top"/>
    </xf>
    <xf numFmtId="0" fontId="0" fillId="0" borderId="9" xfId="0" applyBorder="1" applyAlignment="1">
      <alignment vertical="top" wrapText="1"/>
    </xf>
    <xf numFmtId="0" fontId="0" fillId="0" borderId="10" xfId="0" applyBorder="1" applyAlignment="1">
      <alignment vertical="top" wrapText="1"/>
    </xf>
    <xf numFmtId="0" fontId="0" fillId="0" borderId="4" xfId="0" applyBorder="1" applyAlignment="1">
      <alignment horizontal="left" vertical="top"/>
    </xf>
    <xf numFmtId="0" fontId="0" fillId="0" borderId="3" xfId="0" applyBorder="1" applyAlignment="1">
      <alignment horizontal="left" vertical="top"/>
    </xf>
    <xf numFmtId="0" fontId="0" fillId="0" borderId="1" xfId="0" applyFill="1" applyBorder="1" applyAlignment="1">
      <alignment horizontal="left" vertical="top"/>
    </xf>
    <xf numFmtId="0" fontId="6" fillId="0" borderId="1" xfId="0" applyFont="1" applyBorder="1" applyAlignment="1">
      <alignment vertical="top" wrapText="1"/>
    </xf>
    <xf numFmtId="164" fontId="0" fillId="0" borderId="1" xfId="0" applyNumberFormat="1" applyFont="1" applyFill="1" applyBorder="1" applyAlignment="1">
      <alignment horizontal="left" vertical="top"/>
    </xf>
    <xf numFmtId="164" fontId="0" fillId="0" borderId="0" xfId="0" applyNumberFormat="1" applyFont="1" applyFill="1" applyBorder="1" applyAlignment="1">
      <alignment vertical="top"/>
    </xf>
  </cellXfs>
  <cellStyles count="2">
    <cellStyle name="Normal" xfId="0" builtinId="0"/>
    <cellStyle name="Normal 2" xfId="1"/>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worksheet" Target="worksheets/sheet8.xml"/><Relationship Id="rId13" Type="http://schemas.openxmlformats.org/officeDocument/2006/relationships/worksheet" Target="worksheets/sheet13.xml"/><Relationship Id="rId18" Type="http://schemas.openxmlformats.org/officeDocument/2006/relationships/worksheet" Target="worksheets/sheet18.xml"/><Relationship Id="rId26" Type="http://schemas.openxmlformats.org/officeDocument/2006/relationships/customXml" Target="../customXml/item1.xml"/><Relationship Id="rId3" Type="http://schemas.openxmlformats.org/officeDocument/2006/relationships/worksheet" Target="worksheets/sheet3.xml"/><Relationship Id="rId21" Type="http://schemas.openxmlformats.org/officeDocument/2006/relationships/worksheet" Target="worksheets/sheet21.xml"/><Relationship Id="rId7" Type="http://schemas.openxmlformats.org/officeDocument/2006/relationships/worksheet" Target="worksheets/sheet7.xml"/><Relationship Id="rId12" Type="http://schemas.openxmlformats.org/officeDocument/2006/relationships/worksheet" Target="worksheets/sheet12.xml"/><Relationship Id="rId17" Type="http://schemas.openxmlformats.org/officeDocument/2006/relationships/worksheet" Target="worksheets/sheet17.xml"/><Relationship Id="rId25" Type="http://schemas.openxmlformats.org/officeDocument/2006/relationships/sharedStrings" Target="sharedStrings.xml"/><Relationship Id="rId2" Type="http://schemas.openxmlformats.org/officeDocument/2006/relationships/worksheet" Target="worksheets/sheet2.xml"/><Relationship Id="rId16" Type="http://schemas.openxmlformats.org/officeDocument/2006/relationships/worksheet" Target="worksheets/sheet16.xml"/><Relationship Id="rId20" Type="http://schemas.openxmlformats.org/officeDocument/2006/relationships/worksheet" Target="worksheets/sheet20.xml"/><Relationship Id="rId29" Type="http://schemas.openxmlformats.org/officeDocument/2006/relationships/customXml" Target="../customXml/item4.xml"/><Relationship Id="rId1" Type="http://schemas.openxmlformats.org/officeDocument/2006/relationships/worksheet" Target="worksheets/sheet1.xml"/><Relationship Id="rId6" Type="http://schemas.openxmlformats.org/officeDocument/2006/relationships/worksheet" Target="worksheets/sheet6.xml"/><Relationship Id="rId11" Type="http://schemas.openxmlformats.org/officeDocument/2006/relationships/worksheet" Target="worksheets/sheet11.xml"/><Relationship Id="rId24" Type="http://schemas.openxmlformats.org/officeDocument/2006/relationships/styles" Target="styles.xml"/><Relationship Id="rId5" Type="http://schemas.openxmlformats.org/officeDocument/2006/relationships/worksheet" Target="worksheets/sheet5.xml"/><Relationship Id="rId15" Type="http://schemas.openxmlformats.org/officeDocument/2006/relationships/worksheet" Target="worksheets/sheet15.xml"/><Relationship Id="rId23" Type="http://schemas.openxmlformats.org/officeDocument/2006/relationships/theme" Target="theme/theme1.xml"/><Relationship Id="rId28" Type="http://schemas.openxmlformats.org/officeDocument/2006/relationships/customXml" Target="../customXml/item3.xml"/><Relationship Id="rId10" Type="http://schemas.openxmlformats.org/officeDocument/2006/relationships/worksheet" Target="worksheets/sheet10.xml"/><Relationship Id="rId19" Type="http://schemas.openxmlformats.org/officeDocument/2006/relationships/worksheet" Target="worksheets/sheet19.xml"/><Relationship Id="rId4" Type="http://schemas.openxmlformats.org/officeDocument/2006/relationships/worksheet" Target="worksheets/sheet4.xml"/><Relationship Id="rId9" Type="http://schemas.openxmlformats.org/officeDocument/2006/relationships/worksheet" Target="worksheets/sheet9.xml"/><Relationship Id="rId14" Type="http://schemas.openxmlformats.org/officeDocument/2006/relationships/worksheet" Target="worksheets/sheet14.xml"/><Relationship Id="rId22" Type="http://schemas.openxmlformats.org/officeDocument/2006/relationships/externalLink" Target="externalLinks/externalLink1.xml"/><Relationship Id="rId27" Type="http://schemas.openxmlformats.org/officeDocument/2006/relationships/customXml" Target="../customXml/item2.xml"/><Relationship Id="rId30" Type="http://schemas.openxmlformats.org/officeDocument/2006/relationships/customXml" Target="../customXml/item5.xml"/></Relationships>
</file>

<file path=xl/externalLinks/_rels/externalLink1.xml.rels><?xml version="1.0" encoding="UTF-8" standalone="yes"?>
<Relationships xmlns="http://schemas.openxmlformats.org/package/2006/relationships"><Relationship Id="rId1" Type="http://schemas.openxmlformats.org/officeDocument/2006/relationships/externalLinkPath" Target="file:///C:\Users\christina.lee\AppData\Local\Microsoft\Windows\Temporary%20Internet%20Files\Content.Outlook\D3AW2S4D\EZVBD%20Change%20Request%20Workbook%20May%2010%202017.xlsx" TargetMode="External"/></Relationships>
</file>

<file path=xl/externalLinks/externalLink1.xml><?xml version="1.0" encoding="utf-8"?>
<externalLink xmlns="http://schemas.openxmlformats.org/spreadsheetml/2006/main" xmlns:mc="http://schemas.openxmlformats.org/markup-compatibility/2006" xmlns:x14="http://schemas.microsoft.com/office/spreadsheetml/2009/9/main" mc:Ignorable="x14">
  <externalBook xmlns:r="http://schemas.openxmlformats.org/officeDocument/2006/relationships" r:id="rId1">
    <sheetNames>
      <sheetName val="Request Details"/>
      <sheetName val="Tularemia RF"/>
      <sheetName val="Listeria RF"/>
      <sheetName val="Listeria Symptoms"/>
      <sheetName val="Amebiasis Symptoms"/>
      <sheetName val="PSP Symptoms"/>
      <sheetName val="Botulism symptoms"/>
      <sheetName val="Paratyphoid RF"/>
      <sheetName val="Typhoid RF"/>
      <sheetName val="Salmonellosis RF"/>
      <sheetName val="VTEC RF"/>
      <sheetName val="Campy RF"/>
      <sheetName val="Hep A RF"/>
      <sheetName val="Giardiasis RF"/>
      <sheetName val="Shigellosis RF"/>
      <sheetName val="Yersiniosis RF"/>
      <sheetName val="Cyclosporiasis RF"/>
      <sheetName val="Food Poisoning RF"/>
      <sheetName val="Cryptospordiosis RF"/>
      <sheetName val="Giardiasis Symptoms"/>
      <sheetName val="Salmonellosis Complications"/>
      <sheetName val="Shigellosis Complications"/>
      <sheetName val="Paratyphoid Complications"/>
      <sheetName val="List - Do not modify"/>
      <sheetName val="RF totals"/>
      <sheetName val="Full RF list"/>
      <sheetName val="Full Complications list"/>
    </sheetNames>
    <sheetDataSet>
      <sheetData sheetId="0" refreshError="1"/>
      <sheetData sheetId="1" refreshError="1"/>
      <sheetData sheetId="2" refreshError="1"/>
      <sheetData sheetId="3" refreshError="1"/>
      <sheetData sheetId="4" refreshError="1"/>
      <sheetData sheetId="5" refreshError="1"/>
      <sheetData sheetId="6" refreshError="1"/>
      <sheetData sheetId="7" refreshError="1"/>
      <sheetData sheetId="8" refreshError="1"/>
      <sheetData sheetId="9" refreshError="1"/>
      <sheetData sheetId="10" refreshError="1"/>
      <sheetData sheetId="11" refreshError="1"/>
      <sheetData sheetId="12" refreshError="1"/>
      <sheetData sheetId="13" refreshError="1"/>
      <sheetData sheetId="14" refreshError="1"/>
      <sheetData sheetId="15" refreshError="1"/>
      <sheetData sheetId="16" refreshError="1"/>
      <sheetData sheetId="17" refreshError="1"/>
      <sheetData sheetId="18" refreshError="1"/>
      <sheetData sheetId="19" refreshError="1"/>
      <sheetData sheetId="20" refreshError="1"/>
      <sheetData sheetId="21" refreshError="1"/>
      <sheetData sheetId="22" refreshError="1"/>
      <sheetData sheetId="23">
        <row r="1">
          <cell r="A1" t="str">
            <v>Exposure setting</v>
          </cell>
          <cell r="B1" t="str">
            <v>Add</v>
          </cell>
        </row>
        <row r="2">
          <cell r="A2" t="str">
            <v>Medical</v>
          </cell>
          <cell r="B2" t="str">
            <v>Remove</v>
          </cell>
        </row>
        <row r="3">
          <cell r="A3" t="str">
            <v>Behavioural Social</v>
          </cell>
          <cell r="B3" t="str">
            <v>Modify</v>
          </cell>
        </row>
      </sheetData>
      <sheetData sheetId="24" refreshError="1"/>
      <sheetData sheetId="25" refreshError="1"/>
      <sheetData sheetId="26" refreshError="1"/>
    </sheetDataSet>
  </externalBook>
</externalLink>
</file>

<file path=xl/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xl/worksheets/_rels/sheet1.xml.rels><?xml version="1.0" encoding="UTF-8" standalone="yes"?>
<Relationships xmlns="http://schemas.openxmlformats.org/package/2006/relationships"><Relationship Id="rId1" Type="http://schemas.openxmlformats.org/officeDocument/2006/relationships/printerSettings" Target="../printerSettings/printerSettings1.bin"/></Relationships>
</file>

<file path=xl/worksheets/_rels/sheet12.xml.rels><?xml version="1.0" encoding="UTF-8" standalone="yes"?>
<Relationships xmlns="http://schemas.openxmlformats.org/package/2006/relationships"><Relationship Id="rId1" Type="http://schemas.openxmlformats.org/officeDocument/2006/relationships/printerSettings" Target="../printerSettings/printerSettings6.bin"/></Relationships>
</file>

<file path=xl/worksheets/_rels/sheet16.xml.rels><?xml version="1.0" encoding="UTF-8" standalone="yes"?>
<Relationships xmlns="http://schemas.openxmlformats.org/package/2006/relationships"><Relationship Id="rId1" Type="http://schemas.openxmlformats.org/officeDocument/2006/relationships/printerSettings" Target="../printerSettings/printerSettings7.bin"/></Relationships>
</file>

<file path=xl/worksheets/_rels/sheet17.xml.rels><?xml version="1.0" encoding="UTF-8" standalone="yes"?>
<Relationships xmlns="http://schemas.openxmlformats.org/package/2006/relationships"><Relationship Id="rId2" Type="http://schemas.openxmlformats.org/officeDocument/2006/relationships/vmlDrawing" Target="../drawings/vmlDrawing1.vml"/><Relationship Id="rId1" Type="http://schemas.openxmlformats.org/officeDocument/2006/relationships/printerSettings" Target="../printerSettings/printerSettings8.bin"/></Relationships>
</file>

<file path=xl/worksheets/_rels/sheet5.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_rels/sheet6.xml.rels><?xml version="1.0" encoding="UTF-8" standalone="yes"?>
<Relationships xmlns="http://schemas.openxmlformats.org/package/2006/relationships"><Relationship Id="rId1" Type="http://schemas.openxmlformats.org/officeDocument/2006/relationships/printerSettings" Target="../printerSettings/printerSettings3.bin"/></Relationships>
</file>

<file path=xl/worksheets/_rels/sheet8.xml.rels><?xml version="1.0" encoding="UTF-8" standalone="yes"?>
<Relationships xmlns="http://schemas.openxmlformats.org/package/2006/relationships"><Relationship Id="rId1" Type="http://schemas.openxmlformats.org/officeDocument/2006/relationships/printerSettings" Target="../printerSettings/printerSettings4.bin"/></Relationships>
</file>

<file path=xl/worksheets/_rels/sheet9.xml.rels><?xml version="1.0" encoding="UTF-8" standalone="yes"?>
<Relationships xmlns="http://schemas.openxmlformats.org/package/2006/relationships"><Relationship Id="rId1" Type="http://schemas.openxmlformats.org/officeDocument/2006/relationships/printerSettings" Target="../printerSettings/printerSettings5.bin"/></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A2"/>
  <sheetViews>
    <sheetView workbookViewId="0">
      <selection activeCell="A23" sqref="A23"/>
    </sheetView>
  </sheetViews>
  <sheetFormatPr defaultRowHeight="14.4" x14ac:dyDescent="0.3"/>
  <cols>
    <col min="1" max="1" width="174.5546875" customWidth="1"/>
  </cols>
  <sheetData>
    <row r="1" spans="1:1" x14ac:dyDescent="0.3">
      <c r="A1" s="1" t="s">
        <v>1</v>
      </c>
    </row>
    <row r="2" spans="1:1" ht="28.8" x14ac:dyDescent="0.3">
      <c r="A2" s="22" t="s">
        <v>179</v>
      </c>
    </row>
  </sheetData>
  <pageMargins left="0.7" right="0.7" top="0.75" bottom="0.75" header="0.3" footer="0.3"/>
  <pageSetup orientation="portrait" r:id="rId1"/>
</worksheet>
</file>

<file path=xl/worksheets/sheet10.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E37"/>
  <sheetViews>
    <sheetView zoomScaleNormal="100" workbookViewId="0">
      <pane ySplit="1" topLeftCell="A31" activePane="bottomLeft" state="frozen"/>
      <selection pane="bottomLeft" activeCell="C42" sqref="C42"/>
    </sheetView>
  </sheetViews>
  <sheetFormatPr defaultRowHeight="14.4" x14ac:dyDescent="0.3"/>
  <cols>
    <col min="1" max="1" width="18.6640625" style="11" customWidth="1"/>
    <col min="2" max="2" width="30.6640625" customWidth="1"/>
    <col min="3" max="3" width="55.6640625" style="22" customWidth="1"/>
    <col min="5" max="5" width="42.33203125" customWidth="1"/>
  </cols>
  <sheetData>
    <row r="1" spans="1:3" x14ac:dyDescent="0.3">
      <c r="A1" s="2" t="s">
        <v>49</v>
      </c>
      <c r="B1" s="2" t="s">
        <v>3</v>
      </c>
      <c r="C1" s="16" t="s">
        <v>2</v>
      </c>
    </row>
    <row r="2" spans="1:3" x14ac:dyDescent="0.3">
      <c r="A2" s="26">
        <v>42810</v>
      </c>
      <c r="B2" s="36" t="s">
        <v>7</v>
      </c>
      <c r="C2" s="14" t="s">
        <v>128</v>
      </c>
    </row>
    <row r="3" spans="1:3" ht="15" customHeight="1" x14ac:dyDescent="0.3">
      <c r="A3" s="90">
        <v>42912</v>
      </c>
      <c r="B3" s="43" t="s">
        <v>4</v>
      </c>
      <c r="C3" s="4" t="s">
        <v>160</v>
      </c>
    </row>
    <row r="4" spans="1:3" x14ac:dyDescent="0.3">
      <c r="A4" s="91"/>
      <c r="B4" s="43" t="s">
        <v>5</v>
      </c>
      <c r="C4" s="4" t="s">
        <v>161</v>
      </c>
    </row>
    <row r="5" spans="1:3" x14ac:dyDescent="0.3">
      <c r="A5" s="91"/>
      <c r="B5" s="96" t="s">
        <v>6</v>
      </c>
      <c r="C5" s="4" t="s">
        <v>24</v>
      </c>
    </row>
    <row r="6" spans="1:3" x14ac:dyDescent="0.3">
      <c r="A6" s="91"/>
      <c r="B6" s="97"/>
      <c r="C6" s="4" t="s">
        <v>28</v>
      </c>
    </row>
    <row r="7" spans="1:3" ht="28.8" x14ac:dyDescent="0.3">
      <c r="A7" s="91"/>
      <c r="B7" s="96" t="s">
        <v>7</v>
      </c>
      <c r="C7" s="12" t="s">
        <v>111</v>
      </c>
    </row>
    <row r="8" spans="1:3" ht="28.8" x14ac:dyDescent="0.3">
      <c r="A8" s="91"/>
      <c r="B8" s="98"/>
      <c r="C8" s="4" t="s">
        <v>112</v>
      </c>
    </row>
    <row r="9" spans="1:3" ht="43.2" x14ac:dyDescent="0.3">
      <c r="A9" s="91"/>
      <c r="B9" s="98"/>
      <c r="C9" s="4" t="s">
        <v>29</v>
      </c>
    </row>
    <row r="10" spans="1:3" x14ac:dyDescent="0.3">
      <c r="A10" s="91"/>
      <c r="B10" s="97"/>
      <c r="C10" s="4" t="s">
        <v>30</v>
      </c>
    </row>
    <row r="11" spans="1:3" x14ac:dyDescent="0.3">
      <c r="A11" s="91"/>
      <c r="B11" s="43" t="s">
        <v>10</v>
      </c>
      <c r="C11" s="4" t="s">
        <v>47</v>
      </c>
    </row>
    <row r="12" spans="1:3" x14ac:dyDescent="0.3">
      <c r="A12" s="91"/>
      <c r="B12" s="43" t="s">
        <v>8</v>
      </c>
      <c r="C12" s="4" t="s">
        <v>32</v>
      </c>
    </row>
    <row r="13" spans="1:3" ht="57.6" x14ac:dyDescent="0.3">
      <c r="A13" s="91"/>
      <c r="B13" s="43" t="s">
        <v>9</v>
      </c>
      <c r="C13" s="4" t="s">
        <v>124</v>
      </c>
    </row>
    <row r="14" spans="1:3" ht="28.8" x14ac:dyDescent="0.3">
      <c r="A14" s="91"/>
      <c r="B14" s="96" t="s">
        <v>11</v>
      </c>
      <c r="C14" s="4" t="s">
        <v>33</v>
      </c>
    </row>
    <row r="15" spans="1:3" ht="28.8" x14ac:dyDescent="0.3">
      <c r="A15" s="91"/>
      <c r="B15" s="97"/>
      <c r="C15" s="4" t="s">
        <v>23</v>
      </c>
    </row>
    <row r="16" spans="1:3" x14ac:dyDescent="0.3">
      <c r="A16" s="91"/>
      <c r="B16" s="96" t="s">
        <v>12</v>
      </c>
      <c r="C16" s="4" t="s">
        <v>34</v>
      </c>
    </row>
    <row r="17" spans="1:5" ht="28.8" x14ac:dyDescent="0.3">
      <c r="A17" s="91"/>
      <c r="B17" s="98"/>
      <c r="C17" s="14" t="s">
        <v>122</v>
      </c>
    </row>
    <row r="18" spans="1:5" ht="28.8" x14ac:dyDescent="0.3">
      <c r="A18" s="91"/>
      <c r="B18" s="98"/>
      <c r="C18" s="14" t="s">
        <v>178</v>
      </c>
      <c r="D18" s="29"/>
      <c r="E18" s="27"/>
    </row>
    <row r="19" spans="1:5" ht="28.8" x14ac:dyDescent="0.3">
      <c r="A19" s="91"/>
      <c r="B19" s="98"/>
      <c r="C19" s="14" t="s">
        <v>101</v>
      </c>
    </row>
    <row r="20" spans="1:5" ht="43.2" x14ac:dyDescent="0.3">
      <c r="A20" s="91"/>
      <c r="B20" s="98"/>
      <c r="C20" s="14" t="s">
        <v>102</v>
      </c>
    </row>
    <row r="21" spans="1:5" ht="28.8" x14ac:dyDescent="0.3">
      <c r="A21" s="91"/>
      <c r="B21" s="98"/>
      <c r="C21" s="14" t="s">
        <v>123</v>
      </c>
    </row>
    <row r="22" spans="1:5" ht="43.2" x14ac:dyDescent="0.3">
      <c r="A22" s="91"/>
      <c r="B22" s="98"/>
      <c r="C22" s="4" t="s">
        <v>104</v>
      </c>
    </row>
    <row r="23" spans="1:5" ht="43.2" x14ac:dyDescent="0.3">
      <c r="A23" s="91"/>
      <c r="B23" s="97"/>
      <c r="C23" s="17" t="s">
        <v>105</v>
      </c>
    </row>
    <row r="24" spans="1:5" ht="43.2" x14ac:dyDescent="0.3">
      <c r="A24" s="91"/>
      <c r="B24" s="96" t="s">
        <v>13</v>
      </c>
      <c r="C24" s="4" t="s">
        <v>37</v>
      </c>
    </row>
    <row r="25" spans="1:5" ht="43.2" x14ac:dyDescent="0.3">
      <c r="A25" s="91"/>
      <c r="B25" s="98"/>
      <c r="C25" s="4" t="s">
        <v>38</v>
      </c>
    </row>
    <row r="26" spans="1:5" ht="72" x14ac:dyDescent="0.3">
      <c r="A26" s="91"/>
      <c r="B26" s="98"/>
      <c r="C26" s="4" t="s">
        <v>39</v>
      </c>
    </row>
    <row r="27" spans="1:5" ht="28.8" x14ac:dyDescent="0.3">
      <c r="A27" s="91"/>
      <c r="B27" s="97"/>
      <c r="C27" s="4" t="s">
        <v>40</v>
      </c>
    </row>
    <row r="28" spans="1:5" ht="72" x14ac:dyDescent="0.3">
      <c r="A28" s="91"/>
      <c r="B28" s="43" t="s">
        <v>14</v>
      </c>
      <c r="C28" s="4" t="s">
        <v>41</v>
      </c>
    </row>
    <row r="29" spans="1:5" ht="43.2" x14ac:dyDescent="0.3">
      <c r="A29" s="91"/>
      <c r="B29" s="43" t="s">
        <v>15</v>
      </c>
      <c r="C29" s="4" t="s">
        <v>22</v>
      </c>
    </row>
    <row r="30" spans="1:5" ht="43.2" x14ac:dyDescent="0.3">
      <c r="A30" s="91"/>
      <c r="B30" s="43" t="s">
        <v>118</v>
      </c>
      <c r="C30" s="4" t="s">
        <v>43</v>
      </c>
    </row>
    <row r="31" spans="1:5" ht="43.2" x14ac:dyDescent="0.3">
      <c r="A31" s="91"/>
      <c r="B31" s="43" t="s">
        <v>117</v>
      </c>
      <c r="C31" s="4" t="s">
        <v>164</v>
      </c>
    </row>
    <row r="32" spans="1:5" x14ac:dyDescent="0.3">
      <c r="A32" s="91"/>
      <c r="B32" s="43" t="s">
        <v>16</v>
      </c>
      <c r="C32" s="4" t="s">
        <v>162</v>
      </c>
    </row>
    <row r="33" spans="1:3" x14ac:dyDescent="0.3">
      <c r="A33" s="91"/>
      <c r="B33" s="43" t="s">
        <v>18</v>
      </c>
      <c r="C33" s="4" t="s">
        <v>45</v>
      </c>
    </row>
    <row r="34" spans="1:3" ht="43.2" x14ac:dyDescent="0.3">
      <c r="A34" s="91"/>
      <c r="B34" s="43" t="s">
        <v>21</v>
      </c>
      <c r="C34" s="4" t="s">
        <v>163</v>
      </c>
    </row>
    <row r="35" spans="1:3" ht="28.8" x14ac:dyDescent="0.3">
      <c r="A35" s="91"/>
      <c r="B35" s="101" t="s">
        <v>148</v>
      </c>
      <c r="C35" s="14" t="s">
        <v>127</v>
      </c>
    </row>
    <row r="36" spans="1:3" ht="28.8" x14ac:dyDescent="0.3">
      <c r="A36" s="92"/>
      <c r="B36" s="107"/>
      <c r="C36" s="15" t="s">
        <v>154</v>
      </c>
    </row>
    <row r="37" spans="1:3" x14ac:dyDescent="0.3">
      <c r="A37" s="78">
        <v>43637</v>
      </c>
      <c r="B37" s="79" t="s">
        <v>216</v>
      </c>
      <c r="C37" s="61" t="s">
        <v>217</v>
      </c>
    </row>
  </sheetData>
  <mergeCells count="7">
    <mergeCell ref="A3:A36"/>
    <mergeCell ref="B35:B36"/>
    <mergeCell ref="B7:B10"/>
    <mergeCell ref="B5:B6"/>
    <mergeCell ref="B14:B15"/>
    <mergeCell ref="B16:B23"/>
    <mergeCell ref="B24:B27"/>
  </mergeCells>
  <pageMargins left="0.7" right="0.7" top="0.75" bottom="0.75" header="0.3" footer="0.3"/>
</worksheet>
</file>

<file path=xl/worksheets/sheet1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E51"/>
  <sheetViews>
    <sheetView zoomScaleNormal="100" workbookViewId="0">
      <pane ySplit="1" topLeftCell="A34" activePane="bottomLeft" state="frozen"/>
      <selection pane="bottomLeft" activeCell="C35" sqref="C35"/>
    </sheetView>
  </sheetViews>
  <sheetFormatPr defaultRowHeight="14.4" x14ac:dyDescent="0.3"/>
  <cols>
    <col min="1" max="1" width="18.6640625" style="11" customWidth="1"/>
    <col min="2" max="2" width="30.6640625" style="47" customWidth="1"/>
    <col min="3" max="3" width="55.6640625" style="19" customWidth="1"/>
    <col min="5" max="5" width="52.5546875" customWidth="1"/>
  </cols>
  <sheetData>
    <row r="1" spans="1:3" x14ac:dyDescent="0.3">
      <c r="A1" s="6" t="s">
        <v>49</v>
      </c>
      <c r="B1" s="51" t="s">
        <v>3</v>
      </c>
      <c r="C1" s="23" t="s">
        <v>2</v>
      </c>
    </row>
    <row r="2" spans="1:3" x14ac:dyDescent="0.3">
      <c r="A2" s="90">
        <v>42912</v>
      </c>
      <c r="B2" s="43" t="s">
        <v>4</v>
      </c>
      <c r="C2" s="4" t="s">
        <v>160</v>
      </c>
    </row>
    <row r="3" spans="1:3" x14ac:dyDescent="0.3">
      <c r="A3" s="91"/>
      <c r="B3" s="43" t="s">
        <v>5</v>
      </c>
      <c r="C3" s="4" t="s">
        <v>161</v>
      </c>
    </row>
    <row r="4" spans="1:3" ht="28.8" x14ac:dyDescent="0.3">
      <c r="A4" s="91"/>
      <c r="B4" s="96" t="s">
        <v>6</v>
      </c>
      <c r="C4" s="4" t="s">
        <v>26</v>
      </c>
    </row>
    <row r="5" spans="1:3" x14ac:dyDescent="0.3">
      <c r="A5" s="91"/>
      <c r="B5" s="98"/>
      <c r="C5" s="4" t="s">
        <v>27</v>
      </c>
    </row>
    <row r="6" spans="1:3" x14ac:dyDescent="0.3">
      <c r="A6" s="91"/>
      <c r="B6" s="97"/>
      <c r="C6" s="4" t="s">
        <v>28</v>
      </c>
    </row>
    <row r="7" spans="1:3" ht="28.8" x14ac:dyDescent="0.3">
      <c r="A7" s="91"/>
      <c r="B7" s="96" t="s">
        <v>7</v>
      </c>
      <c r="C7" s="4" t="s">
        <v>111</v>
      </c>
    </row>
    <row r="8" spans="1:3" ht="28.8" x14ac:dyDescent="0.3">
      <c r="A8" s="91"/>
      <c r="B8" s="98"/>
      <c r="C8" s="4" t="s">
        <v>112</v>
      </c>
    </row>
    <row r="9" spans="1:3" ht="28.8" x14ac:dyDescent="0.3">
      <c r="A9" s="91"/>
      <c r="B9" s="98"/>
      <c r="C9" s="4" t="s">
        <v>129</v>
      </c>
    </row>
    <row r="10" spans="1:3" x14ac:dyDescent="0.3">
      <c r="A10" s="91"/>
      <c r="B10" s="97"/>
      <c r="C10" s="4" t="s">
        <v>30</v>
      </c>
    </row>
    <row r="11" spans="1:3" x14ac:dyDescent="0.3">
      <c r="A11" s="91"/>
      <c r="B11" s="43" t="s">
        <v>10</v>
      </c>
      <c r="C11" s="4" t="s">
        <v>47</v>
      </c>
    </row>
    <row r="12" spans="1:3" x14ac:dyDescent="0.3">
      <c r="A12" s="91"/>
      <c r="B12" s="43" t="s">
        <v>8</v>
      </c>
      <c r="C12" s="4" t="s">
        <v>32</v>
      </c>
    </row>
    <row r="13" spans="1:3" ht="28.8" x14ac:dyDescent="0.3">
      <c r="A13" s="91"/>
      <c r="B13" s="96" t="s">
        <v>11</v>
      </c>
      <c r="C13" s="4" t="s">
        <v>33</v>
      </c>
    </row>
    <row r="14" spans="1:3" ht="28.8" x14ac:dyDescent="0.3">
      <c r="A14" s="91"/>
      <c r="B14" s="97"/>
      <c r="C14" s="4" t="s">
        <v>23</v>
      </c>
    </row>
    <row r="15" spans="1:3" ht="31.2" x14ac:dyDescent="0.3">
      <c r="A15" s="91"/>
      <c r="B15" s="96" t="s">
        <v>12</v>
      </c>
      <c r="C15" s="38" t="s">
        <v>130</v>
      </c>
    </row>
    <row r="16" spans="1:3" ht="31.2" x14ac:dyDescent="0.3">
      <c r="A16" s="91"/>
      <c r="B16" s="98"/>
      <c r="C16" s="33" t="s">
        <v>136</v>
      </c>
    </row>
    <row r="17" spans="1:5" ht="31.2" x14ac:dyDescent="0.3">
      <c r="A17" s="91"/>
      <c r="B17" s="98"/>
      <c r="C17" s="33" t="s">
        <v>137</v>
      </c>
    </row>
    <row r="18" spans="1:5" ht="31.2" x14ac:dyDescent="0.3">
      <c r="A18" s="91"/>
      <c r="B18" s="98"/>
      <c r="C18" s="33" t="s">
        <v>131</v>
      </c>
    </row>
    <row r="19" spans="1:5" ht="28.8" x14ac:dyDescent="0.3">
      <c r="A19" s="91"/>
      <c r="B19" s="98"/>
      <c r="C19" s="14" t="s">
        <v>178</v>
      </c>
      <c r="D19" s="29"/>
      <c r="E19" s="27"/>
    </row>
    <row r="20" spans="1:5" ht="43.2" x14ac:dyDescent="0.3">
      <c r="A20" s="91"/>
      <c r="B20" s="98"/>
      <c r="C20" s="14" t="s">
        <v>132</v>
      </c>
    </row>
    <row r="21" spans="1:5" ht="43.2" x14ac:dyDescent="0.3">
      <c r="A21" s="91"/>
      <c r="B21" s="98"/>
      <c r="C21" s="17" t="s">
        <v>105</v>
      </c>
    </row>
    <row r="22" spans="1:5" ht="43.2" x14ac:dyDescent="0.3">
      <c r="A22" s="91"/>
      <c r="B22" s="98"/>
      <c r="C22" s="4" t="s">
        <v>106</v>
      </c>
    </row>
    <row r="23" spans="1:5" x14ac:dyDescent="0.3">
      <c r="A23" s="91"/>
      <c r="B23" s="97"/>
      <c r="C23" s="4" t="s">
        <v>34</v>
      </c>
    </row>
    <row r="24" spans="1:5" ht="43.2" x14ac:dyDescent="0.3">
      <c r="A24" s="91"/>
      <c r="B24" s="96" t="s">
        <v>13</v>
      </c>
      <c r="C24" s="4" t="s">
        <v>37</v>
      </c>
    </row>
    <row r="25" spans="1:5" ht="43.2" x14ac:dyDescent="0.3">
      <c r="A25" s="91"/>
      <c r="B25" s="98"/>
      <c r="C25" s="4" t="s">
        <v>38</v>
      </c>
    </row>
    <row r="26" spans="1:5" ht="72" x14ac:dyDescent="0.3">
      <c r="A26" s="91"/>
      <c r="B26" s="98"/>
      <c r="C26" s="4" t="s">
        <v>39</v>
      </c>
    </row>
    <row r="27" spans="1:5" ht="28.8" x14ac:dyDescent="0.3">
      <c r="A27" s="91"/>
      <c r="B27" s="97"/>
      <c r="C27" s="4" t="s">
        <v>40</v>
      </c>
    </row>
    <row r="28" spans="1:5" ht="72" x14ac:dyDescent="0.3">
      <c r="A28" s="91"/>
      <c r="B28" s="43" t="s">
        <v>14</v>
      </c>
      <c r="C28" s="4" t="s">
        <v>41</v>
      </c>
    </row>
    <row r="29" spans="1:5" ht="43.2" x14ac:dyDescent="0.3">
      <c r="A29" s="91"/>
      <c r="B29" s="43" t="s">
        <v>15</v>
      </c>
      <c r="C29" s="4" t="s">
        <v>22</v>
      </c>
    </row>
    <row r="30" spans="1:5" ht="57.6" x14ac:dyDescent="0.3">
      <c r="A30" s="91"/>
      <c r="B30" s="43" t="s">
        <v>119</v>
      </c>
      <c r="C30" s="4" t="s">
        <v>42</v>
      </c>
    </row>
    <row r="31" spans="1:5" ht="43.2" x14ac:dyDescent="0.3">
      <c r="A31" s="91"/>
      <c r="B31" s="43" t="s">
        <v>117</v>
      </c>
      <c r="C31" s="4" t="s">
        <v>164</v>
      </c>
    </row>
    <row r="32" spans="1:5" x14ac:dyDescent="0.3">
      <c r="A32" s="91"/>
      <c r="B32" s="43" t="s">
        <v>16</v>
      </c>
      <c r="C32" s="4" t="s">
        <v>162</v>
      </c>
    </row>
    <row r="33" spans="1:3" x14ac:dyDescent="0.3">
      <c r="A33" s="91"/>
      <c r="B33" s="43" t="s">
        <v>18</v>
      </c>
      <c r="C33" s="4" t="s">
        <v>45</v>
      </c>
    </row>
    <row r="34" spans="1:3" ht="86.4" x14ac:dyDescent="0.3">
      <c r="A34" s="91"/>
      <c r="B34" s="96" t="s">
        <v>19</v>
      </c>
      <c r="C34" s="4" t="s">
        <v>20</v>
      </c>
    </row>
    <row r="35" spans="1:3" ht="28.8" x14ac:dyDescent="0.3">
      <c r="A35" s="91"/>
      <c r="B35" s="97"/>
      <c r="C35" s="4" t="s">
        <v>46</v>
      </c>
    </row>
    <row r="36" spans="1:3" ht="43.2" x14ac:dyDescent="0.3">
      <c r="A36" s="91"/>
      <c r="B36" s="43" t="s">
        <v>21</v>
      </c>
      <c r="C36" s="4" t="s">
        <v>163</v>
      </c>
    </row>
    <row r="37" spans="1:3" ht="28.8" x14ac:dyDescent="0.3">
      <c r="A37" s="91"/>
      <c r="B37" s="96" t="s">
        <v>148</v>
      </c>
      <c r="C37" s="14" t="s">
        <v>127</v>
      </c>
    </row>
    <row r="38" spans="1:3" ht="28.8" x14ac:dyDescent="0.3">
      <c r="A38" s="92"/>
      <c r="B38" s="97"/>
      <c r="C38" s="15" t="s">
        <v>154</v>
      </c>
    </row>
    <row r="39" spans="1:3" ht="28.8" x14ac:dyDescent="0.3">
      <c r="A39" s="114">
        <v>43273</v>
      </c>
      <c r="B39" s="75" t="s">
        <v>7</v>
      </c>
      <c r="C39" s="15" t="s">
        <v>197</v>
      </c>
    </row>
    <row r="40" spans="1:3" ht="43.2" x14ac:dyDescent="0.3">
      <c r="A40" s="114"/>
      <c r="B40" s="75" t="s">
        <v>198</v>
      </c>
      <c r="C40" s="15" t="s">
        <v>209</v>
      </c>
    </row>
    <row r="41" spans="1:3" ht="57.6" x14ac:dyDescent="0.3">
      <c r="A41" s="114"/>
      <c r="B41" s="113" t="s">
        <v>12</v>
      </c>
      <c r="C41" s="15" t="s">
        <v>210</v>
      </c>
    </row>
    <row r="42" spans="1:3" ht="57.6" x14ac:dyDescent="0.3">
      <c r="A42" s="114"/>
      <c r="B42" s="113"/>
      <c r="C42" s="15" t="s">
        <v>199</v>
      </c>
    </row>
    <row r="43" spans="1:3" ht="57.6" x14ac:dyDescent="0.3">
      <c r="A43" s="114"/>
      <c r="B43" s="113"/>
      <c r="C43" s="15" t="s">
        <v>200</v>
      </c>
    </row>
    <row r="44" spans="1:3" x14ac:dyDescent="0.3">
      <c r="A44" s="114"/>
      <c r="B44" s="113" t="s">
        <v>196</v>
      </c>
      <c r="C44" s="15" t="s">
        <v>208</v>
      </c>
    </row>
    <row r="45" spans="1:3" ht="28.8" x14ac:dyDescent="0.3">
      <c r="A45" s="114"/>
      <c r="B45" s="113"/>
      <c r="C45" s="15" t="s">
        <v>201</v>
      </c>
    </row>
    <row r="46" spans="1:3" x14ac:dyDescent="0.3">
      <c r="A46" s="114"/>
      <c r="B46" s="113"/>
      <c r="C46" s="15" t="s">
        <v>202</v>
      </c>
    </row>
    <row r="47" spans="1:3" x14ac:dyDescent="0.3">
      <c r="A47" s="114"/>
      <c r="B47" s="113" t="s">
        <v>203</v>
      </c>
      <c r="C47" s="15" t="s">
        <v>204</v>
      </c>
    </row>
    <row r="48" spans="1:3" x14ac:dyDescent="0.3">
      <c r="A48" s="114"/>
      <c r="B48" s="113"/>
      <c r="C48" s="15" t="s">
        <v>205</v>
      </c>
    </row>
    <row r="49" spans="1:3" x14ac:dyDescent="0.3">
      <c r="A49" s="114"/>
      <c r="B49" s="113"/>
      <c r="C49" s="15" t="s">
        <v>206</v>
      </c>
    </row>
    <row r="50" spans="1:3" ht="43.2" x14ac:dyDescent="0.3">
      <c r="A50" s="114"/>
      <c r="B50" s="113"/>
      <c r="C50" s="15" t="s">
        <v>207</v>
      </c>
    </row>
    <row r="51" spans="1:3" ht="28.8" x14ac:dyDescent="0.3">
      <c r="A51" s="81">
        <v>43791</v>
      </c>
      <c r="B51" s="83" t="s">
        <v>12</v>
      </c>
      <c r="C51" s="15" t="s">
        <v>220</v>
      </c>
    </row>
  </sheetData>
  <mergeCells count="12">
    <mergeCell ref="B41:B43"/>
    <mergeCell ref="B44:B46"/>
    <mergeCell ref="B47:B50"/>
    <mergeCell ref="A39:A50"/>
    <mergeCell ref="A2:A38"/>
    <mergeCell ref="B4:B6"/>
    <mergeCell ref="B7:B10"/>
    <mergeCell ref="B13:B14"/>
    <mergeCell ref="B15:B23"/>
    <mergeCell ref="B24:B27"/>
    <mergeCell ref="B34:B35"/>
    <mergeCell ref="B37:B38"/>
  </mergeCells>
  <pageMargins left="0.7" right="0.7" top="0.75" bottom="0.75" header="0.3" footer="0.3"/>
  <pageSetup paperSize="0" orientation="portrait" horizontalDpi="0" verticalDpi="0" copies="0"/>
</worksheet>
</file>

<file path=xl/worksheets/sheet1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E41"/>
  <sheetViews>
    <sheetView zoomScaleNormal="100" workbookViewId="0">
      <pane ySplit="1" topLeftCell="A35" activePane="bottomLeft" state="frozen"/>
      <selection pane="bottomLeft" activeCell="A41" sqref="A41"/>
    </sheetView>
  </sheetViews>
  <sheetFormatPr defaultRowHeight="14.4" x14ac:dyDescent="0.3"/>
  <cols>
    <col min="1" max="1" width="18.6640625" style="11" customWidth="1"/>
    <col min="2" max="2" width="30.6640625" customWidth="1"/>
    <col min="3" max="3" width="55.6640625" style="19" customWidth="1"/>
  </cols>
  <sheetData>
    <row r="1" spans="1:3" x14ac:dyDescent="0.3">
      <c r="A1" s="2" t="s">
        <v>49</v>
      </c>
      <c r="B1" s="2" t="s">
        <v>3</v>
      </c>
      <c r="C1" s="16" t="s">
        <v>2</v>
      </c>
    </row>
    <row r="2" spans="1:3" x14ac:dyDescent="0.3">
      <c r="A2" s="106">
        <v>42912</v>
      </c>
      <c r="B2" s="82" t="s">
        <v>4</v>
      </c>
      <c r="C2" s="4" t="s">
        <v>160</v>
      </c>
    </row>
    <row r="3" spans="1:3" x14ac:dyDescent="0.3">
      <c r="A3" s="106"/>
      <c r="B3" s="82" t="s">
        <v>5</v>
      </c>
      <c r="C3" s="4" t="s">
        <v>161</v>
      </c>
    </row>
    <row r="4" spans="1:3" x14ac:dyDescent="0.3">
      <c r="A4" s="106"/>
      <c r="B4" s="46" t="s">
        <v>6</v>
      </c>
      <c r="C4" s="17" t="s">
        <v>28</v>
      </c>
    </row>
    <row r="5" spans="1:3" ht="32.25" customHeight="1" x14ac:dyDescent="0.3">
      <c r="A5" s="106"/>
      <c r="B5" s="115" t="s">
        <v>7</v>
      </c>
      <c r="C5" s="17" t="s">
        <v>134</v>
      </c>
    </row>
    <row r="6" spans="1:3" x14ac:dyDescent="0.3">
      <c r="A6" s="106"/>
      <c r="B6" s="115"/>
      <c r="C6" s="30" t="s">
        <v>53</v>
      </c>
    </row>
    <row r="7" spans="1:3" x14ac:dyDescent="0.3">
      <c r="A7" s="106"/>
      <c r="B7" s="115"/>
      <c r="C7" s="30" t="s">
        <v>54</v>
      </c>
    </row>
    <row r="8" spans="1:3" x14ac:dyDescent="0.3">
      <c r="A8" s="106"/>
      <c r="B8" s="115"/>
      <c r="C8" s="30" t="s">
        <v>55</v>
      </c>
    </row>
    <row r="9" spans="1:3" x14ac:dyDescent="0.3">
      <c r="A9" s="106"/>
      <c r="B9" s="115"/>
      <c r="C9" s="30" t="s">
        <v>56</v>
      </c>
    </row>
    <row r="10" spans="1:3" ht="43.2" x14ac:dyDescent="0.3">
      <c r="A10" s="106"/>
      <c r="B10" s="115"/>
      <c r="C10" s="17" t="s">
        <v>135</v>
      </c>
    </row>
    <row r="11" spans="1:3" x14ac:dyDescent="0.3">
      <c r="A11" s="106"/>
      <c r="B11" s="115"/>
      <c r="C11" s="30" t="s">
        <v>57</v>
      </c>
    </row>
    <row r="12" spans="1:3" x14ac:dyDescent="0.3">
      <c r="A12" s="106"/>
      <c r="B12" s="115"/>
      <c r="C12" s="30" t="s">
        <v>58</v>
      </c>
    </row>
    <row r="13" spans="1:3" x14ac:dyDescent="0.3">
      <c r="A13" s="106"/>
      <c r="B13" s="115"/>
      <c r="C13" s="30" t="s">
        <v>59</v>
      </c>
    </row>
    <row r="14" spans="1:3" x14ac:dyDescent="0.3">
      <c r="A14" s="106"/>
      <c r="B14" s="115"/>
      <c r="C14" s="30" t="s">
        <v>60</v>
      </c>
    </row>
    <row r="15" spans="1:3" x14ac:dyDescent="0.3">
      <c r="A15" s="106"/>
      <c r="B15" s="115"/>
      <c r="C15" s="30" t="s">
        <v>61</v>
      </c>
    </row>
    <row r="16" spans="1:3" x14ac:dyDescent="0.3">
      <c r="A16" s="106"/>
      <c r="B16" s="115"/>
      <c r="C16" s="30" t="s">
        <v>62</v>
      </c>
    </row>
    <row r="17" spans="1:3" x14ac:dyDescent="0.3">
      <c r="A17" s="106"/>
      <c r="B17" s="115"/>
      <c r="C17" s="30" t="s">
        <v>63</v>
      </c>
    </row>
    <row r="18" spans="1:3" x14ac:dyDescent="0.3">
      <c r="A18" s="106"/>
      <c r="B18" s="115"/>
      <c r="C18" s="30" t="s">
        <v>64</v>
      </c>
    </row>
    <row r="19" spans="1:3" x14ac:dyDescent="0.3">
      <c r="A19" s="106"/>
      <c r="B19" s="115"/>
      <c r="C19" s="30" t="s">
        <v>65</v>
      </c>
    </row>
    <row r="20" spans="1:3" x14ac:dyDescent="0.3">
      <c r="A20" s="106"/>
      <c r="B20" s="115"/>
      <c r="C20" s="30" t="s">
        <v>66</v>
      </c>
    </row>
    <row r="21" spans="1:3" x14ac:dyDescent="0.3">
      <c r="A21" s="106"/>
      <c r="B21" s="115"/>
      <c r="C21" s="31" t="s">
        <v>67</v>
      </c>
    </row>
    <row r="22" spans="1:3" ht="28.8" x14ac:dyDescent="0.3">
      <c r="A22" s="106"/>
      <c r="B22" s="115"/>
      <c r="C22" s="12" t="s">
        <v>111</v>
      </c>
    </row>
    <row r="23" spans="1:3" ht="28.8" x14ac:dyDescent="0.3">
      <c r="A23" s="106"/>
      <c r="B23" s="115"/>
      <c r="C23" s="4" t="s">
        <v>112</v>
      </c>
    </row>
    <row r="24" spans="1:3" x14ac:dyDescent="0.3">
      <c r="A24" s="106"/>
      <c r="B24" s="82" t="s">
        <v>10</v>
      </c>
      <c r="C24" s="4" t="s">
        <v>47</v>
      </c>
    </row>
    <row r="25" spans="1:3" x14ac:dyDescent="0.3">
      <c r="A25" s="106"/>
      <c r="B25" s="82" t="s">
        <v>8</v>
      </c>
      <c r="C25" s="4" t="s">
        <v>32</v>
      </c>
    </row>
    <row r="26" spans="1:3" ht="28.8" x14ac:dyDescent="0.3">
      <c r="A26" s="106"/>
      <c r="B26" s="115" t="s">
        <v>11</v>
      </c>
      <c r="C26" s="4" t="s">
        <v>33</v>
      </c>
    </row>
    <row r="27" spans="1:3" ht="28.8" x14ac:dyDescent="0.3">
      <c r="A27" s="106"/>
      <c r="B27" s="115"/>
      <c r="C27" s="4" t="s">
        <v>23</v>
      </c>
    </row>
    <row r="28" spans="1:3" ht="28.8" x14ac:dyDescent="0.3">
      <c r="A28" s="106"/>
      <c r="B28" s="115" t="s">
        <v>12</v>
      </c>
      <c r="C28" s="14" t="s">
        <v>133</v>
      </c>
    </row>
    <row r="29" spans="1:3" x14ac:dyDescent="0.3">
      <c r="A29" s="106"/>
      <c r="B29" s="115"/>
      <c r="C29" s="4" t="s">
        <v>34</v>
      </c>
    </row>
    <row r="30" spans="1:3" ht="72" x14ac:dyDescent="0.3">
      <c r="A30" s="106"/>
      <c r="B30" s="82" t="s">
        <v>14</v>
      </c>
      <c r="C30" s="4" t="s">
        <v>41</v>
      </c>
    </row>
    <row r="31" spans="1:3" ht="43.2" x14ac:dyDescent="0.3">
      <c r="A31" s="106"/>
      <c r="B31" s="82" t="s">
        <v>15</v>
      </c>
      <c r="C31" s="4" t="s">
        <v>22</v>
      </c>
    </row>
    <row r="32" spans="1:3" ht="57.6" x14ac:dyDescent="0.3">
      <c r="A32" s="106"/>
      <c r="B32" s="82" t="s">
        <v>119</v>
      </c>
      <c r="C32" s="4" t="s">
        <v>42</v>
      </c>
    </row>
    <row r="33" spans="1:5" ht="43.2" x14ac:dyDescent="0.3">
      <c r="A33" s="106"/>
      <c r="B33" s="82" t="s">
        <v>117</v>
      </c>
      <c r="C33" s="4" t="s">
        <v>164</v>
      </c>
    </row>
    <row r="34" spans="1:5" x14ac:dyDescent="0.3">
      <c r="A34" s="106"/>
      <c r="B34" s="82" t="s">
        <v>18</v>
      </c>
      <c r="C34" s="4" t="s">
        <v>45</v>
      </c>
    </row>
    <row r="35" spans="1:5" ht="43.2" x14ac:dyDescent="0.3">
      <c r="A35" s="106"/>
      <c r="B35" s="82" t="s">
        <v>21</v>
      </c>
      <c r="C35" s="4" t="s">
        <v>163</v>
      </c>
    </row>
    <row r="36" spans="1:5" ht="28.8" x14ac:dyDescent="0.3">
      <c r="A36" s="106"/>
      <c r="B36" s="115" t="s">
        <v>148</v>
      </c>
      <c r="C36" s="14" t="s">
        <v>127</v>
      </c>
    </row>
    <row r="37" spans="1:5" ht="28.8" x14ac:dyDescent="0.3">
      <c r="A37" s="106"/>
      <c r="B37" s="115"/>
      <c r="C37" s="53" t="s">
        <v>154</v>
      </c>
      <c r="D37" s="28"/>
      <c r="E37" s="10"/>
    </row>
    <row r="38" spans="1:5" ht="31.2" x14ac:dyDescent="0.3">
      <c r="A38" s="106">
        <v>42969</v>
      </c>
      <c r="B38" s="115" t="s">
        <v>12</v>
      </c>
      <c r="C38" s="33" t="s">
        <v>146</v>
      </c>
      <c r="D38" s="25"/>
    </row>
    <row r="39" spans="1:5" ht="31.2" x14ac:dyDescent="0.3">
      <c r="A39" s="106"/>
      <c r="B39" s="115"/>
      <c r="C39" s="33" t="s">
        <v>100</v>
      </c>
    </row>
    <row r="40" spans="1:5" ht="31.2" x14ac:dyDescent="0.3">
      <c r="A40" s="106"/>
      <c r="B40" s="115"/>
      <c r="C40" s="33" t="s">
        <v>183</v>
      </c>
    </row>
    <row r="41" spans="1:5" x14ac:dyDescent="0.3">
      <c r="A41" s="84">
        <v>43791</v>
      </c>
      <c r="B41" s="43" t="s">
        <v>115</v>
      </c>
      <c r="C41" s="56" t="s">
        <v>219</v>
      </c>
    </row>
  </sheetData>
  <mergeCells count="7">
    <mergeCell ref="B5:B23"/>
    <mergeCell ref="A2:A37"/>
    <mergeCell ref="A38:A40"/>
    <mergeCell ref="B38:B40"/>
    <mergeCell ref="B36:B37"/>
    <mergeCell ref="B28:B29"/>
    <mergeCell ref="B26:B27"/>
  </mergeCells>
  <pageMargins left="0.7" right="0.7" top="0.75" bottom="0.75" header="0.3" footer="0.3"/>
  <pageSetup orientation="portrait" r:id="rId1"/>
</worksheet>
</file>

<file path=xl/worksheets/sheet1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C15"/>
  <sheetViews>
    <sheetView zoomScaleNormal="100" workbookViewId="0">
      <selection activeCell="C19" sqref="C19"/>
    </sheetView>
  </sheetViews>
  <sheetFormatPr defaultRowHeight="14.4" x14ac:dyDescent="0.3"/>
  <cols>
    <col min="1" max="1" width="18.6640625" style="7" customWidth="1"/>
    <col min="2" max="2" width="30.6640625" style="7" customWidth="1"/>
    <col min="3" max="3" width="55.6640625" style="20" customWidth="1"/>
  </cols>
  <sheetData>
    <row r="1" spans="1:3" x14ac:dyDescent="0.3">
      <c r="A1" s="2" t="s">
        <v>49</v>
      </c>
      <c r="B1" s="2" t="s">
        <v>3</v>
      </c>
      <c r="C1" s="16" t="s">
        <v>2</v>
      </c>
    </row>
    <row r="2" spans="1:3" s="25" customFormat="1" ht="15.75" customHeight="1" x14ac:dyDescent="0.3">
      <c r="A2" s="90">
        <v>42912</v>
      </c>
      <c r="B2" s="42" t="s">
        <v>4</v>
      </c>
      <c r="C2" s="4" t="s">
        <v>160</v>
      </c>
    </row>
    <row r="3" spans="1:3" s="25" customFormat="1" x14ac:dyDescent="0.3">
      <c r="A3" s="91"/>
      <c r="B3" s="42" t="s">
        <v>5</v>
      </c>
      <c r="C3" s="4" t="s">
        <v>161</v>
      </c>
    </row>
    <row r="4" spans="1:3" s="25" customFormat="1" ht="28.8" x14ac:dyDescent="0.3">
      <c r="A4" s="91"/>
      <c r="B4" s="101" t="s">
        <v>6</v>
      </c>
      <c r="C4" s="4" t="s">
        <v>26</v>
      </c>
    </row>
    <row r="5" spans="1:3" s="11" customFormat="1" ht="28.8" x14ac:dyDescent="0.3">
      <c r="A5" s="91"/>
      <c r="B5" s="107"/>
      <c r="C5" s="4" t="s">
        <v>176</v>
      </c>
    </row>
    <row r="6" spans="1:3" s="25" customFormat="1" x14ac:dyDescent="0.3">
      <c r="A6" s="91"/>
      <c r="B6" s="52" t="s">
        <v>7</v>
      </c>
      <c r="C6" s="12" t="s">
        <v>177</v>
      </c>
    </row>
    <row r="7" spans="1:3" s="25" customFormat="1" x14ac:dyDescent="0.3">
      <c r="A7" s="91"/>
      <c r="B7" s="101" t="s">
        <v>8</v>
      </c>
      <c r="C7" s="4" t="s">
        <v>32</v>
      </c>
    </row>
    <row r="8" spans="1:3" s="25" customFormat="1" x14ac:dyDescent="0.3">
      <c r="A8" s="91"/>
      <c r="B8" s="107"/>
      <c r="C8" s="4" t="s">
        <v>170</v>
      </c>
    </row>
    <row r="9" spans="1:3" s="25" customFormat="1" x14ac:dyDescent="0.3">
      <c r="A9" s="91"/>
      <c r="B9" s="42" t="s">
        <v>171</v>
      </c>
      <c r="C9" s="4" t="s">
        <v>172</v>
      </c>
    </row>
    <row r="10" spans="1:3" s="25" customFormat="1" x14ac:dyDescent="0.3">
      <c r="A10" s="91"/>
      <c r="B10" s="42" t="s">
        <v>115</v>
      </c>
      <c r="C10" s="4" t="s">
        <v>175</v>
      </c>
    </row>
    <row r="11" spans="1:3" s="25" customFormat="1" x14ac:dyDescent="0.3">
      <c r="A11" s="91"/>
      <c r="B11" s="42" t="s">
        <v>173</v>
      </c>
      <c r="C11" s="4" t="s">
        <v>174</v>
      </c>
    </row>
    <row r="12" spans="1:3" s="25" customFormat="1" x14ac:dyDescent="0.3">
      <c r="A12" s="91"/>
      <c r="B12" s="42" t="s">
        <v>12</v>
      </c>
      <c r="C12" s="4" t="s">
        <v>32</v>
      </c>
    </row>
    <row r="13" spans="1:3" s="25" customFormat="1" x14ac:dyDescent="0.3">
      <c r="A13" s="91"/>
      <c r="B13" s="42" t="s">
        <v>16</v>
      </c>
      <c r="C13" s="4" t="s">
        <v>162</v>
      </c>
    </row>
    <row r="14" spans="1:3" s="25" customFormat="1" ht="43.2" x14ac:dyDescent="0.3">
      <c r="A14" s="91"/>
      <c r="B14" s="42" t="s">
        <v>21</v>
      </c>
      <c r="C14" s="4" t="s">
        <v>163</v>
      </c>
    </row>
    <row r="15" spans="1:3" s="25" customFormat="1" ht="28.8" x14ac:dyDescent="0.3">
      <c r="A15" s="92"/>
      <c r="B15" s="42" t="s">
        <v>148</v>
      </c>
      <c r="C15" s="14" t="s">
        <v>154</v>
      </c>
    </row>
  </sheetData>
  <mergeCells count="3">
    <mergeCell ref="B7:B8"/>
    <mergeCell ref="B4:B5"/>
    <mergeCell ref="A2:A15"/>
  </mergeCells>
  <pageMargins left="0.7" right="0.7" top="0.75" bottom="0.75" header="0.3" footer="0.3"/>
</worksheet>
</file>

<file path=xl/worksheets/sheet1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C23"/>
  <sheetViews>
    <sheetView zoomScaleNormal="100" workbookViewId="0"/>
  </sheetViews>
  <sheetFormatPr defaultRowHeight="14.4" x14ac:dyDescent="0.3"/>
  <cols>
    <col min="1" max="1" width="18.6640625" style="11" customWidth="1"/>
    <col min="2" max="2" width="30.6640625" customWidth="1"/>
    <col min="3" max="3" width="55.6640625" style="19" customWidth="1"/>
  </cols>
  <sheetData>
    <row r="1" spans="1:3" x14ac:dyDescent="0.3">
      <c r="A1" s="2" t="s">
        <v>49</v>
      </c>
      <c r="B1" s="2" t="s">
        <v>3</v>
      </c>
      <c r="C1" s="16" t="s">
        <v>2</v>
      </c>
    </row>
    <row r="2" spans="1:3" ht="15" customHeight="1" x14ac:dyDescent="0.3">
      <c r="A2" s="90">
        <v>42912</v>
      </c>
      <c r="B2" s="54" t="s">
        <v>4</v>
      </c>
      <c r="C2" s="4" t="s">
        <v>160</v>
      </c>
    </row>
    <row r="3" spans="1:3" x14ac:dyDescent="0.3">
      <c r="A3" s="91"/>
      <c r="B3" s="54" t="s">
        <v>5</v>
      </c>
      <c r="C3" s="4" t="s">
        <v>161</v>
      </c>
    </row>
    <row r="4" spans="1:3" x14ac:dyDescent="0.3">
      <c r="A4" s="91"/>
      <c r="B4" s="96" t="s">
        <v>6</v>
      </c>
      <c r="C4" s="4" t="s">
        <v>139</v>
      </c>
    </row>
    <row r="5" spans="1:3" x14ac:dyDescent="0.3">
      <c r="A5" s="91"/>
      <c r="B5" s="98"/>
      <c r="C5" s="4" t="s">
        <v>27</v>
      </c>
    </row>
    <row r="6" spans="1:3" x14ac:dyDescent="0.3">
      <c r="A6" s="91"/>
      <c r="B6" s="97"/>
      <c r="C6" s="4" t="s">
        <v>28</v>
      </c>
    </row>
    <row r="7" spans="1:3" ht="28.8" x14ac:dyDescent="0.3">
      <c r="A7" s="91"/>
      <c r="B7" s="96" t="s">
        <v>7</v>
      </c>
      <c r="C7" s="4" t="s">
        <v>138</v>
      </c>
    </row>
    <row r="8" spans="1:3" ht="28.8" x14ac:dyDescent="0.3">
      <c r="A8" s="91"/>
      <c r="B8" s="98"/>
      <c r="C8" s="4" t="s">
        <v>111</v>
      </c>
    </row>
    <row r="9" spans="1:3" ht="28.8" x14ac:dyDescent="0.3">
      <c r="A9" s="91"/>
      <c r="B9" s="98"/>
      <c r="C9" s="4" t="s">
        <v>112</v>
      </c>
    </row>
    <row r="10" spans="1:3" ht="43.2" x14ac:dyDescent="0.3">
      <c r="A10" s="91"/>
      <c r="B10" s="97"/>
      <c r="C10" s="4" t="s">
        <v>29</v>
      </c>
    </row>
    <row r="11" spans="1:3" x14ac:dyDescent="0.3">
      <c r="A11" s="91"/>
      <c r="B11" s="54" t="s">
        <v>10</v>
      </c>
      <c r="C11" s="4" t="s">
        <v>47</v>
      </c>
    </row>
    <row r="12" spans="1:3" x14ac:dyDescent="0.3">
      <c r="A12" s="91"/>
      <c r="B12" s="54" t="s">
        <v>8</v>
      </c>
      <c r="C12" s="4" t="s">
        <v>32</v>
      </c>
    </row>
    <row r="13" spans="1:3" ht="28.8" x14ac:dyDescent="0.3">
      <c r="A13" s="91"/>
      <c r="B13" s="96" t="s">
        <v>11</v>
      </c>
      <c r="C13" s="4" t="s">
        <v>33</v>
      </c>
    </row>
    <row r="14" spans="1:3" ht="28.8" x14ac:dyDescent="0.3">
      <c r="A14" s="91"/>
      <c r="B14" s="97"/>
      <c r="C14" s="4" t="s">
        <v>23</v>
      </c>
    </row>
    <row r="15" spans="1:3" x14ac:dyDescent="0.3">
      <c r="A15" s="91"/>
      <c r="B15" s="54" t="s">
        <v>12</v>
      </c>
      <c r="C15" s="4" t="s">
        <v>34</v>
      </c>
    </row>
    <row r="16" spans="1:3" ht="72" x14ac:dyDescent="0.3">
      <c r="A16" s="91"/>
      <c r="B16" s="54" t="s">
        <v>14</v>
      </c>
      <c r="C16" s="4" t="s">
        <v>41</v>
      </c>
    </row>
    <row r="17" spans="1:3" ht="43.2" x14ac:dyDescent="0.3">
      <c r="A17" s="91"/>
      <c r="B17" s="54" t="s">
        <v>15</v>
      </c>
      <c r="C17" s="4" t="s">
        <v>22</v>
      </c>
    </row>
    <row r="18" spans="1:3" x14ac:dyDescent="0.3">
      <c r="A18" s="91"/>
      <c r="B18" s="54" t="s">
        <v>126</v>
      </c>
      <c r="C18" s="4" t="s">
        <v>165</v>
      </c>
    </row>
    <row r="19" spans="1:3" x14ac:dyDescent="0.3">
      <c r="A19" s="91"/>
      <c r="B19" s="54" t="s">
        <v>16</v>
      </c>
      <c r="C19" s="4" t="s">
        <v>162</v>
      </c>
    </row>
    <row r="20" spans="1:3" x14ac:dyDescent="0.3">
      <c r="A20" s="91"/>
      <c r="B20" s="54" t="s">
        <v>18</v>
      </c>
      <c r="C20" s="4" t="s">
        <v>45</v>
      </c>
    </row>
    <row r="21" spans="1:3" ht="43.2" x14ac:dyDescent="0.3">
      <c r="A21" s="91"/>
      <c r="B21" s="54" t="s">
        <v>21</v>
      </c>
      <c r="C21" s="4" t="s">
        <v>163</v>
      </c>
    </row>
    <row r="22" spans="1:3" ht="28.8" x14ac:dyDescent="0.3">
      <c r="A22" s="91"/>
      <c r="B22" s="96" t="s">
        <v>148</v>
      </c>
      <c r="C22" s="14" t="s">
        <v>127</v>
      </c>
    </row>
    <row r="23" spans="1:3" ht="28.8" x14ac:dyDescent="0.3">
      <c r="A23" s="92"/>
      <c r="B23" s="97"/>
      <c r="C23" s="15" t="s">
        <v>154</v>
      </c>
    </row>
  </sheetData>
  <mergeCells count="5">
    <mergeCell ref="B4:B6"/>
    <mergeCell ref="B7:B10"/>
    <mergeCell ref="B13:B14"/>
    <mergeCell ref="B22:B23"/>
    <mergeCell ref="A2:A23"/>
  </mergeCells>
  <pageMargins left="0.7" right="0.7" top="0.75" bottom="0.75" header="0.3" footer="0.3"/>
</worksheet>
</file>

<file path=xl/worksheets/sheet15.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C87"/>
  <sheetViews>
    <sheetView topLeftCell="B1" zoomScaleNormal="100" workbookViewId="0">
      <pane ySplit="1" topLeftCell="A29" activePane="bottomLeft" state="frozen"/>
      <selection pane="bottomLeft" activeCell="D46" sqref="D46"/>
    </sheetView>
  </sheetViews>
  <sheetFormatPr defaultColWidth="30.6640625" defaultRowHeight="14.4" x14ac:dyDescent="0.3"/>
  <cols>
    <col min="1" max="1" width="18.6640625" style="10" customWidth="1"/>
    <col min="3" max="3" width="55.6640625" style="19" customWidth="1"/>
  </cols>
  <sheetData>
    <row r="1" spans="1:3" x14ac:dyDescent="0.3">
      <c r="A1" s="2" t="s">
        <v>49</v>
      </c>
      <c r="B1" s="57" t="s">
        <v>3</v>
      </c>
      <c r="C1" s="16" t="s">
        <v>2</v>
      </c>
    </row>
    <row r="2" spans="1:3" ht="15" customHeight="1" x14ac:dyDescent="0.3">
      <c r="A2" s="106">
        <v>42912</v>
      </c>
      <c r="B2" s="54" t="s">
        <v>4</v>
      </c>
      <c r="C2" s="4" t="s">
        <v>160</v>
      </c>
    </row>
    <row r="3" spans="1:3" x14ac:dyDescent="0.3">
      <c r="A3" s="106"/>
      <c r="B3" s="54" t="s">
        <v>5</v>
      </c>
      <c r="C3" s="4" t="s">
        <v>161</v>
      </c>
    </row>
    <row r="4" spans="1:3" x14ac:dyDescent="0.3">
      <c r="A4" s="106"/>
      <c r="B4" s="73" t="s">
        <v>6</v>
      </c>
      <c r="C4" s="4" t="s">
        <v>28</v>
      </c>
    </row>
    <row r="5" spans="1:3" ht="28.8" x14ac:dyDescent="0.3">
      <c r="A5" s="106"/>
      <c r="B5" s="116" t="s">
        <v>7</v>
      </c>
      <c r="C5" s="12" t="s">
        <v>111</v>
      </c>
    </row>
    <row r="6" spans="1:3" ht="28.8" x14ac:dyDescent="0.3">
      <c r="A6" s="106"/>
      <c r="B6" s="117"/>
      <c r="C6" s="4" t="s">
        <v>112</v>
      </c>
    </row>
    <row r="7" spans="1:3" ht="43.2" x14ac:dyDescent="0.3">
      <c r="A7" s="106"/>
      <c r="B7" s="117"/>
      <c r="C7" s="4" t="s">
        <v>29</v>
      </c>
    </row>
    <row r="8" spans="1:3" x14ac:dyDescent="0.3">
      <c r="A8" s="106"/>
      <c r="B8" s="118"/>
      <c r="C8" s="17" t="s">
        <v>30</v>
      </c>
    </row>
    <row r="9" spans="1:3" x14ac:dyDescent="0.3">
      <c r="A9" s="106"/>
      <c r="B9" s="119" t="s">
        <v>76</v>
      </c>
      <c r="C9" s="17" t="s">
        <v>141</v>
      </c>
    </row>
    <row r="10" spans="1:3" x14ac:dyDescent="0.3">
      <c r="A10" s="106"/>
      <c r="B10" s="119"/>
      <c r="C10" s="30" t="s">
        <v>77</v>
      </c>
    </row>
    <row r="11" spans="1:3" x14ac:dyDescent="0.3">
      <c r="A11" s="106"/>
      <c r="B11" s="119"/>
      <c r="C11" s="30" t="s">
        <v>78</v>
      </c>
    </row>
    <row r="12" spans="1:3" x14ac:dyDescent="0.3">
      <c r="A12" s="106"/>
      <c r="B12" s="119"/>
      <c r="C12" s="31" t="s">
        <v>79</v>
      </c>
    </row>
    <row r="13" spans="1:3" x14ac:dyDescent="0.3">
      <c r="A13" s="106"/>
      <c r="B13" s="54" t="s">
        <v>10</v>
      </c>
      <c r="C13" s="12" t="s">
        <v>47</v>
      </c>
    </row>
    <row r="14" spans="1:3" x14ac:dyDescent="0.3">
      <c r="A14" s="106"/>
      <c r="B14" s="54" t="s">
        <v>8</v>
      </c>
      <c r="C14" s="4" t="s">
        <v>32</v>
      </c>
    </row>
    <row r="15" spans="1:3" ht="28.8" x14ac:dyDescent="0.3">
      <c r="A15" s="106"/>
      <c r="B15" s="116" t="s">
        <v>11</v>
      </c>
      <c r="C15" s="4" t="s">
        <v>33</v>
      </c>
    </row>
    <row r="16" spans="1:3" ht="28.8" x14ac:dyDescent="0.3">
      <c r="A16" s="106"/>
      <c r="B16" s="118"/>
      <c r="C16" s="4" t="s">
        <v>23</v>
      </c>
    </row>
    <row r="17" spans="1:3" ht="28.8" x14ac:dyDescent="0.3">
      <c r="A17" s="106"/>
      <c r="B17" s="116" t="s">
        <v>12</v>
      </c>
      <c r="C17" s="39" t="s">
        <v>140</v>
      </c>
    </row>
    <row r="18" spans="1:3" x14ac:dyDescent="0.3">
      <c r="A18" s="106"/>
      <c r="B18" s="117"/>
      <c r="C18" s="4" t="s">
        <v>34</v>
      </c>
    </row>
    <row r="19" spans="1:3" ht="43.2" x14ac:dyDescent="0.3">
      <c r="A19" s="106"/>
      <c r="B19" s="117"/>
      <c r="C19" s="4" t="s">
        <v>106</v>
      </c>
    </row>
    <row r="20" spans="1:3" ht="43.2" x14ac:dyDescent="0.3">
      <c r="A20" s="106"/>
      <c r="B20" s="117"/>
      <c r="C20" s="4" t="s">
        <v>104</v>
      </c>
    </row>
    <row r="21" spans="1:3" ht="28.8" x14ac:dyDescent="0.3">
      <c r="A21" s="106"/>
      <c r="B21" s="118"/>
      <c r="C21" s="4" t="s">
        <v>35</v>
      </c>
    </row>
    <row r="22" spans="1:3" ht="43.2" x14ac:dyDescent="0.3">
      <c r="A22" s="106"/>
      <c r="B22" s="116" t="s">
        <v>13</v>
      </c>
      <c r="C22" s="4" t="s">
        <v>37</v>
      </c>
    </row>
    <row r="23" spans="1:3" ht="43.2" x14ac:dyDescent="0.3">
      <c r="A23" s="106"/>
      <c r="B23" s="117"/>
      <c r="C23" s="4" t="s">
        <v>38</v>
      </c>
    </row>
    <row r="24" spans="1:3" ht="72" x14ac:dyDescent="0.3">
      <c r="A24" s="106"/>
      <c r="B24" s="117"/>
      <c r="C24" s="4" t="s">
        <v>39</v>
      </c>
    </row>
    <row r="25" spans="1:3" ht="28.8" x14ac:dyDescent="0.3">
      <c r="A25" s="106"/>
      <c r="B25" s="118"/>
      <c r="C25" s="4" t="s">
        <v>40</v>
      </c>
    </row>
    <row r="26" spans="1:3" ht="72" x14ac:dyDescent="0.3">
      <c r="A26" s="106"/>
      <c r="B26" s="54" t="s">
        <v>14</v>
      </c>
      <c r="C26" s="4" t="s">
        <v>41</v>
      </c>
    </row>
    <row r="27" spans="1:3" ht="43.2" x14ac:dyDescent="0.3">
      <c r="A27" s="106"/>
      <c r="B27" s="54" t="s">
        <v>15</v>
      </c>
      <c r="C27" s="4" t="s">
        <v>22</v>
      </c>
    </row>
    <row r="28" spans="1:3" ht="57.6" x14ac:dyDescent="0.3">
      <c r="A28" s="106"/>
      <c r="B28" s="54" t="s">
        <v>119</v>
      </c>
      <c r="C28" s="4" t="s">
        <v>42</v>
      </c>
    </row>
    <row r="29" spans="1:3" ht="43.2" x14ac:dyDescent="0.3">
      <c r="A29" s="106"/>
      <c r="B29" s="54" t="s">
        <v>118</v>
      </c>
      <c r="C29" s="4" t="s">
        <v>43</v>
      </c>
    </row>
    <row r="30" spans="1:3" ht="43.2" x14ac:dyDescent="0.3">
      <c r="A30" s="106"/>
      <c r="B30" s="54" t="s">
        <v>117</v>
      </c>
      <c r="C30" s="4" t="s">
        <v>164</v>
      </c>
    </row>
    <row r="31" spans="1:3" x14ac:dyDescent="0.3">
      <c r="A31" s="106"/>
      <c r="B31" s="54" t="s">
        <v>16</v>
      </c>
      <c r="C31" s="4" t="s">
        <v>162</v>
      </c>
    </row>
    <row r="32" spans="1:3" x14ac:dyDescent="0.3">
      <c r="A32" s="106"/>
      <c r="B32" s="54" t="s">
        <v>18</v>
      </c>
      <c r="C32" s="4" t="s">
        <v>45</v>
      </c>
    </row>
    <row r="33" spans="1:3" ht="86.4" x14ac:dyDescent="0.3">
      <c r="A33" s="106"/>
      <c r="B33" s="116" t="s">
        <v>19</v>
      </c>
      <c r="C33" s="4" t="s">
        <v>20</v>
      </c>
    </row>
    <row r="34" spans="1:3" ht="28.8" x14ac:dyDescent="0.3">
      <c r="A34" s="106"/>
      <c r="B34" s="118"/>
      <c r="C34" s="4" t="s">
        <v>46</v>
      </c>
    </row>
    <row r="35" spans="1:3" ht="43.2" x14ac:dyDescent="0.3">
      <c r="A35" s="106"/>
      <c r="B35" s="54" t="s">
        <v>21</v>
      </c>
      <c r="C35" s="4" t="s">
        <v>163</v>
      </c>
    </row>
    <row r="36" spans="1:3" ht="28.8" x14ac:dyDescent="0.3">
      <c r="A36" s="106"/>
      <c r="B36" s="116" t="s">
        <v>148</v>
      </c>
      <c r="C36" s="14" t="s">
        <v>127</v>
      </c>
    </row>
    <row r="37" spans="1:3" ht="28.8" x14ac:dyDescent="0.3">
      <c r="A37" s="106"/>
      <c r="B37" s="118"/>
      <c r="C37" s="15" t="s">
        <v>154</v>
      </c>
    </row>
    <row r="38" spans="1:3" x14ac:dyDescent="0.3">
      <c r="A38" s="72">
        <v>43263</v>
      </c>
      <c r="B38" s="74" t="s">
        <v>196</v>
      </c>
      <c r="C38" s="56" t="s">
        <v>195</v>
      </c>
    </row>
    <row r="39" spans="1:3" x14ac:dyDescent="0.3">
      <c r="A39" s="78">
        <v>43637</v>
      </c>
      <c r="B39" s="79" t="s">
        <v>216</v>
      </c>
      <c r="C39" s="61" t="s">
        <v>217</v>
      </c>
    </row>
    <row r="40" spans="1:3" x14ac:dyDescent="0.3">
      <c r="A40" s="58"/>
      <c r="B40" s="47"/>
    </row>
    <row r="41" spans="1:3" x14ac:dyDescent="0.3">
      <c r="A41" s="58"/>
      <c r="B41" s="47"/>
    </row>
    <row r="42" spans="1:3" x14ac:dyDescent="0.3">
      <c r="A42" s="58"/>
      <c r="B42" s="47"/>
    </row>
    <row r="43" spans="1:3" x14ac:dyDescent="0.3">
      <c r="A43" s="58"/>
      <c r="B43" s="47"/>
    </row>
    <row r="44" spans="1:3" x14ac:dyDescent="0.3">
      <c r="A44" s="58"/>
      <c r="B44" s="47"/>
    </row>
    <row r="45" spans="1:3" x14ac:dyDescent="0.3">
      <c r="A45" s="58"/>
      <c r="B45" s="47"/>
    </row>
    <row r="46" spans="1:3" x14ac:dyDescent="0.3">
      <c r="A46" s="58"/>
      <c r="B46" s="47"/>
    </row>
    <row r="47" spans="1:3" x14ac:dyDescent="0.3">
      <c r="A47" s="58"/>
      <c r="B47" s="47"/>
    </row>
    <row r="48" spans="1:3" x14ac:dyDescent="0.3">
      <c r="A48" s="58"/>
      <c r="B48" s="47"/>
    </row>
    <row r="49" spans="1:2" x14ac:dyDescent="0.3">
      <c r="A49" s="58"/>
      <c r="B49" s="47"/>
    </row>
    <row r="50" spans="1:2" x14ac:dyDescent="0.3">
      <c r="A50" s="58"/>
      <c r="B50" s="47"/>
    </row>
    <row r="51" spans="1:2" x14ac:dyDescent="0.3">
      <c r="A51" s="58"/>
      <c r="B51" s="47"/>
    </row>
    <row r="52" spans="1:2" x14ac:dyDescent="0.3">
      <c r="A52" s="58"/>
      <c r="B52" s="47"/>
    </row>
    <row r="53" spans="1:2" x14ac:dyDescent="0.3">
      <c r="A53" s="58"/>
      <c r="B53" s="47"/>
    </row>
    <row r="54" spans="1:2" x14ac:dyDescent="0.3">
      <c r="A54" s="58"/>
      <c r="B54" s="47"/>
    </row>
    <row r="55" spans="1:2" x14ac:dyDescent="0.3">
      <c r="A55" s="58"/>
      <c r="B55" s="47"/>
    </row>
    <row r="56" spans="1:2" x14ac:dyDescent="0.3">
      <c r="A56" s="58"/>
      <c r="B56" s="47"/>
    </row>
    <row r="57" spans="1:2" x14ac:dyDescent="0.3">
      <c r="A57" s="58"/>
      <c r="B57" s="47"/>
    </row>
    <row r="58" spans="1:2" x14ac:dyDescent="0.3">
      <c r="A58" s="58"/>
      <c r="B58" s="47"/>
    </row>
    <row r="59" spans="1:2" x14ac:dyDescent="0.3">
      <c r="A59" s="58"/>
      <c r="B59" s="47"/>
    </row>
    <row r="60" spans="1:2" x14ac:dyDescent="0.3">
      <c r="A60" s="58"/>
      <c r="B60" s="47"/>
    </row>
    <row r="61" spans="1:2" x14ac:dyDescent="0.3">
      <c r="A61" s="58"/>
      <c r="B61" s="47"/>
    </row>
    <row r="62" spans="1:2" x14ac:dyDescent="0.3">
      <c r="A62" s="58"/>
      <c r="B62" s="47"/>
    </row>
    <row r="63" spans="1:2" x14ac:dyDescent="0.3">
      <c r="A63" s="58"/>
      <c r="B63" s="47"/>
    </row>
    <row r="64" spans="1:2" x14ac:dyDescent="0.3">
      <c r="A64" s="58"/>
      <c r="B64" s="47"/>
    </row>
    <row r="65" spans="1:2" x14ac:dyDescent="0.3">
      <c r="A65" s="58"/>
      <c r="B65" s="47"/>
    </row>
    <row r="66" spans="1:2" x14ac:dyDescent="0.3">
      <c r="A66" s="58"/>
      <c r="B66" s="47"/>
    </row>
    <row r="67" spans="1:2" x14ac:dyDescent="0.3">
      <c r="A67" s="58"/>
      <c r="B67" s="47"/>
    </row>
    <row r="68" spans="1:2" x14ac:dyDescent="0.3">
      <c r="A68" s="58"/>
      <c r="B68" s="47"/>
    </row>
    <row r="69" spans="1:2" x14ac:dyDescent="0.3">
      <c r="A69" s="58"/>
      <c r="B69" s="47"/>
    </row>
    <row r="70" spans="1:2" x14ac:dyDescent="0.3">
      <c r="A70" s="58"/>
      <c r="B70" s="47"/>
    </row>
    <row r="71" spans="1:2" x14ac:dyDescent="0.3">
      <c r="A71" s="58"/>
      <c r="B71" s="47"/>
    </row>
    <row r="72" spans="1:2" x14ac:dyDescent="0.3">
      <c r="A72" s="58"/>
      <c r="B72" s="47"/>
    </row>
    <row r="73" spans="1:2" x14ac:dyDescent="0.3">
      <c r="A73" s="58"/>
      <c r="B73" s="47"/>
    </row>
    <row r="74" spans="1:2" x14ac:dyDescent="0.3">
      <c r="B74" s="47"/>
    </row>
    <row r="75" spans="1:2" x14ac:dyDescent="0.3">
      <c r="B75" s="47"/>
    </row>
    <row r="76" spans="1:2" x14ac:dyDescent="0.3">
      <c r="B76" s="47"/>
    </row>
    <row r="77" spans="1:2" x14ac:dyDescent="0.3">
      <c r="B77" s="47"/>
    </row>
    <row r="78" spans="1:2" x14ac:dyDescent="0.3">
      <c r="B78" s="47"/>
    </row>
    <row r="79" spans="1:2" x14ac:dyDescent="0.3">
      <c r="B79" s="47"/>
    </row>
    <row r="80" spans="1:2" x14ac:dyDescent="0.3">
      <c r="B80" s="47"/>
    </row>
    <row r="81" spans="2:2" x14ac:dyDescent="0.3">
      <c r="B81" s="47"/>
    </row>
    <row r="82" spans="2:2" x14ac:dyDescent="0.3">
      <c r="B82" s="47"/>
    </row>
    <row r="83" spans="2:2" x14ac:dyDescent="0.3">
      <c r="B83" s="47"/>
    </row>
    <row r="84" spans="2:2" x14ac:dyDescent="0.3">
      <c r="B84" s="47"/>
    </row>
    <row r="85" spans="2:2" x14ac:dyDescent="0.3">
      <c r="B85" s="47"/>
    </row>
    <row r="86" spans="2:2" x14ac:dyDescent="0.3">
      <c r="B86" s="47"/>
    </row>
    <row r="87" spans="2:2" x14ac:dyDescent="0.3">
      <c r="B87" s="47"/>
    </row>
  </sheetData>
  <mergeCells count="8">
    <mergeCell ref="B22:B25"/>
    <mergeCell ref="B33:B34"/>
    <mergeCell ref="B36:B37"/>
    <mergeCell ref="A2:A37"/>
    <mergeCell ref="B9:B12"/>
    <mergeCell ref="B5:B8"/>
    <mergeCell ref="B15:B16"/>
    <mergeCell ref="B17:B21"/>
  </mergeCells>
  <pageMargins left="0.7" right="0.7" top="0.75" bottom="0.75" header="0.3" footer="0.3"/>
</worksheet>
</file>

<file path=xl/worksheets/sheet16.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E94"/>
  <sheetViews>
    <sheetView zoomScale="70" zoomScaleNormal="70" workbookViewId="0">
      <pane ySplit="1" topLeftCell="A59" activePane="bottomLeft" state="frozen"/>
      <selection pane="bottomLeft" activeCell="C90" sqref="C90"/>
    </sheetView>
  </sheetViews>
  <sheetFormatPr defaultRowHeight="14.4" x14ac:dyDescent="0.3"/>
  <cols>
    <col min="1" max="1" width="18.6640625" style="10" customWidth="1"/>
    <col min="2" max="2" width="30.6640625" customWidth="1"/>
    <col min="3" max="3" width="55.6640625" style="19" customWidth="1"/>
    <col min="5" max="5" width="54.6640625" customWidth="1"/>
  </cols>
  <sheetData>
    <row r="1" spans="1:3" x14ac:dyDescent="0.3">
      <c r="A1" s="2" t="s">
        <v>49</v>
      </c>
      <c r="B1" s="57" t="s">
        <v>3</v>
      </c>
      <c r="C1" s="16" t="s">
        <v>2</v>
      </c>
    </row>
    <row r="2" spans="1:3" ht="15.75" customHeight="1" x14ac:dyDescent="0.3">
      <c r="A2" s="106">
        <v>42912</v>
      </c>
      <c r="B2" s="54" t="s">
        <v>4</v>
      </c>
      <c r="C2" s="4" t="s">
        <v>160</v>
      </c>
    </row>
    <row r="3" spans="1:3" x14ac:dyDescent="0.3">
      <c r="A3" s="106"/>
      <c r="B3" s="54" t="s">
        <v>5</v>
      </c>
      <c r="C3" s="4" t="s">
        <v>161</v>
      </c>
    </row>
    <row r="4" spans="1:3" ht="28.8" x14ac:dyDescent="0.3">
      <c r="A4" s="106"/>
      <c r="B4" s="116" t="s">
        <v>6</v>
      </c>
      <c r="C4" s="4" t="s">
        <v>166</v>
      </c>
    </row>
    <row r="5" spans="1:3" x14ac:dyDescent="0.3">
      <c r="A5" s="106"/>
      <c r="B5" s="118"/>
      <c r="C5" s="4" t="s">
        <v>28</v>
      </c>
    </row>
    <row r="6" spans="1:3" ht="28.8" x14ac:dyDescent="0.3">
      <c r="A6" s="106"/>
      <c r="B6" s="116" t="s">
        <v>7</v>
      </c>
      <c r="C6" s="4" t="s">
        <v>111</v>
      </c>
    </row>
    <row r="7" spans="1:3" ht="28.8" x14ac:dyDescent="0.3">
      <c r="A7" s="106"/>
      <c r="B7" s="117"/>
      <c r="C7" s="4" t="s">
        <v>112</v>
      </c>
    </row>
    <row r="8" spans="1:3" ht="43.2" x14ac:dyDescent="0.3">
      <c r="A8" s="106"/>
      <c r="B8" s="117"/>
      <c r="C8" s="4" t="s">
        <v>29</v>
      </c>
    </row>
    <row r="9" spans="1:3" x14ac:dyDescent="0.3">
      <c r="A9" s="106"/>
      <c r="B9" s="118"/>
      <c r="C9" s="4" t="s">
        <v>30</v>
      </c>
    </row>
    <row r="10" spans="1:3" x14ac:dyDescent="0.3">
      <c r="A10" s="106"/>
      <c r="B10" s="54" t="s">
        <v>10</v>
      </c>
      <c r="C10" s="4" t="s">
        <v>47</v>
      </c>
    </row>
    <row r="11" spans="1:3" x14ac:dyDescent="0.3">
      <c r="A11" s="106"/>
      <c r="B11" s="54" t="s">
        <v>8</v>
      </c>
      <c r="C11" s="4" t="s">
        <v>32</v>
      </c>
    </row>
    <row r="12" spans="1:3" ht="28.8" x14ac:dyDescent="0.3">
      <c r="A12" s="106"/>
      <c r="B12" s="116" t="s">
        <v>11</v>
      </c>
      <c r="C12" s="4" t="s">
        <v>33</v>
      </c>
    </row>
    <row r="13" spans="1:3" ht="28.8" x14ac:dyDescent="0.3">
      <c r="A13" s="106"/>
      <c r="B13" s="120"/>
      <c r="C13" s="4" t="s">
        <v>23</v>
      </c>
    </row>
    <row r="14" spans="1:3" ht="28.8" x14ac:dyDescent="0.3">
      <c r="A14" s="106"/>
      <c r="B14" s="116" t="s">
        <v>12</v>
      </c>
      <c r="C14" s="14" t="s">
        <v>146</v>
      </c>
    </row>
    <row r="15" spans="1:3" ht="28.8" x14ac:dyDescent="0.3">
      <c r="A15" s="106"/>
      <c r="B15" s="121"/>
      <c r="C15" s="14" t="s">
        <v>145</v>
      </c>
    </row>
    <row r="16" spans="1:3" ht="28.8" x14ac:dyDescent="0.3">
      <c r="A16" s="106"/>
      <c r="B16" s="121"/>
      <c r="C16" s="14" t="s">
        <v>142</v>
      </c>
    </row>
    <row r="17" spans="1:5" ht="28.8" x14ac:dyDescent="0.3">
      <c r="A17" s="106"/>
      <c r="B17" s="121"/>
      <c r="C17" s="14" t="s">
        <v>101</v>
      </c>
    </row>
    <row r="18" spans="1:5" ht="43.2" x14ac:dyDescent="0.3">
      <c r="A18" s="106"/>
      <c r="B18" s="121"/>
      <c r="C18" s="14" t="s">
        <v>102</v>
      </c>
    </row>
    <row r="19" spans="1:5" ht="28.8" x14ac:dyDescent="0.3">
      <c r="A19" s="106"/>
      <c r="B19" s="121"/>
      <c r="C19" s="14" t="s">
        <v>143</v>
      </c>
    </row>
    <row r="20" spans="1:5" ht="28.8" x14ac:dyDescent="0.3">
      <c r="A20" s="106"/>
      <c r="B20" s="121"/>
      <c r="C20" s="14" t="s">
        <v>169</v>
      </c>
      <c r="E20" s="24"/>
    </row>
    <row r="21" spans="1:5" ht="28.8" x14ac:dyDescent="0.3">
      <c r="A21" s="106"/>
      <c r="B21" s="121"/>
      <c r="C21" s="14" t="s">
        <v>144</v>
      </c>
    </row>
    <row r="22" spans="1:5" x14ac:dyDescent="0.3">
      <c r="A22" s="106"/>
      <c r="B22" s="121"/>
      <c r="C22" s="4" t="s">
        <v>34</v>
      </c>
    </row>
    <row r="23" spans="1:5" ht="43.2" x14ac:dyDescent="0.3">
      <c r="A23" s="106"/>
      <c r="B23" s="121"/>
      <c r="C23" s="4" t="s">
        <v>125</v>
      </c>
    </row>
    <row r="24" spans="1:5" ht="43.2" x14ac:dyDescent="0.3">
      <c r="A24" s="106"/>
      <c r="B24" s="121"/>
      <c r="C24" s="4" t="s">
        <v>106</v>
      </c>
    </row>
    <row r="25" spans="1:5" ht="43.2" x14ac:dyDescent="0.3">
      <c r="A25" s="106"/>
      <c r="B25" s="121"/>
      <c r="C25" s="4" t="s">
        <v>104</v>
      </c>
    </row>
    <row r="26" spans="1:5" ht="43.2" x14ac:dyDescent="0.3">
      <c r="A26" s="106"/>
      <c r="B26" s="121"/>
      <c r="C26" s="4" t="s">
        <v>105</v>
      </c>
    </row>
    <row r="27" spans="1:5" ht="28.8" x14ac:dyDescent="0.3">
      <c r="A27" s="106"/>
      <c r="B27" s="120"/>
      <c r="C27" s="4" t="s">
        <v>35</v>
      </c>
    </row>
    <row r="28" spans="1:5" x14ac:dyDescent="0.3">
      <c r="A28" s="106"/>
      <c r="B28" s="54" t="s">
        <v>76</v>
      </c>
      <c r="C28" s="40" t="s">
        <v>159</v>
      </c>
    </row>
    <row r="29" spans="1:5" ht="43.2" x14ac:dyDescent="0.3">
      <c r="A29" s="106"/>
      <c r="B29" s="116" t="s">
        <v>13</v>
      </c>
      <c r="C29" s="4" t="s">
        <v>37</v>
      </c>
    </row>
    <row r="30" spans="1:5" ht="43.2" x14ac:dyDescent="0.3">
      <c r="A30" s="106"/>
      <c r="B30" s="121"/>
      <c r="C30" s="4" t="s">
        <v>38</v>
      </c>
    </row>
    <row r="31" spans="1:5" ht="72" x14ac:dyDescent="0.3">
      <c r="A31" s="106"/>
      <c r="B31" s="121"/>
      <c r="C31" s="4" t="s">
        <v>39</v>
      </c>
    </row>
    <row r="32" spans="1:5" ht="28.8" x14ac:dyDescent="0.3">
      <c r="A32" s="106"/>
      <c r="B32" s="120"/>
      <c r="C32" s="4" t="s">
        <v>40</v>
      </c>
    </row>
    <row r="33" spans="1:3" ht="72" x14ac:dyDescent="0.3">
      <c r="A33" s="106"/>
      <c r="B33" s="54" t="s">
        <v>14</v>
      </c>
      <c r="C33" s="4" t="s">
        <v>41</v>
      </c>
    </row>
    <row r="34" spans="1:3" ht="43.2" x14ac:dyDescent="0.3">
      <c r="A34" s="106"/>
      <c r="B34" s="54" t="s">
        <v>15</v>
      </c>
      <c r="C34" s="4" t="s">
        <v>22</v>
      </c>
    </row>
    <row r="35" spans="1:3" ht="57.6" x14ac:dyDescent="0.3">
      <c r="A35" s="106"/>
      <c r="B35" s="54" t="s">
        <v>119</v>
      </c>
      <c r="C35" s="4" t="s">
        <v>42</v>
      </c>
    </row>
    <row r="36" spans="1:3" ht="43.2" x14ac:dyDescent="0.3">
      <c r="A36" s="106"/>
      <c r="B36" s="54" t="s">
        <v>118</v>
      </c>
      <c r="C36" s="4" t="s">
        <v>43</v>
      </c>
    </row>
    <row r="37" spans="1:3" ht="43.2" x14ac:dyDescent="0.3">
      <c r="A37" s="106"/>
      <c r="B37" s="54" t="s">
        <v>117</v>
      </c>
      <c r="C37" s="4" t="s">
        <v>164</v>
      </c>
    </row>
    <row r="38" spans="1:3" x14ac:dyDescent="0.3">
      <c r="A38" s="106"/>
      <c r="B38" s="54" t="s">
        <v>126</v>
      </c>
      <c r="C38" s="4" t="s">
        <v>165</v>
      </c>
    </row>
    <row r="39" spans="1:3" x14ac:dyDescent="0.3">
      <c r="A39" s="106"/>
      <c r="B39" s="54" t="s">
        <v>16</v>
      </c>
      <c r="C39" s="4" t="s">
        <v>162</v>
      </c>
    </row>
    <row r="40" spans="1:3" x14ac:dyDescent="0.3">
      <c r="A40" s="106"/>
      <c r="B40" s="54" t="s">
        <v>18</v>
      </c>
      <c r="C40" s="4" t="s">
        <v>45</v>
      </c>
    </row>
    <row r="41" spans="1:3" ht="86.4" x14ac:dyDescent="0.3">
      <c r="A41" s="106"/>
      <c r="B41" s="116" t="s">
        <v>19</v>
      </c>
      <c r="C41" s="4" t="s">
        <v>20</v>
      </c>
    </row>
    <row r="42" spans="1:3" ht="28.8" x14ac:dyDescent="0.3">
      <c r="A42" s="106"/>
      <c r="B42" s="120"/>
      <c r="C42" s="4" t="s">
        <v>46</v>
      </c>
    </row>
    <row r="43" spans="1:3" ht="43.2" x14ac:dyDescent="0.3">
      <c r="A43" s="106"/>
      <c r="B43" s="54" t="s">
        <v>21</v>
      </c>
      <c r="C43" s="4" t="s">
        <v>163</v>
      </c>
    </row>
    <row r="44" spans="1:3" ht="28.8" x14ac:dyDescent="0.3">
      <c r="A44" s="106"/>
      <c r="B44" s="116" t="s">
        <v>148</v>
      </c>
      <c r="C44" s="14" t="s">
        <v>127</v>
      </c>
    </row>
    <row r="45" spans="1:3" ht="28.8" x14ac:dyDescent="0.3">
      <c r="A45" s="106"/>
      <c r="B45" s="120"/>
      <c r="C45" s="15" t="s">
        <v>154</v>
      </c>
    </row>
    <row r="46" spans="1:3" x14ac:dyDescent="0.3">
      <c r="A46" s="90">
        <v>42956</v>
      </c>
      <c r="B46" s="62" t="s">
        <v>181</v>
      </c>
      <c r="C46" s="60" t="s">
        <v>180</v>
      </c>
    </row>
    <row r="47" spans="1:3" ht="28.8" x14ac:dyDescent="0.3">
      <c r="A47" s="92"/>
      <c r="B47" s="65" t="s">
        <v>12</v>
      </c>
      <c r="C47" s="61" t="s">
        <v>182</v>
      </c>
    </row>
    <row r="48" spans="1:3" s="11" customFormat="1" x14ac:dyDescent="0.3">
      <c r="A48" s="106">
        <v>43132</v>
      </c>
      <c r="B48" s="115" t="s">
        <v>12</v>
      </c>
      <c r="C48" s="61" t="s">
        <v>188</v>
      </c>
    </row>
    <row r="49" spans="1:3" s="11" customFormat="1" ht="28.8" x14ac:dyDescent="0.3">
      <c r="A49" s="106"/>
      <c r="B49" s="115"/>
      <c r="C49" s="61" t="s">
        <v>187</v>
      </c>
    </row>
    <row r="50" spans="1:3" ht="28.8" x14ac:dyDescent="0.3">
      <c r="A50" s="106"/>
      <c r="B50" s="115"/>
      <c r="C50" s="61" t="s">
        <v>184</v>
      </c>
    </row>
    <row r="51" spans="1:3" x14ac:dyDescent="0.3">
      <c r="A51" s="106"/>
      <c r="B51" s="115"/>
      <c r="C51" s="14" t="s">
        <v>189</v>
      </c>
    </row>
    <row r="52" spans="1:3" ht="28.8" x14ac:dyDescent="0.3">
      <c r="A52" s="106"/>
      <c r="B52" s="115"/>
      <c r="C52" s="14" t="s">
        <v>186</v>
      </c>
    </row>
    <row r="53" spans="1:3" ht="43.2" x14ac:dyDescent="0.3">
      <c r="A53" s="106"/>
      <c r="B53" s="115"/>
      <c r="C53" s="14" t="s">
        <v>185</v>
      </c>
    </row>
    <row r="54" spans="1:3" ht="57.6" x14ac:dyDescent="0.3">
      <c r="A54" s="90">
        <v>43168</v>
      </c>
      <c r="B54" s="122" t="s">
        <v>12</v>
      </c>
      <c r="C54" s="15" t="s">
        <v>190</v>
      </c>
    </row>
    <row r="55" spans="1:3" ht="43.2" x14ac:dyDescent="0.3">
      <c r="A55" s="92"/>
      <c r="B55" s="123"/>
      <c r="C55" s="15" t="s">
        <v>191</v>
      </c>
    </row>
    <row r="56" spans="1:3" ht="21.75" customHeight="1" x14ac:dyDescent="0.3">
      <c r="A56" s="90">
        <v>43511</v>
      </c>
      <c r="B56" s="105" t="s">
        <v>12</v>
      </c>
      <c r="C56" s="76" t="s">
        <v>211</v>
      </c>
    </row>
    <row r="57" spans="1:3" ht="28.8" x14ac:dyDescent="0.3">
      <c r="A57" s="91"/>
      <c r="B57" s="105"/>
      <c r="C57" s="76" t="s">
        <v>212</v>
      </c>
    </row>
    <row r="58" spans="1:3" x14ac:dyDescent="0.3">
      <c r="A58" s="92"/>
      <c r="B58" s="77" t="s">
        <v>214</v>
      </c>
      <c r="C58" s="56" t="s">
        <v>215</v>
      </c>
    </row>
    <row r="59" spans="1:3" x14ac:dyDescent="0.3">
      <c r="A59" s="78">
        <v>43637</v>
      </c>
      <c r="B59" s="79" t="s">
        <v>216</v>
      </c>
      <c r="C59" s="61" t="s">
        <v>217</v>
      </c>
    </row>
    <row r="60" spans="1:3" ht="57.6" x14ac:dyDescent="0.3">
      <c r="A60" s="106">
        <v>43903</v>
      </c>
      <c r="B60" s="85" t="s">
        <v>7</v>
      </c>
      <c r="C60" s="76" t="s">
        <v>221</v>
      </c>
    </row>
    <row r="61" spans="1:3" ht="28.8" x14ac:dyDescent="0.3">
      <c r="A61" s="106"/>
      <c r="B61" s="85" t="s">
        <v>222</v>
      </c>
      <c r="C61" s="76" t="s">
        <v>224</v>
      </c>
    </row>
    <row r="62" spans="1:3" ht="28.8" x14ac:dyDescent="0.3">
      <c r="A62" s="106"/>
      <c r="B62" s="85" t="s">
        <v>8</v>
      </c>
      <c r="C62" s="76" t="s">
        <v>223</v>
      </c>
    </row>
    <row r="63" spans="1:3" s="11" customFormat="1" x14ac:dyDescent="0.3">
      <c r="A63" s="106"/>
      <c r="B63" s="85" t="s">
        <v>252</v>
      </c>
      <c r="C63" s="76" t="s">
        <v>253</v>
      </c>
    </row>
    <row r="64" spans="1:3" ht="28.8" x14ac:dyDescent="0.3">
      <c r="A64" s="106"/>
      <c r="B64" s="85" t="s">
        <v>198</v>
      </c>
      <c r="C64" s="76" t="s">
        <v>224</v>
      </c>
    </row>
    <row r="65" spans="1:3" ht="28.8" x14ac:dyDescent="0.3">
      <c r="A65" s="106"/>
      <c r="B65" s="105" t="s">
        <v>225</v>
      </c>
      <c r="C65" s="76" t="s">
        <v>224</v>
      </c>
    </row>
    <row r="66" spans="1:3" s="11" customFormat="1" ht="43.2" x14ac:dyDescent="0.3">
      <c r="A66" s="106"/>
      <c r="B66" s="105"/>
      <c r="C66" s="76" t="s">
        <v>249</v>
      </c>
    </row>
    <row r="67" spans="1:3" ht="72" x14ac:dyDescent="0.3">
      <c r="A67" s="106"/>
      <c r="B67" s="105"/>
      <c r="C67" s="76" t="s">
        <v>226</v>
      </c>
    </row>
    <row r="68" spans="1:3" ht="28.8" x14ac:dyDescent="0.3">
      <c r="A68" s="106"/>
      <c r="B68" s="105"/>
      <c r="C68" s="76" t="s">
        <v>228</v>
      </c>
    </row>
    <row r="69" spans="1:3" ht="28.8" x14ac:dyDescent="0.3">
      <c r="A69" s="106"/>
      <c r="B69" s="105"/>
      <c r="C69" s="76" t="s">
        <v>229</v>
      </c>
    </row>
    <row r="70" spans="1:3" ht="28.8" x14ac:dyDescent="0.3">
      <c r="A70" s="106"/>
      <c r="B70" s="105"/>
      <c r="C70" s="76" t="s">
        <v>230</v>
      </c>
    </row>
    <row r="71" spans="1:3" ht="28.8" x14ac:dyDescent="0.3">
      <c r="A71" s="106"/>
      <c r="B71" s="105"/>
      <c r="C71" s="76" t="s">
        <v>227</v>
      </c>
    </row>
    <row r="72" spans="1:3" ht="28.8" x14ac:dyDescent="0.3">
      <c r="A72" s="106"/>
      <c r="B72" s="105"/>
      <c r="C72" s="76" t="s">
        <v>231</v>
      </c>
    </row>
    <row r="73" spans="1:3" ht="28.8" x14ac:dyDescent="0.3">
      <c r="A73" s="106"/>
      <c r="B73" s="86" t="s">
        <v>235</v>
      </c>
      <c r="C73" s="87" t="s">
        <v>250</v>
      </c>
    </row>
    <row r="74" spans="1:3" ht="28.8" x14ac:dyDescent="0.3">
      <c r="A74" s="106"/>
      <c r="B74" s="86" t="s">
        <v>232</v>
      </c>
      <c r="C74" s="76" t="s">
        <v>233</v>
      </c>
    </row>
    <row r="75" spans="1:3" ht="28.8" x14ac:dyDescent="0.3">
      <c r="A75" s="106"/>
      <c r="B75" s="113" t="s">
        <v>216</v>
      </c>
      <c r="C75" s="76" t="s">
        <v>234</v>
      </c>
    </row>
    <row r="76" spans="1:3" x14ac:dyDescent="0.3">
      <c r="A76" s="106"/>
      <c r="B76" s="113"/>
      <c r="C76" s="76" t="s">
        <v>238</v>
      </c>
    </row>
    <row r="77" spans="1:3" ht="28.8" x14ac:dyDescent="0.3">
      <c r="A77" s="106"/>
      <c r="B77" s="113" t="s">
        <v>236</v>
      </c>
      <c r="C77" s="76" t="s">
        <v>237</v>
      </c>
    </row>
    <row r="78" spans="1:3" x14ac:dyDescent="0.3">
      <c r="A78" s="106"/>
      <c r="B78" s="113"/>
      <c r="C78" s="76" t="s">
        <v>239</v>
      </c>
    </row>
    <row r="79" spans="1:3" s="11" customFormat="1" ht="28.8" x14ac:dyDescent="0.3">
      <c r="A79" s="106"/>
      <c r="B79" s="113"/>
      <c r="C79" s="76" t="s">
        <v>251</v>
      </c>
    </row>
    <row r="80" spans="1:3" x14ac:dyDescent="0.3">
      <c r="A80" s="106"/>
      <c r="B80" s="85" t="s">
        <v>240</v>
      </c>
      <c r="C80" s="76" t="s">
        <v>243</v>
      </c>
    </row>
    <row r="81" spans="1:3" ht="28.8" x14ac:dyDescent="0.3">
      <c r="A81" s="106"/>
      <c r="B81" s="86" t="s">
        <v>241</v>
      </c>
      <c r="C81" s="76" t="s">
        <v>244</v>
      </c>
    </row>
    <row r="82" spans="1:3" x14ac:dyDescent="0.3">
      <c r="A82" s="106"/>
      <c r="B82" s="85" t="s">
        <v>18</v>
      </c>
      <c r="C82" s="87" t="s">
        <v>245</v>
      </c>
    </row>
    <row r="83" spans="1:3" x14ac:dyDescent="0.3">
      <c r="A83" s="106"/>
      <c r="B83" s="85" t="s">
        <v>242</v>
      </c>
      <c r="C83" s="87" t="s">
        <v>246</v>
      </c>
    </row>
    <row r="84" spans="1:3" x14ac:dyDescent="0.3">
      <c r="A84" s="106"/>
      <c r="B84" s="85" t="s">
        <v>247</v>
      </c>
      <c r="C84" s="87" t="s">
        <v>248</v>
      </c>
    </row>
    <row r="85" spans="1:3" x14ac:dyDescent="0.3">
      <c r="A85" s="106"/>
      <c r="B85" s="124" t="s">
        <v>19</v>
      </c>
      <c r="C85" s="76" t="s">
        <v>254</v>
      </c>
    </row>
    <row r="86" spans="1:3" x14ac:dyDescent="0.3">
      <c r="A86" s="106"/>
      <c r="B86" s="124"/>
      <c r="C86" s="56" t="s">
        <v>255</v>
      </c>
    </row>
    <row r="87" spans="1:3" ht="28.8" x14ac:dyDescent="0.3">
      <c r="A87" s="90">
        <v>44006</v>
      </c>
      <c r="B87" s="88" t="s">
        <v>225</v>
      </c>
      <c r="C87" s="15" t="s">
        <v>258</v>
      </c>
    </row>
    <row r="88" spans="1:3" x14ac:dyDescent="0.3">
      <c r="A88" s="92"/>
      <c r="B88" s="88" t="s">
        <v>236</v>
      </c>
      <c r="C88" s="15" t="s">
        <v>259</v>
      </c>
    </row>
    <row r="89" spans="1:3" ht="28.8" x14ac:dyDescent="0.3">
      <c r="A89" s="89">
        <v>44433</v>
      </c>
      <c r="B89" s="79" t="s">
        <v>262</v>
      </c>
      <c r="C89" s="61" t="s">
        <v>261</v>
      </c>
    </row>
    <row r="90" spans="1:3" x14ac:dyDescent="0.3">
      <c r="A90" s="58"/>
    </row>
    <row r="91" spans="1:3" x14ac:dyDescent="0.3">
      <c r="A91" s="58"/>
    </row>
    <row r="92" spans="1:3" x14ac:dyDescent="0.3">
      <c r="A92" s="58"/>
    </row>
    <row r="93" spans="1:3" x14ac:dyDescent="0.3">
      <c r="A93" s="58"/>
    </row>
    <row r="94" spans="1:3" x14ac:dyDescent="0.3">
      <c r="A94" s="58"/>
    </row>
  </sheetData>
  <mergeCells count="21">
    <mergeCell ref="A87:A88"/>
    <mergeCell ref="A56:A58"/>
    <mergeCell ref="B56:B57"/>
    <mergeCell ref="A54:A55"/>
    <mergeCell ref="B54:B55"/>
    <mergeCell ref="B85:B86"/>
    <mergeCell ref="A60:A86"/>
    <mergeCell ref="B65:B72"/>
    <mergeCell ref="B75:B76"/>
    <mergeCell ref="B77:B79"/>
    <mergeCell ref="B41:B42"/>
    <mergeCell ref="B44:B45"/>
    <mergeCell ref="A48:A53"/>
    <mergeCell ref="B48:B53"/>
    <mergeCell ref="A46:A47"/>
    <mergeCell ref="A2:A45"/>
    <mergeCell ref="B4:B5"/>
    <mergeCell ref="B6:B9"/>
    <mergeCell ref="B12:B13"/>
    <mergeCell ref="B14:B27"/>
    <mergeCell ref="B29:B32"/>
  </mergeCells>
  <pageMargins left="0.7" right="0.7" top="0.75" bottom="0.75" header="0.3" footer="0.3"/>
  <pageSetup orientation="portrait" r:id="rId1"/>
</worksheet>
</file>

<file path=xl/worksheets/sheet17.xml><?xml version="1.0" encoding="utf-8"?>
<worksheet xmlns="http://schemas.openxmlformats.org/spreadsheetml/2006/main" xmlns:r="http://schemas.openxmlformats.org/officeDocument/2006/relationships" xmlns:xdr="http://schemas.openxmlformats.org/drawingml/2006/spreadsheetDrawing" xmlns:x14="http://schemas.microsoft.com/office/spreadsheetml/2009/9/main" xmlns:mc="http://schemas.openxmlformats.org/markup-compatibility/2006" xmlns:x14ac="http://schemas.microsoft.com/office/spreadsheetml/2009/9/ac" mc:Ignorable="x14ac">
  <dimension ref="A1:F46"/>
  <sheetViews>
    <sheetView zoomScaleNormal="100" workbookViewId="0">
      <pane ySplit="1" topLeftCell="A35" activePane="bottomLeft" state="frozen"/>
      <selection pane="bottomLeft" activeCell="C38" sqref="A38:XFD38"/>
    </sheetView>
  </sheetViews>
  <sheetFormatPr defaultRowHeight="14.4" x14ac:dyDescent="0.3"/>
  <cols>
    <col min="1" max="1" width="18.6640625" customWidth="1"/>
    <col min="2" max="2" width="30.6640625" style="47" customWidth="1"/>
    <col min="3" max="3" width="55.6640625" style="19" customWidth="1"/>
    <col min="5" max="5" width="70.109375" customWidth="1"/>
  </cols>
  <sheetData>
    <row r="1" spans="1:6" x14ac:dyDescent="0.3">
      <c r="A1" s="2" t="s">
        <v>49</v>
      </c>
      <c r="B1" s="48" t="s">
        <v>3</v>
      </c>
      <c r="C1" s="16" t="s">
        <v>2</v>
      </c>
    </row>
    <row r="2" spans="1:6" ht="17.25" customHeight="1" x14ac:dyDescent="0.3">
      <c r="A2" s="90">
        <v>42912</v>
      </c>
      <c r="B2" s="37" t="s">
        <v>4</v>
      </c>
      <c r="C2" s="4" t="s">
        <v>160</v>
      </c>
    </row>
    <row r="3" spans="1:6" x14ac:dyDescent="0.3">
      <c r="A3" s="91"/>
      <c r="B3" s="43" t="s">
        <v>5</v>
      </c>
      <c r="C3" s="4" t="s">
        <v>161</v>
      </c>
    </row>
    <row r="4" spans="1:6" ht="28.8" x14ac:dyDescent="0.3">
      <c r="A4" s="91"/>
      <c r="B4" s="96" t="s">
        <v>6</v>
      </c>
      <c r="C4" s="4" t="s">
        <v>166</v>
      </c>
    </row>
    <row r="5" spans="1:6" x14ac:dyDescent="0.3">
      <c r="A5" s="91"/>
      <c r="B5" s="98"/>
      <c r="C5" s="4" t="s">
        <v>27</v>
      </c>
    </row>
    <row r="6" spans="1:6" x14ac:dyDescent="0.3">
      <c r="A6" s="91"/>
      <c r="B6" s="97"/>
      <c r="C6" s="4" t="s">
        <v>28</v>
      </c>
    </row>
    <row r="7" spans="1:6" ht="28.8" x14ac:dyDescent="0.3">
      <c r="A7" s="91"/>
      <c r="B7" s="96" t="s">
        <v>7</v>
      </c>
      <c r="C7" s="4" t="s">
        <v>111</v>
      </c>
    </row>
    <row r="8" spans="1:6" ht="28.8" x14ac:dyDescent="0.3">
      <c r="A8" s="91"/>
      <c r="B8" s="98"/>
      <c r="C8" s="4" t="s">
        <v>112</v>
      </c>
    </row>
    <row r="9" spans="1:6" ht="43.2" x14ac:dyDescent="0.3">
      <c r="A9" s="91"/>
      <c r="B9" s="98"/>
      <c r="C9" s="4" t="s">
        <v>29</v>
      </c>
    </row>
    <row r="10" spans="1:6" x14ac:dyDescent="0.3">
      <c r="A10" s="91"/>
      <c r="B10" s="97"/>
      <c r="C10" s="4" t="s">
        <v>30</v>
      </c>
    </row>
    <row r="11" spans="1:6" x14ac:dyDescent="0.3">
      <c r="A11" s="91"/>
      <c r="B11" s="43" t="s">
        <v>10</v>
      </c>
      <c r="C11" s="4" t="s">
        <v>150</v>
      </c>
    </row>
    <row r="12" spans="1:6" x14ac:dyDescent="0.3">
      <c r="A12" s="91"/>
      <c r="B12" s="55" t="s">
        <v>8</v>
      </c>
      <c r="C12" s="4" t="s">
        <v>32</v>
      </c>
    </row>
    <row r="13" spans="1:6" ht="28.8" x14ac:dyDescent="0.3">
      <c r="A13" s="91"/>
      <c r="B13" s="93" t="s">
        <v>11</v>
      </c>
      <c r="C13" s="4" t="s">
        <v>33</v>
      </c>
    </row>
    <row r="14" spans="1:6" ht="28.8" x14ac:dyDescent="0.3">
      <c r="A14" s="91"/>
      <c r="B14" s="95"/>
      <c r="C14" s="4" t="s">
        <v>23</v>
      </c>
    </row>
    <row r="15" spans="1:6" ht="28.8" x14ac:dyDescent="0.3">
      <c r="A15" s="91"/>
      <c r="B15" s="93" t="s">
        <v>12</v>
      </c>
      <c r="C15" s="14" t="s">
        <v>178</v>
      </c>
      <c r="D15" s="29"/>
      <c r="E15" s="27"/>
    </row>
    <row r="16" spans="1:6" ht="28.8" x14ac:dyDescent="0.3">
      <c r="A16" s="91"/>
      <c r="B16" s="94"/>
      <c r="C16" s="14" t="s">
        <v>147</v>
      </c>
      <c r="F16" s="5"/>
    </row>
    <row r="17" spans="1:3" ht="43.2" x14ac:dyDescent="0.3">
      <c r="A17" s="91"/>
      <c r="B17" s="94"/>
      <c r="C17" s="4" t="s">
        <v>125</v>
      </c>
    </row>
    <row r="18" spans="1:3" ht="43.2" x14ac:dyDescent="0.3">
      <c r="A18" s="91"/>
      <c r="B18" s="94"/>
      <c r="C18" s="4" t="s">
        <v>104</v>
      </c>
    </row>
    <row r="19" spans="1:3" ht="43.2" x14ac:dyDescent="0.3">
      <c r="A19" s="91"/>
      <c r="B19" s="94"/>
      <c r="C19" s="17" t="s">
        <v>105</v>
      </c>
    </row>
    <row r="20" spans="1:3" ht="43.2" x14ac:dyDescent="0.3">
      <c r="A20" s="91"/>
      <c r="B20" s="94"/>
      <c r="C20" s="4" t="s">
        <v>106</v>
      </c>
    </row>
    <row r="21" spans="1:3" x14ac:dyDescent="0.3">
      <c r="A21" s="91"/>
      <c r="B21" s="95"/>
      <c r="C21" s="4" t="s">
        <v>34</v>
      </c>
    </row>
    <row r="22" spans="1:3" ht="43.2" x14ac:dyDescent="0.3">
      <c r="A22" s="91"/>
      <c r="B22" s="96" t="s">
        <v>13</v>
      </c>
      <c r="C22" s="4" t="s">
        <v>37</v>
      </c>
    </row>
    <row r="23" spans="1:3" ht="43.2" x14ac:dyDescent="0.3">
      <c r="A23" s="91"/>
      <c r="B23" s="98"/>
      <c r="C23" s="4" t="s">
        <v>38</v>
      </c>
    </row>
    <row r="24" spans="1:3" ht="72" x14ac:dyDescent="0.3">
      <c r="A24" s="91"/>
      <c r="B24" s="98"/>
      <c r="C24" s="4" t="s">
        <v>39</v>
      </c>
    </row>
    <row r="25" spans="1:3" ht="28.8" x14ac:dyDescent="0.3">
      <c r="A25" s="91"/>
      <c r="B25" s="97"/>
      <c r="C25" s="4" t="s">
        <v>40</v>
      </c>
    </row>
    <row r="26" spans="1:3" ht="72" x14ac:dyDescent="0.3">
      <c r="A26" s="91"/>
      <c r="B26" s="43" t="s">
        <v>14</v>
      </c>
      <c r="C26" s="4" t="s">
        <v>41</v>
      </c>
    </row>
    <row r="27" spans="1:3" ht="43.2" x14ac:dyDescent="0.3">
      <c r="A27" s="91"/>
      <c r="B27" s="43" t="s">
        <v>15</v>
      </c>
      <c r="C27" s="4" t="s">
        <v>22</v>
      </c>
    </row>
    <row r="28" spans="1:3" ht="57.6" x14ac:dyDescent="0.3">
      <c r="A28" s="91"/>
      <c r="B28" s="43" t="s">
        <v>119</v>
      </c>
      <c r="C28" s="4" t="s">
        <v>42</v>
      </c>
    </row>
    <row r="29" spans="1:3" ht="43.2" x14ac:dyDescent="0.3">
      <c r="A29" s="91"/>
      <c r="B29" s="43" t="s">
        <v>117</v>
      </c>
      <c r="C29" s="4" t="s">
        <v>164</v>
      </c>
    </row>
    <row r="30" spans="1:3" x14ac:dyDescent="0.3">
      <c r="A30" s="91"/>
      <c r="B30" s="43" t="s">
        <v>126</v>
      </c>
      <c r="C30" s="4" t="s">
        <v>165</v>
      </c>
    </row>
    <row r="31" spans="1:3" x14ac:dyDescent="0.3">
      <c r="A31" s="91"/>
      <c r="B31" s="43" t="s">
        <v>16</v>
      </c>
      <c r="C31" s="4" t="s">
        <v>162</v>
      </c>
    </row>
    <row r="32" spans="1:3" x14ac:dyDescent="0.3">
      <c r="A32" s="91"/>
      <c r="B32" s="43" t="s">
        <v>18</v>
      </c>
      <c r="C32" s="4" t="s">
        <v>45</v>
      </c>
    </row>
    <row r="33" spans="1:3" ht="86.4" x14ac:dyDescent="0.3">
      <c r="A33" s="91"/>
      <c r="B33" s="96" t="s">
        <v>19</v>
      </c>
      <c r="C33" s="4" t="s">
        <v>20</v>
      </c>
    </row>
    <row r="34" spans="1:3" ht="28.8" x14ac:dyDescent="0.3">
      <c r="A34" s="91"/>
      <c r="B34" s="97"/>
      <c r="C34" s="4" t="s">
        <v>46</v>
      </c>
    </row>
    <row r="35" spans="1:3" ht="43.2" x14ac:dyDescent="0.3">
      <c r="A35" s="91"/>
      <c r="B35" s="43" t="s">
        <v>21</v>
      </c>
      <c r="C35" s="4" t="s">
        <v>163</v>
      </c>
    </row>
    <row r="36" spans="1:3" ht="28.8" x14ac:dyDescent="0.3">
      <c r="A36" s="91"/>
      <c r="B36" s="96" t="s">
        <v>148</v>
      </c>
      <c r="C36" s="14" t="s">
        <v>127</v>
      </c>
    </row>
    <row r="37" spans="1:3" ht="28.8" x14ac:dyDescent="0.3">
      <c r="A37" s="92"/>
      <c r="B37" s="97"/>
      <c r="C37" s="15" t="s">
        <v>154</v>
      </c>
    </row>
    <row r="38" spans="1:3" x14ac:dyDescent="0.3">
      <c r="A38" s="106">
        <v>43132</v>
      </c>
      <c r="B38" s="115" t="s">
        <v>12</v>
      </c>
      <c r="C38" s="61" t="s">
        <v>188</v>
      </c>
    </row>
    <row r="39" spans="1:3" s="11" customFormat="1" ht="28.8" x14ac:dyDescent="0.3">
      <c r="A39" s="106"/>
      <c r="B39" s="115"/>
      <c r="C39" s="61" t="s">
        <v>187</v>
      </c>
    </row>
    <row r="40" spans="1:3" ht="28.8" x14ac:dyDescent="0.3">
      <c r="A40" s="106"/>
      <c r="B40" s="115"/>
      <c r="C40" s="61" t="s">
        <v>184</v>
      </c>
    </row>
    <row r="41" spans="1:3" x14ac:dyDescent="0.3">
      <c r="A41" s="106"/>
      <c r="B41" s="115"/>
      <c r="C41" s="14" t="s">
        <v>189</v>
      </c>
    </row>
    <row r="42" spans="1:3" ht="28.8" x14ac:dyDescent="0.3">
      <c r="A42" s="106"/>
      <c r="B42" s="115"/>
      <c r="C42" s="14" t="s">
        <v>186</v>
      </c>
    </row>
    <row r="43" spans="1:3" s="11" customFormat="1" ht="43.2" x14ac:dyDescent="0.3">
      <c r="A43" s="106"/>
      <c r="B43" s="115"/>
      <c r="C43" s="14" t="s">
        <v>185</v>
      </c>
    </row>
    <row r="44" spans="1:3" x14ac:dyDescent="0.3">
      <c r="A44" s="78">
        <v>43637</v>
      </c>
      <c r="B44" s="79" t="s">
        <v>216</v>
      </c>
      <c r="C44" s="61" t="s">
        <v>217</v>
      </c>
    </row>
    <row r="45" spans="1:3" ht="28.8" x14ac:dyDescent="0.3">
      <c r="A45" s="90">
        <v>43903</v>
      </c>
      <c r="B45" s="79" t="s">
        <v>13</v>
      </c>
      <c r="C45" s="15" t="s">
        <v>257</v>
      </c>
    </row>
    <row r="46" spans="1:3" ht="28.8" x14ac:dyDescent="0.3">
      <c r="A46" s="92"/>
      <c r="B46" s="79" t="s">
        <v>256</v>
      </c>
      <c r="C46" s="15" t="s">
        <v>257</v>
      </c>
    </row>
  </sheetData>
  <mergeCells count="11">
    <mergeCell ref="A45:A46"/>
    <mergeCell ref="B38:B43"/>
    <mergeCell ref="A38:A43"/>
    <mergeCell ref="A2:A37"/>
    <mergeCell ref="B36:B37"/>
    <mergeCell ref="B33:B34"/>
    <mergeCell ref="B22:B25"/>
    <mergeCell ref="B15:B21"/>
    <mergeCell ref="B13:B14"/>
    <mergeCell ref="B7:B10"/>
    <mergeCell ref="B4:B6"/>
  </mergeCells>
  <pageMargins left="0.7" right="0.7" top="0.75" bottom="0.75" header="0.3" footer="0.3"/>
  <pageSetup orientation="portrait" r:id="rId1"/>
  <legacyDrawing r:id="rId2"/>
</worksheet>
</file>

<file path=xl/worksheets/sheet18.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C68"/>
  <sheetViews>
    <sheetView topLeftCell="A28" zoomScaleNormal="100" workbookViewId="0">
      <selection activeCell="C42" sqref="C42"/>
    </sheetView>
  </sheetViews>
  <sheetFormatPr defaultRowHeight="14.4" x14ac:dyDescent="0.3"/>
  <cols>
    <col min="1" max="1" width="18.6640625" style="11" customWidth="1"/>
    <col min="2" max="2" width="30.6640625" style="11" customWidth="1"/>
    <col min="3" max="3" width="55.6640625" style="19" customWidth="1"/>
  </cols>
  <sheetData>
    <row r="1" spans="1:3" x14ac:dyDescent="0.3">
      <c r="A1" s="2" t="s">
        <v>49</v>
      </c>
      <c r="B1" s="2" t="s">
        <v>3</v>
      </c>
      <c r="C1" s="16" t="s">
        <v>2</v>
      </c>
    </row>
    <row r="2" spans="1:3" x14ac:dyDescent="0.3">
      <c r="A2" s="90">
        <v>42912</v>
      </c>
      <c r="B2" s="43" t="s">
        <v>4</v>
      </c>
      <c r="C2" s="4" t="s">
        <v>160</v>
      </c>
    </row>
    <row r="3" spans="1:3" x14ac:dyDescent="0.3">
      <c r="A3" s="91"/>
      <c r="B3" s="43" t="s">
        <v>5</v>
      </c>
      <c r="C3" s="4" t="s">
        <v>161</v>
      </c>
    </row>
    <row r="4" spans="1:3" x14ac:dyDescent="0.3">
      <c r="A4" s="91"/>
      <c r="B4" s="49" t="s">
        <v>6</v>
      </c>
      <c r="C4" s="4" t="s">
        <v>28</v>
      </c>
    </row>
    <row r="5" spans="1:3" ht="28.8" x14ac:dyDescent="0.3">
      <c r="A5" s="91"/>
      <c r="B5" s="96" t="s">
        <v>7</v>
      </c>
      <c r="C5" s="12" t="s">
        <v>111</v>
      </c>
    </row>
    <row r="6" spans="1:3" ht="28.8" x14ac:dyDescent="0.3">
      <c r="A6" s="91"/>
      <c r="B6" s="98"/>
      <c r="C6" s="4" t="s">
        <v>112</v>
      </c>
    </row>
    <row r="7" spans="1:3" ht="43.2" x14ac:dyDescent="0.3">
      <c r="A7" s="91"/>
      <c r="B7" s="98"/>
      <c r="C7" s="4" t="s">
        <v>29</v>
      </c>
    </row>
    <row r="8" spans="1:3" x14ac:dyDescent="0.3">
      <c r="A8" s="91"/>
      <c r="B8" s="97"/>
      <c r="C8" s="4" t="s">
        <v>30</v>
      </c>
    </row>
    <row r="9" spans="1:3" x14ac:dyDescent="0.3">
      <c r="A9" s="91"/>
      <c r="B9" s="43" t="s">
        <v>10</v>
      </c>
      <c r="C9" s="4" t="s">
        <v>47</v>
      </c>
    </row>
    <row r="10" spans="1:3" x14ac:dyDescent="0.3">
      <c r="A10" s="91"/>
      <c r="B10" s="43" t="s">
        <v>8</v>
      </c>
      <c r="C10" s="4" t="s">
        <v>32</v>
      </c>
    </row>
    <row r="11" spans="1:3" ht="28.8" x14ac:dyDescent="0.3">
      <c r="A11" s="91"/>
      <c r="B11" s="96" t="s">
        <v>11</v>
      </c>
      <c r="C11" s="4" t="s">
        <v>33</v>
      </c>
    </row>
    <row r="12" spans="1:3" ht="28.8" x14ac:dyDescent="0.3">
      <c r="A12" s="91"/>
      <c r="B12" s="100"/>
      <c r="C12" s="4" t="s">
        <v>23</v>
      </c>
    </row>
    <row r="13" spans="1:3" ht="28.8" x14ac:dyDescent="0.3">
      <c r="A13" s="91"/>
      <c r="B13" s="96" t="s">
        <v>12</v>
      </c>
      <c r="C13" s="39" t="s">
        <v>140</v>
      </c>
    </row>
    <row r="14" spans="1:3" x14ac:dyDescent="0.3">
      <c r="A14" s="91"/>
      <c r="B14" s="99"/>
      <c r="C14" s="4" t="s">
        <v>34</v>
      </c>
    </row>
    <row r="15" spans="1:3" ht="43.2" x14ac:dyDescent="0.3">
      <c r="A15" s="91"/>
      <c r="B15" s="99"/>
      <c r="C15" s="4" t="s">
        <v>106</v>
      </c>
    </row>
    <row r="16" spans="1:3" ht="43.2" x14ac:dyDescent="0.3">
      <c r="A16" s="91"/>
      <c r="B16" s="99"/>
      <c r="C16" s="4" t="s">
        <v>104</v>
      </c>
    </row>
    <row r="17" spans="1:3" ht="28.8" x14ac:dyDescent="0.3">
      <c r="A17" s="91"/>
      <c r="B17" s="100"/>
      <c r="C17" s="4" t="s">
        <v>35</v>
      </c>
    </row>
    <row r="18" spans="1:3" ht="43.2" x14ac:dyDescent="0.3">
      <c r="A18" s="91"/>
      <c r="B18" s="96" t="s">
        <v>13</v>
      </c>
      <c r="C18" s="4" t="s">
        <v>37</v>
      </c>
    </row>
    <row r="19" spans="1:3" ht="43.2" x14ac:dyDescent="0.3">
      <c r="A19" s="91"/>
      <c r="B19" s="99"/>
      <c r="C19" s="4" t="s">
        <v>38</v>
      </c>
    </row>
    <row r="20" spans="1:3" ht="72" x14ac:dyDescent="0.3">
      <c r="A20" s="91"/>
      <c r="B20" s="99"/>
      <c r="C20" s="4" t="s">
        <v>39</v>
      </c>
    </row>
    <row r="21" spans="1:3" ht="28.8" x14ac:dyDescent="0.3">
      <c r="A21" s="91"/>
      <c r="B21" s="100"/>
      <c r="C21" s="4" t="s">
        <v>40</v>
      </c>
    </row>
    <row r="22" spans="1:3" ht="72" x14ac:dyDescent="0.3">
      <c r="A22" s="91"/>
      <c r="B22" s="43" t="s">
        <v>14</v>
      </c>
      <c r="C22" s="4" t="s">
        <v>41</v>
      </c>
    </row>
    <row r="23" spans="1:3" ht="43.2" x14ac:dyDescent="0.3">
      <c r="A23" s="91"/>
      <c r="B23" s="43" t="s">
        <v>15</v>
      </c>
      <c r="C23" s="4" t="s">
        <v>22</v>
      </c>
    </row>
    <row r="24" spans="1:3" ht="57.6" x14ac:dyDescent="0.3">
      <c r="A24" s="91"/>
      <c r="B24" s="43" t="s">
        <v>119</v>
      </c>
      <c r="C24" s="4" t="s">
        <v>42</v>
      </c>
    </row>
    <row r="25" spans="1:3" ht="43.2" x14ac:dyDescent="0.3">
      <c r="A25" s="91"/>
      <c r="B25" s="43" t="s">
        <v>118</v>
      </c>
      <c r="C25" s="4" t="s">
        <v>43</v>
      </c>
    </row>
    <row r="26" spans="1:3" ht="43.2" x14ac:dyDescent="0.3">
      <c r="A26" s="91"/>
      <c r="B26" s="43" t="s">
        <v>117</v>
      </c>
      <c r="C26" s="4" t="s">
        <v>164</v>
      </c>
    </row>
    <row r="27" spans="1:3" x14ac:dyDescent="0.3">
      <c r="A27" s="91"/>
      <c r="B27" s="43" t="s">
        <v>16</v>
      </c>
      <c r="C27" s="4" t="s">
        <v>162</v>
      </c>
    </row>
    <row r="28" spans="1:3" x14ac:dyDescent="0.3">
      <c r="A28" s="91"/>
      <c r="B28" s="43" t="s">
        <v>18</v>
      </c>
      <c r="C28" s="4" t="s">
        <v>45</v>
      </c>
    </row>
    <row r="29" spans="1:3" ht="86.4" x14ac:dyDescent="0.3">
      <c r="A29" s="91"/>
      <c r="B29" s="96" t="s">
        <v>19</v>
      </c>
      <c r="C29" s="4" t="s">
        <v>20</v>
      </c>
    </row>
    <row r="30" spans="1:3" ht="28.8" x14ac:dyDescent="0.3">
      <c r="A30" s="91"/>
      <c r="B30" s="100"/>
      <c r="C30" s="4" t="s">
        <v>46</v>
      </c>
    </row>
    <row r="31" spans="1:3" ht="43.2" x14ac:dyDescent="0.3">
      <c r="A31" s="91"/>
      <c r="B31" s="43" t="s">
        <v>21</v>
      </c>
      <c r="C31" s="4" t="s">
        <v>163</v>
      </c>
    </row>
    <row r="32" spans="1:3" ht="28.8" x14ac:dyDescent="0.3">
      <c r="A32" s="91"/>
      <c r="B32" s="96" t="s">
        <v>148</v>
      </c>
      <c r="C32" s="14" t="s">
        <v>127</v>
      </c>
    </row>
    <row r="33" spans="1:3" ht="28.8" x14ac:dyDescent="0.3">
      <c r="A33" s="92"/>
      <c r="B33" s="100"/>
      <c r="C33" s="15" t="s">
        <v>154</v>
      </c>
    </row>
    <row r="34" spans="1:3" x14ac:dyDescent="0.3">
      <c r="A34" s="78">
        <v>43637</v>
      </c>
      <c r="B34" s="79" t="s">
        <v>216</v>
      </c>
      <c r="C34" s="61" t="s">
        <v>217</v>
      </c>
    </row>
    <row r="35" spans="1:3" x14ac:dyDescent="0.3">
      <c r="B35" s="47"/>
    </row>
    <row r="36" spans="1:3" x14ac:dyDescent="0.3">
      <c r="B36" s="47"/>
    </row>
    <row r="37" spans="1:3" x14ac:dyDescent="0.3">
      <c r="B37" s="47"/>
    </row>
    <row r="38" spans="1:3" x14ac:dyDescent="0.3">
      <c r="B38" s="47"/>
    </row>
    <row r="39" spans="1:3" x14ac:dyDescent="0.3">
      <c r="B39" s="47"/>
    </row>
    <row r="40" spans="1:3" x14ac:dyDescent="0.3">
      <c r="B40" s="47"/>
    </row>
    <row r="41" spans="1:3" x14ac:dyDescent="0.3">
      <c r="B41" s="47"/>
    </row>
    <row r="42" spans="1:3" x14ac:dyDescent="0.3">
      <c r="B42" s="47"/>
    </row>
    <row r="43" spans="1:3" x14ac:dyDescent="0.3">
      <c r="B43" s="47"/>
    </row>
    <row r="44" spans="1:3" x14ac:dyDescent="0.3">
      <c r="B44" s="47"/>
    </row>
    <row r="45" spans="1:3" x14ac:dyDescent="0.3">
      <c r="B45" s="47"/>
    </row>
    <row r="46" spans="1:3" x14ac:dyDescent="0.3">
      <c r="B46" s="47"/>
    </row>
    <row r="47" spans="1:3" x14ac:dyDescent="0.3">
      <c r="B47" s="47"/>
    </row>
    <row r="48" spans="1:3" x14ac:dyDescent="0.3">
      <c r="B48" s="47"/>
    </row>
    <row r="49" spans="2:2" x14ac:dyDescent="0.3">
      <c r="B49" s="47"/>
    </row>
    <row r="50" spans="2:2" x14ac:dyDescent="0.3">
      <c r="B50" s="47"/>
    </row>
    <row r="51" spans="2:2" x14ac:dyDescent="0.3">
      <c r="B51" s="47"/>
    </row>
    <row r="52" spans="2:2" x14ac:dyDescent="0.3">
      <c r="B52" s="47"/>
    </row>
    <row r="53" spans="2:2" x14ac:dyDescent="0.3">
      <c r="B53" s="47"/>
    </row>
    <row r="54" spans="2:2" x14ac:dyDescent="0.3">
      <c r="B54" s="47"/>
    </row>
    <row r="55" spans="2:2" x14ac:dyDescent="0.3">
      <c r="B55" s="47"/>
    </row>
    <row r="56" spans="2:2" x14ac:dyDescent="0.3">
      <c r="B56" s="47"/>
    </row>
    <row r="57" spans="2:2" x14ac:dyDescent="0.3">
      <c r="B57" s="47"/>
    </row>
    <row r="58" spans="2:2" x14ac:dyDescent="0.3">
      <c r="B58" s="47"/>
    </row>
    <row r="59" spans="2:2" x14ac:dyDescent="0.3">
      <c r="B59" s="47"/>
    </row>
    <row r="60" spans="2:2" x14ac:dyDescent="0.3">
      <c r="B60" s="47"/>
    </row>
    <row r="61" spans="2:2" x14ac:dyDescent="0.3">
      <c r="B61" s="47"/>
    </row>
    <row r="62" spans="2:2" x14ac:dyDescent="0.3">
      <c r="B62" s="47"/>
    </row>
    <row r="63" spans="2:2" x14ac:dyDescent="0.3">
      <c r="B63" s="47"/>
    </row>
    <row r="64" spans="2:2" x14ac:dyDescent="0.3">
      <c r="B64" s="47"/>
    </row>
    <row r="65" spans="2:2" x14ac:dyDescent="0.3">
      <c r="B65" s="47"/>
    </row>
    <row r="66" spans="2:2" x14ac:dyDescent="0.3">
      <c r="B66" s="47"/>
    </row>
    <row r="67" spans="2:2" x14ac:dyDescent="0.3">
      <c r="B67" s="47"/>
    </row>
    <row r="68" spans="2:2" x14ac:dyDescent="0.3">
      <c r="B68" s="47"/>
    </row>
  </sheetData>
  <mergeCells count="7">
    <mergeCell ref="A2:A33"/>
    <mergeCell ref="B5:B8"/>
    <mergeCell ref="B11:B12"/>
    <mergeCell ref="B13:B17"/>
    <mergeCell ref="B18:B21"/>
    <mergeCell ref="B29:B30"/>
    <mergeCell ref="B32:B33"/>
  </mergeCells>
  <pageMargins left="0.7" right="0.7" top="0.75" bottom="0.75" header="0.3" footer="0.3"/>
</worksheet>
</file>

<file path=xl/worksheets/sheet19.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C50"/>
  <sheetViews>
    <sheetView zoomScaleNormal="100" workbookViewId="0">
      <pane ySplit="1" topLeftCell="A46" activePane="bottomLeft" state="frozen"/>
      <selection pane="bottomLeft" activeCell="B55" sqref="B55"/>
    </sheetView>
  </sheetViews>
  <sheetFormatPr defaultRowHeight="14.4" x14ac:dyDescent="0.3"/>
  <cols>
    <col min="1" max="1" width="18.6640625" customWidth="1"/>
    <col min="2" max="2" width="30.6640625" customWidth="1"/>
    <col min="3" max="3" width="55.6640625" style="19" customWidth="1"/>
  </cols>
  <sheetData>
    <row r="1" spans="1:3" x14ac:dyDescent="0.3">
      <c r="A1" s="2" t="s">
        <v>49</v>
      </c>
      <c r="B1" s="2" t="s">
        <v>3</v>
      </c>
      <c r="C1" s="16" t="s">
        <v>2</v>
      </c>
    </row>
    <row r="2" spans="1:3" x14ac:dyDescent="0.3">
      <c r="A2" s="90">
        <v>42912</v>
      </c>
      <c r="B2" s="42" t="s">
        <v>4</v>
      </c>
      <c r="C2" s="4" t="s">
        <v>160</v>
      </c>
    </row>
    <row r="3" spans="1:3" x14ac:dyDescent="0.3">
      <c r="A3" s="91"/>
      <c r="B3" s="42" t="s">
        <v>5</v>
      </c>
      <c r="C3" s="4" t="s">
        <v>161</v>
      </c>
    </row>
    <row r="4" spans="1:3" ht="28.8" x14ac:dyDescent="0.3">
      <c r="A4" s="91"/>
      <c r="B4" s="101" t="s">
        <v>6</v>
      </c>
      <c r="C4" s="4" t="s">
        <v>166</v>
      </c>
    </row>
    <row r="5" spans="1:3" ht="28.8" x14ac:dyDescent="0.3">
      <c r="A5" s="91"/>
      <c r="B5" s="103"/>
      <c r="C5" s="4" t="s">
        <v>26</v>
      </c>
    </row>
    <row r="6" spans="1:3" x14ac:dyDescent="0.3">
      <c r="A6" s="91"/>
      <c r="B6" s="103"/>
      <c r="C6" s="4" t="s">
        <v>27</v>
      </c>
    </row>
    <row r="7" spans="1:3" x14ac:dyDescent="0.3">
      <c r="A7" s="91"/>
      <c r="B7" s="107"/>
      <c r="C7" s="4" t="s">
        <v>28</v>
      </c>
    </row>
    <row r="8" spans="1:3" ht="28.8" x14ac:dyDescent="0.3">
      <c r="A8" s="91"/>
      <c r="B8" s="101" t="s">
        <v>7</v>
      </c>
      <c r="C8" s="4" t="s">
        <v>111</v>
      </c>
    </row>
    <row r="9" spans="1:3" ht="28.8" x14ac:dyDescent="0.3">
      <c r="A9" s="91"/>
      <c r="B9" s="103"/>
      <c r="C9" s="4" t="s">
        <v>112</v>
      </c>
    </row>
    <row r="10" spans="1:3" ht="43.2" x14ac:dyDescent="0.3">
      <c r="A10" s="91"/>
      <c r="B10" s="103"/>
      <c r="C10" s="4" t="s">
        <v>29</v>
      </c>
    </row>
    <row r="11" spans="1:3" x14ac:dyDescent="0.3">
      <c r="A11" s="91"/>
      <c r="B11" s="107"/>
      <c r="C11" s="4" t="s">
        <v>30</v>
      </c>
    </row>
    <row r="12" spans="1:3" x14ac:dyDescent="0.3">
      <c r="A12" s="91"/>
      <c r="B12" s="42" t="s">
        <v>10</v>
      </c>
      <c r="C12" s="4" t="s">
        <v>47</v>
      </c>
    </row>
    <row r="13" spans="1:3" x14ac:dyDescent="0.3">
      <c r="A13" s="91"/>
      <c r="B13" s="42" t="s">
        <v>8</v>
      </c>
      <c r="C13" s="4" t="s">
        <v>32</v>
      </c>
    </row>
    <row r="14" spans="1:3" ht="28.8" x14ac:dyDescent="0.3">
      <c r="A14" s="91"/>
      <c r="B14" s="101" t="s">
        <v>11</v>
      </c>
      <c r="C14" s="4" t="s">
        <v>33</v>
      </c>
    </row>
    <row r="15" spans="1:3" ht="28.8" x14ac:dyDescent="0.3">
      <c r="A15" s="91"/>
      <c r="B15" s="107"/>
      <c r="C15" s="4" t="s">
        <v>23</v>
      </c>
    </row>
    <row r="16" spans="1:3" ht="28.8" x14ac:dyDescent="0.3">
      <c r="A16" s="91"/>
      <c r="B16" s="101" t="s">
        <v>12</v>
      </c>
      <c r="C16" s="14" t="s">
        <v>145</v>
      </c>
    </row>
    <row r="17" spans="1:3" ht="31.2" x14ac:dyDescent="0.3">
      <c r="A17" s="91"/>
      <c r="B17" s="103"/>
      <c r="C17" s="33" t="s">
        <v>97</v>
      </c>
    </row>
    <row r="18" spans="1:3" ht="31.2" x14ac:dyDescent="0.3">
      <c r="A18" s="91"/>
      <c r="B18" s="103"/>
      <c r="C18" s="33" t="s">
        <v>98</v>
      </c>
    </row>
    <row r="19" spans="1:3" ht="31.2" x14ac:dyDescent="0.3">
      <c r="A19" s="91"/>
      <c r="B19" s="103"/>
      <c r="C19" s="33" t="s">
        <v>99</v>
      </c>
    </row>
    <row r="20" spans="1:3" ht="31.2" x14ac:dyDescent="0.3">
      <c r="A20" s="91"/>
      <c r="B20" s="103"/>
      <c r="C20" s="33" t="s">
        <v>100</v>
      </c>
    </row>
    <row r="21" spans="1:3" ht="43.2" x14ac:dyDescent="0.3">
      <c r="A21" s="91"/>
      <c r="B21" s="103"/>
      <c r="C21" s="14" t="s">
        <v>132</v>
      </c>
    </row>
    <row r="22" spans="1:3" ht="28.8" x14ac:dyDescent="0.3">
      <c r="A22" s="91"/>
      <c r="B22" s="103"/>
      <c r="C22" s="14" t="s">
        <v>101</v>
      </c>
    </row>
    <row r="23" spans="1:3" ht="43.2" x14ac:dyDescent="0.3">
      <c r="A23" s="91"/>
      <c r="B23" s="103"/>
      <c r="C23" s="14" t="s">
        <v>102</v>
      </c>
    </row>
    <row r="24" spans="1:3" ht="28.8" x14ac:dyDescent="0.3">
      <c r="A24" s="91"/>
      <c r="B24" s="103"/>
      <c r="C24" s="14" t="s">
        <v>152</v>
      </c>
    </row>
    <row r="25" spans="1:3" ht="28.8" x14ac:dyDescent="0.3">
      <c r="A25" s="91"/>
      <c r="B25" s="103"/>
      <c r="C25" s="14" t="s">
        <v>151</v>
      </c>
    </row>
    <row r="26" spans="1:3" ht="28.8" x14ac:dyDescent="0.3">
      <c r="A26" s="91"/>
      <c r="B26" s="103"/>
      <c r="C26" s="14" t="s">
        <v>123</v>
      </c>
    </row>
    <row r="27" spans="1:3" ht="43.2" x14ac:dyDescent="0.3">
      <c r="A27" s="91"/>
      <c r="B27" s="103"/>
      <c r="C27" s="4" t="s">
        <v>125</v>
      </c>
    </row>
    <row r="28" spans="1:3" ht="43.2" x14ac:dyDescent="0.3">
      <c r="A28" s="91"/>
      <c r="B28" s="103"/>
      <c r="C28" s="4" t="s">
        <v>104</v>
      </c>
    </row>
    <row r="29" spans="1:3" ht="43.2" x14ac:dyDescent="0.3">
      <c r="A29" s="91"/>
      <c r="B29" s="103"/>
      <c r="C29" s="4" t="s">
        <v>105</v>
      </c>
    </row>
    <row r="30" spans="1:3" ht="43.2" x14ac:dyDescent="0.3">
      <c r="A30" s="91"/>
      <c r="B30" s="103"/>
      <c r="C30" s="4" t="s">
        <v>106</v>
      </c>
    </row>
    <row r="31" spans="1:3" x14ac:dyDescent="0.3">
      <c r="A31" s="91"/>
      <c r="B31" s="107"/>
      <c r="C31" s="4" t="s">
        <v>34</v>
      </c>
    </row>
    <row r="32" spans="1:3" ht="43.2" x14ac:dyDescent="0.3">
      <c r="A32" s="91"/>
      <c r="B32" s="101" t="s">
        <v>13</v>
      </c>
      <c r="C32" s="4" t="s">
        <v>37</v>
      </c>
    </row>
    <row r="33" spans="1:3" ht="43.2" x14ac:dyDescent="0.3">
      <c r="A33" s="91"/>
      <c r="B33" s="103"/>
      <c r="C33" s="4" t="s">
        <v>38</v>
      </c>
    </row>
    <row r="34" spans="1:3" ht="72" x14ac:dyDescent="0.3">
      <c r="A34" s="91"/>
      <c r="B34" s="103"/>
      <c r="C34" s="4" t="s">
        <v>39</v>
      </c>
    </row>
    <row r="35" spans="1:3" ht="28.8" x14ac:dyDescent="0.3">
      <c r="A35" s="91"/>
      <c r="B35" s="107"/>
      <c r="C35" s="4" t="s">
        <v>40</v>
      </c>
    </row>
    <row r="36" spans="1:3" ht="72" x14ac:dyDescent="0.3">
      <c r="A36" s="91"/>
      <c r="B36" s="42" t="s">
        <v>14</v>
      </c>
      <c r="C36" s="4" t="s">
        <v>41</v>
      </c>
    </row>
    <row r="37" spans="1:3" ht="43.2" x14ac:dyDescent="0.3">
      <c r="A37" s="91"/>
      <c r="B37" s="42" t="s">
        <v>15</v>
      </c>
      <c r="C37" s="4" t="s">
        <v>22</v>
      </c>
    </row>
    <row r="38" spans="1:3" ht="57.6" x14ac:dyDescent="0.3">
      <c r="A38" s="91"/>
      <c r="B38" s="42" t="s">
        <v>119</v>
      </c>
      <c r="C38" s="4" t="s">
        <v>42</v>
      </c>
    </row>
    <row r="39" spans="1:3" ht="43.2" x14ac:dyDescent="0.3">
      <c r="A39" s="91"/>
      <c r="B39" s="42" t="s">
        <v>118</v>
      </c>
      <c r="C39" s="4" t="s">
        <v>43</v>
      </c>
    </row>
    <row r="40" spans="1:3" ht="43.2" x14ac:dyDescent="0.3">
      <c r="A40" s="91"/>
      <c r="B40" s="42" t="s">
        <v>117</v>
      </c>
      <c r="C40" s="4" t="s">
        <v>164</v>
      </c>
    </row>
    <row r="41" spans="1:3" x14ac:dyDescent="0.3">
      <c r="A41" s="91"/>
      <c r="B41" s="42" t="s">
        <v>126</v>
      </c>
      <c r="C41" s="4" t="s">
        <v>44</v>
      </c>
    </row>
    <row r="42" spans="1:3" x14ac:dyDescent="0.3">
      <c r="A42" s="91"/>
      <c r="B42" s="42" t="s">
        <v>16</v>
      </c>
      <c r="C42" s="4" t="s">
        <v>162</v>
      </c>
    </row>
    <row r="43" spans="1:3" x14ac:dyDescent="0.3">
      <c r="A43" s="91"/>
      <c r="B43" s="42" t="s">
        <v>18</v>
      </c>
      <c r="C43" s="4" t="s">
        <v>45</v>
      </c>
    </row>
    <row r="44" spans="1:3" ht="86.4" x14ac:dyDescent="0.3">
      <c r="A44" s="91"/>
      <c r="B44" s="101" t="s">
        <v>19</v>
      </c>
      <c r="C44" s="4" t="s">
        <v>20</v>
      </c>
    </row>
    <row r="45" spans="1:3" ht="28.8" x14ac:dyDescent="0.3">
      <c r="A45" s="91"/>
      <c r="B45" s="107"/>
      <c r="C45" s="4" t="s">
        <v>46</v>
      </c>
    </row>
    <row r="46" spans="1:3" ht="43.2" x14ac:dyDescent="0.3">
      <c r="A46" s="91"/>
      <c r="B46" s="42" t="s">
        <v>21</v>
      </c>
      <c r="C46" s="4" t="s">
        <v>163</v>
      </c>
    </row>
    <row r="47" spans="1:3" ht="28.8" x14ac:dyDescent="0.3">
      <c r="A47" s="91"/>
      <c r="B47" s="101" t="s">
        <v>148</v>
      </c>
      <c r="C47" s="14" t="s">
        <v>127</v>
      </c>
    </row>
    <row r="48" spans="1:3" ht="28.8" x14ac:dyDescent="0.3">
      <c r="A48" s="92"/>
      <c r="B48" s="107"/>
      <c r="C48" s="15" t="s">
        <v>154</v>
      </c>
    </row>
    <row r="49" spans="1:3" x14ac:dyDescent="0.3">
      <c r="A49" s="78">
        <v>43637</v>
      </c>
      <c r="B49" s="79" t="s">
        <v>216</v>
      </c>
      <c r="C49" s="61" t="s">
        <v>217</v>
      </c>
    </row>
    <row r="50" spans="1:3" x14ac:dyDescent="0.3">
      <c r="A50" s="84">
        <v>43791</v>
      </c>
      <c r="B50" s="43" t="s">
        <v>115</v>
      </c>
      <c r="C50" s="56" t="s">
        <v>219</v>
      </c>
    </row>
  </sheetData>
  <mergeCells count="8">
    <mergeCell ref="B47:B48"/>
    <mergeCell ref="A2:A48"/>
    <mergeCell ref="B4:B7"/>
    <mergeCell ref="B8:B11"/>
    <mergeCell ref="B14:B15"/>
    <mergeCell ref="B16:B31"/>
    <mergeCell ref="B32:B35"/>
    <mergeCell ref="B44:B45"/>
  </mergeCells>
  <pageMargins left="0.7" right="0.7" top="0.75" bottom="0.75" header="0.3" footer="0.3"/>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C26"/>
  <sheetViews>
    <sheetView zoomScaleNormal="100" workbookViewId="0">
      <pane ySplit="1" topLeftCell="A2" activePane="bottomLeft" state="frozen"/>
      <selection pane="bottomLeft" activeCell="G15" sqref="G15"/>
    </sheetView>
  </sheetViews>
  <sheetFormatPr defaultRowHeight="14.4" x14ac:dyDescent="0.3"/>
  <cols>
    <col min="1" max="1" width="18.6640625" customWidth="1"/>
    <col min="2" max="2" width="30.6640625" customWidth="1"/>
    <col min="3" max="3" width="55.6640625" customWidth="1"/>
  </cols>
  <sheetData>
    <row r="1" spans="1:3" x14ac:dyDescent="0.3">
      <c r="A1" s="2" t="s">
        <v>0</v>
      </c>
      <c r="B1" s="2" t="s">
        <v>3</v>
      </c>
      <c r="C1" s="2" t="s">
        <v>2</v>
      </c>
    </row>
    <row r="2" spans="1:3" ht="16.5" customHeight="1" x14ac:dyDescent="0.3">
      <c r="A2" s="90">
        <v>42912</v>
      </c>
      <c r="B2" s="43" t="s">
        <v>4</v>
      </c>
      <c r="C2" s="4" t="s">
        <v>160</v>
      </c>
    </row>
    <row r="3" spans="1:3" x14ac:dyDescent="0.3">
      <c r="A3" s="91"/>
      <c r="B3" s="43" t="s">
        <v>5</v>
      </c>
      <c r="C3" s="4" t="s">
        <v>161</v>
      </c>
    </row>
    <row r="4" spans="1:3" x14ac:dyDescent="0.3">
      <c r="A4" s="91"/>
      <c r="B4" s="43" t="s">
        <v>6</v>
      </c>
      <c r="C4" s="4" t="s">
        <v>28</v>
      </c>
    </row>
    <row r="5" spans="1:3" s="11" customFormat="1" ht="28.8" x14ac:dyDescent="0.3">
      <c r="A5" s="91"/>
      <c r="B5" s="93" t="s">
        <v>7</v>
      </c>
      <c r="C5" s="4" t="s">
        <v>110</v>
      </c>
    </row>
    <row r="6" spans="1:3" ht="28.8" x14ac:dyDescent="0.3">
      <c r="A6" s="91"/>
      <c r="B6" s="94"/>
      <c r="C6" s="12" t="s">
        <v>111</v>
      </c>
    </row>
    <row r="7" spans="1:3" ht="28.8" x14ac:dyDescent="0.3">
      <c r="A7" s="91"/>
      <c r="B7" s="95"/>
      <c r="C7" s="4" t="s">
        <v>112</v>
      </c>
    </row>
    <row r="8" spans="1:3" x14ac:dyDescent="0.3">
      <c r="A8" s="91"/>
      <c r="B8" s="43" t="s">
        <v>8</v>
      </c>
      <c r="C8" s="4" t="s">
        <v>32</v>
      </c>
    </row>
    <row r="9" spans="1:3" ht="57.6" x14ac:dyDescent="0.3">
      <c r="A9" s="91"/>
      <c r="B9" s="43" t="s">
        <v>9</v>
      </c>
      <c r="C9" s="4" t="s">
        <v>113</v>
      </c>
    </row>
    <row r="10" spans="1:3" ht="28.8" x14ac:dyDescent="0.3">
      <c r="A10" s="91"/>
      <c r="B10" s="96" t="s">
        <v>11</v>
      </c>
      <c r="C10" s="4" t="s">
        <v>33</v>
      </c>
    </row>
    <row r="11" spans="1:3" ht="28.8" x14ac:dyDescent="0.3">
      <c r="A11" s="91"/>
      <c r="B11" s="97"/>
      <c r="C11" s="4" t="s">
        <v>23</v>
      </c>
    </row>
    <row r="12" spans="1:3" x14ac:dyDescent="0.3">
      <c r="A12" s="91"/>
      <c r="B12" s="96" t="s">
        <v>12</v>
      </c>
      <c r="C12" s="4" t="s">
        <v>107</v>
      </c>
    </row>
    <row r="13" spans="1:3" ht="43.2" x14ac:dyDescent="0.3">
      <c r="A13" s="91"/>
      <c r="B13" s="98"/>
      <c r="C13" s="4" t="s">
        <v>106</v>
      </c>
    </row>
    <row r="14" spans="1:3" ht="28.8" x14ac:dyDescent="0.3">
      <c r="A14" s="91"/>
      <c r="B14" s="97"/>
      <c r="C14" s="4" t="s">
        <v>35</v>
      </c>
    </row>
    <row r="15" spans="1:3" ht="43.2" x14ac:dyDescent="0.3">
      <c r="A15" s="91"/>
      <c r="B15" s="96" t="s">
        <v>13</v>
      </c>
      <c r="C15" s="4" t="s">
        <v>37</v>
      </c>
    </row>
    <row r="16" spans="1:3" ht="43.2" x14ac:dyDescent="0.3">
      <c r="A16" s="91"/>
      <c r="B16" s="98"/>
      <c r="C16" s="4" t="s">
        <v>38</v>
      </c>
    </row>
    <row r="17" spans="1:3" ht="72" x14ac:dyDescent="0.3">
      <c r="A17" s="91"/>
      <c r="B17" s="99"/>
      <c r="C17" s="4" t="s">
        <v>39</v>
      </c>
    </row>
    <row r="18" spans="1:3" ht="28.8" x14ac:dyDescent="0.3">
      <c r="A18" s="91"/>
      <c r="B18" s="100"/>
      <c r="C18" s="4" t="s">
        <v>40</v>
      </c>
    </row>
    <row r="19" spans="1:3" ht="72" x14ac:dyDescent="0.3">
      <c r="A19" s="91"/>
      <c r="B19" s="42" t="s">
        <v>14</v>
      </c>
      <c r="C19" s="4" t="s">
        <v>41</v>
      </c>
    </row>
    <row r="20" spans="1:3" ht="43.2" x14ac:dyDescent="0.3">
      <c r="A20" s="91"/>
      <c r="B20" s="42" t="s">
        <v>15</v>
      </c>
      <c r="C20" s="4" t="s">
        <v>22</v>
      </c>
    </row>
    <row r="21" spans="1:3" ht="43.2" x14ac:dyDescent="0.3">
      <c r="A21" s="91"/>
      <c r="B21" s="42" t="s">
        <v>117</v>
      </c>
      <c r="C21" s="4" t="s">
        <v>164</v>
      </c>
    </row>
    <row r="22" spans="1:3" ht="29.25" customHeight="1" x14ac:dyDescent="0.3">
      <c r="A22" s="91"/>
      <c r="B22" s="42" t="s">
        <v>16</v>
      </c>
      <c r="C22" s="4" t="s">
        <v>162</v>
      </c>
    </row>
    <row r="23" spans="1:3" x14ac:dyDescent="0.3">
      <c r="A23" s="91"/>
      <c r="B23" s="42" t="s">
        <v>18</v>
      </c>
      <c r="C23" s="4" t="s">
        <v>45</v>
      </c>
    </row>
    <row r="24" spans="1:3" ht="43.2" x14ac:dyDescent="0.3">
      <c r="A24" s="91"/>
      <c r="B24" s="42" t="s">
        <v>21</v>
      </c>
      <c r="C24" s="4" t="s">
        <v>163</v>
      </c>
    </row>
    <row r="25" spans="1:3" ht="28.8" x14ac:dyDescent="0.3">
      <c r="A25" s="91"/>
      <c r="B25" s="101" t="s">
        <v>148</v>
      </c>
      <c r="C25" s="14" t="s">
        <v>127</v>
      </c>
    </row>
    <row r="26" spans="1:3" ht="30" customHeight="1" x14ac:dyDescent="0.3">
      <c r="A26" s="92"/>
      <c r="B26" s="102"/>
      <c r="C26" s="15" t="s">
        <v>48</v>
      </c>
    </row>
  </sheetData>
  <mergeCells count="6">
    <mergeCell ref="A2:A26"/>
    <mergeCell ref="B5:B7"/>
    <mergeCell ref="B10:B11"/>
    <mergeCell ref="B12:B14"/>
    <mergeCell ref="B15:B18"/>
    <mergeCell ref="B25:B26"/>
  </mergeCells>
  <pageMargins left="0.7" right="0.7" top="0.75" bottom="0.75" header="0.3" footer="0.3"/>
</worksheet>
</file>

<file path=xl/worksheets/sheet20.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E34"/>
  <sheetViews>
    <sheetView zoomScaleNormal="100" workbookViewId="0">
      <pane ySplit="1" topLeftCell="A32" activePane="bottomLeft" state="frozen"/>
      <selection pane="bottomLeft" activeCell="C57" sqref="C57"/>
    </sheetView>
  </sheetViews>
  <sheetFormatPr defaultRowHeight="14.4" x14ac:dyDescent="0.3"/>
  <cols>
    <col min="1" max="1" width="18.6640625" customWidth="1"/>
    <col min="2" max="2" width="30.6640625" customWidth="1"/>
    <col min="3" max="3" width="55.6640625" style="19" customWidth="1"/>
    <col min="5" max="5" width="54.44140625" customWidth="1"/>
  </cols>
  <sheetData>
    <row r="1" spans="1:5" x14ac:dyDescent="0.3">
      <c r="A1" s="2" t="s">
        <v>49</v>
      </c>
      <c r="B1" s="2" t="s">
        <v>3</v>
      </c>
      <c r="C1" s="16" t="s">
        <v>2</v>
      </c>
    </row>
    <row r="2" spans="1:5" x14ac:dyDescent="0.3">
      <c r="A2" s="90">
        <v>42912</v>
      </c>
      <c r="B2" s="42" t="s">
        <v>4</v>
      </c>
      <c r="C2" s="4" t="s">
        <v>160</v>
      </c>
    </row>
    <row r="3" spans="1:5" x14ac:dyDescent="0.3">
      <c r="A3" s="91"/>
      <c r="B3" s="42" t="s">
        <v>5</v>
      </c>
      <c r="C3" s="4" t="s">
        <v>161</v>
      </c>
    </row>
    <row r="4" spans="1:5" ht="28.8" x14ac:dyDescent="0.3">
      <c r="A4" s="91"/>
      <c r="B4" s="101" t="s">
        <v>6</v>
      </c>
      <c r="C4" s="4" t="s">
        <v>25</v>
      </c>
    </row>
    <row r="5" spans="1:5" x14ac:dyDescent="0.3">
      <c r="A5" s="91"/>
      <c r="B5" s="107"/>
      <c r="C5" s="4" t="s">
        <v>28</v>
      </c>
    </row>
    <row r="6" spans="1:5" ht="28.8" x14ac:dyDescent="0.3">
      <c r="A6" s="91"/>
      <c r="B6" s="101" t="s">
        <v>7</v>
      </c>
      <c r="C6" s="12" t="s">
        <v>111</v>
      </c>
    </row>
    <row r="7" spans="1:5" ht="28.8" x14ac:dyDescent="0.3">
      <c r="A7" s="91"/>
      <c r="B7" s="103"/>
      <c r="C7" s="4" t="s">
        <v>112</v>
      </c>
    </row>
    <row r="8" spans="1:5" ht="43.2" x14ac:dyDescent="0.3">
      <c r="A8" s="91"/>
      <c r="B8" s="103"/>
      <c r="C8" s="4" t="s">
        <v>29</v>
      </c>
    </row>
    <row r="9" spans="1:5" x14ac:dyDescent="0.3">
      <c r="A9" s="91"/>
      <c r="B9" s="107"/>
      <c r="C9" s="4" t="s">
        <v>30</v>
      </c>
    </row>
    <row r="10" spans="1:5" x14ac:dyDescent="0.3">
      <c r="A10" s="91"/>
      <c r="B10" s="42" t="s">
        <v>10</v>
      </c>
      <c r="C10" s="4" t="s">
        <v>47</v>
      </c>
    </row>
    <row r="11" spans="1:5" x14ac:dyDescent="0.3">
      <c r="A11" s="91"/>
      <c r="B11" s="42" t="s">
        <v>8</v>
      </c>
      <c r="C11" s="4" t="s">
        <v>32</v>
      </c>
    </row>
    <row r="12" spans="1:5" ht="28.8" x14ac:dyDescent="0.3">
      <c r="A12" s="91"/>
      <c r="B12" s="101" t="s">
        <v>11</v>
      </c>
      <c r="C12" s="4" t="s">
        <v>33</v>
      </c>
    </row>
    <row r="13" spans="1:5" ht="28.8" x14ac:dyDescent="0.3">
      <c r="A13" s="91"/>
      <c r="B13" s="107"/>
      <c r="C13" s="4" t="s">
        <v>23</v>
      </c>
    </row>
    <row r="14" spans="1:5" ht="32.25" customHeight="1" x14ac:dyDescent="0.3">
      <c r="A14" s="91"/>
      <c r="B14" s="101" t="s">
        <v>12</v>
      </c>
      <c r="C14" s="14" t="s">
        <v>178</v>
      </c>
      <c r="D14" s="29"/>
      <c r="E14" s="27"/>
    </row>
    <row r="15" spans="1:5" ht="28.8" x14ac:dyDescent="0.3">
      <c r="A15" s="91"/>
      <c r="B15" s="103"/>
      <c r="C15" s="14" t="s">
        <v>149</v>
      </c>
    </row>
    <row r="16" spans="1:5" x14ac:dyDescent="0.3">
      <c r="A16" s="91"/>
      <c r="B16" s="103"/>
      <c r="C16" s="4" t="s">
        <v>34</v>
      </c>
    </row>
    <row r="17" spans="1:3" ht="43.2" x14ac:dyDescent="0.3">
      <c r="A17" s="91"/>
      <c r="B17" s="103"/>
      <c r="C17" s="4" t="s">
        <v>125</v>
      </c>
    </row>
    <row r="18" spans="1:3" ht="43.2" x14ac:dyDescent="0.3">
      <c r="A18" s="91"/>
      <c r="B18" s="103"/>
      <c r="C18" s="4" t="s">
        <v>106</v>
      </c>
    </row>
    <row r="19" spans="1:3" ht="43.2" x14ac:dyDescent="0.3">
      <c r="A19" s="91"/>
      <c r="B19" s="107"/>
      <c r="C19" s="17" t="s">
        <v>105</v>
      </c>
    </row>
    <row r="20" spans="1:3" ht="43.2" x14ac:dyDescent="0.3">
      <c r="A20" s="91"/>
      <c r="B20" s="101" t="s">
        <v>13</v>
      </c>
      <c r="C20" s="4" t="s">
        <v>37</v>
      </c>
    </row>
    <row r="21" spans="1:3" ht="43.2" x14ac:dyDescent="0.3">
      <c r="A21" s="91"/>
      <c r="B21" s="103"/>
      <c r="C21" s="4" t="s">
        <v>38</v>
      </c>
    </row>
    <row r="22" spans="1:3" ht="72" x14ac:dyDescent="0.3">
      <c r="A22" s="91"/>
      <c r="B22" s="103"/>
      <c r="C22" s="4" t="s">
        <v>39</v>
      </c>
    </row>
    <row r="23" spans="1:3" ht="28.8" x14ac:dyDescent="0.3">
      <c r="A23" s="91"/>
      <c r="B23" s="107"/>
      <c r="C23" s="4" t="s">
        <v>40</v>
      </c>
    </row>
    <row r="24" spans="1:3" ht="72" x14ac:dyDescent="0.3">
      <c r="A24" s="91"/>
      <c r="B24" s="42" t="s">
        <v>14</v>
      </c>
      <c r="C24" s="4" t="s">
        <v>41</v>
      </c>
    </row>
    <row r="25" spans="1:3" ht="43.2" x14ac:dyDescent="0.3">
      <c r="A25" s="91"/>
      <c r="B25" s="42" t="s">
        <v>15</v>
      </c>
      <c r="C25" s="4" t="s">
        <v>22</v>
      </c>
    </row>
    <row r="26" spans="1:3" ht="57.6" x14ac:dyDescent="0.3">
      <c r="A26" s="91"/>
      <c r="B26" s="42" t="s">
        <v>119</v>
      </c>
      <c r="C26" s="4" t="s">
        <v>42</v>
      </c>
    </row>
    <row r="27" spans="1:3" ht="43.2" x14ac:dyDescent="0.3">
      <c r="A27" s="91"/>
      <c r="B27" s="42" t="s">
        <v>117</v>
      </c>
      <c r="C27" s="4" t="s">
        <v>164</v>
      </c>
    </row>
    <row r="28" spans="1:3" x14ac:dyDescent="0.3">
      <c r="A28" s="91"/>
      <c r="B28" s="42" t="s">
        <v>16</v>
      </c>
      <c r="C28" s="4" t="s">
        <v>162</v>
      </c>
    </row>
    <row r="29" spans="1:3" x14ac:dyDescent="0.3">
      <c r="A29" s="91"/>
      <c r="B29" s="42" t="s">
        <v>18</v>
      </c>
      <c r="C29" s="4" t="s">
        <v>45</v>
      </c>
    </row>
    <row r="30" spans="1:3" ht="43.2" x14ac:dyDescent="0.3">
      <c r="A30" s="91"/>
      <c r="B30" s="42" t="s">
        <v>21</v>
      </c>
      <c r="C30" s="4" t="s">
        <v>163</v>
      </c>
    </row>
    <row r="31" spans="1:3" ht="28.8" x14ac:dyDescent="0.3">
      <c r="A31" s="91"/>
      <c r="B31" s="101" t="s">
        <v>148</v>
      </c>
      <c r="C31" s="14" t="s">
        <v>127</v>
      </c>
    </row>
    <row r="32" spans="1:3" ht="28.8" x14ac:dyDescent="0.3">
      <c r="A32" s="92"/>
      <c r="B32" s="107"/>
      <c r="C32" s="15" t="s">
        <v>154</v>
      </c>
    </row>
    <row r="33" spans="1:3" x14ac:dyDescent="0.3">
      <c r="A33" s="63">
        <v>42956</v>
      </c>
      <c r="B33" s="54" t="s">
        <v>181</v>
      </c>
      <c r="C33" s="56" t="s">
        <v>180</v>
      </c>
    </row>
    <row r="34" spans="1:3" x14ac:dyDescent="0.3">
      <c r="A34" s="78">
        <v>43637</v>
      </c>
      <c r="B34" s="79" t="s">
        <v>216</v>
      </c>
      <c r="C34" s="61" t="s">
        <v>217</v>
      </c>
    </row>
  </sheetData>
  <mergeCells count="7">
    <mergeCell ref="B31:B32"/>
    <mergeCell ref="A2:A32"/>
    <mergeCell ref="B4:B5"/>
    <mergeCell ref="B6:B9"/>
    <mergeCell ref="B12:B13"/>
    <mergeCell ref="B14:B19"/>
    <mergeCell ref="B20:B23"/>
  </mergeCells>
  <pageMargins left="0.7" right="0.7" top="0.75" bottom="0.75" header="0.3" footer="0.3"/>
</worksheet>
</file>

<file path=xl/worksheets/sheet2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
  <sheetViews>
    <sheetView workbookViewId="0"/>
  </sheetViews>
  <sheetFormatPr defaultRowHeight="14.4" x14ac:dyDescent="0.3"/>
  <sheetData/>
  <pageMargins left="0.7" right="0.7" top="0.75" bottom="0.75" header="0.3" footer="0.3"/>
</worksheet>
</file>

<file path=xl/worksheets/sheet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C27"/>
  <sheetViews>
    <sheetView zoomScaleNormal="100" workbookViewId="0">
      <pane ySplit="1" topLeftCell="A23" activePane="bottomLeft" state="frozen"/>
      <selection pane="bottomLeft" activeCell="B29" sqref="B29"/>
    </sheetView>
  </sheetViews>
  <sheetFormatPr defaultRowHeight="14.4" x14ac:dyDescent="0.3"/>
  <cols>
    <col min="1" max="1" width="18.6640625" style="7" customWidth="1"/>
    <col min="2" max="2" width="30.6640625" style="8" customWidth="1"/>
    <col min="3" max="3" width="55.6640625" style="18" customWidth="1"/>
  </cols>
  <sheetData>
    <row r="1" spans="1:3" x14ac:dyDescent="0.3">
      <c r="A1" s="2" t="s">
        <v>49</v>
      </c>
      <c r="B1" s="2" t="s">
        <v>3</v>
      </c>
      <c r="C1" s="16" t="s">
        <v>2</v>
      </c>
    </row>
    <row r="2" spans="1:3" ht="16.5" customHeight="1" x14ac:dyDescent="0.3">
      <c r="A2" s="90">
        <v>42912</v>
      </c>
      <c r="B2" s="42" t="s">
        <v>4</v>
      </c>
      <c r="C2" s="4" t="s">
        <v>160</v>
      </c>
    </row>
    <row r="3" spans="1:3" x14ac:dyDescent="0.3">
      <c r="A3" s="91"/>
      <c r="B3" s="42" t="s">
        <v>5</v>
      </c>
      <c r="C3" s="4" t="s">
        <v>161</v>
      </c>
    </row>
    <row r="4" spans="1:3" ht="28.8" x14ac:dyDescent="0.3">
      <c r="A4" s="91"/>
      <c r="B4" s="101" t="s">
        <v>6</v>
      </c>
      <c r="C4" s="4" t="s">
        <v>26</v>
      </c>
    </row>
    <row r="5" spans="1:3" x14ac:dyDescent="0.3">
      <c r="A5" s="91"/>
      <c r="B5" s="102"/>
      <c r="C5" s="4" t="s">
        <v>27</v>
      </c>
    </row>
    <row r="6" spans="1:3" s="11" customFormat="1" ht="28.8" x14ac:dyDescent="0.3">
      <c r="A6" s="91"/>
      <c r="B6" s="101" t="s">
        <v>7</v>
      </c>
      <c r="C6" s="17" t="s">
        <v>81</v>
      </c>
    </row>
    <row r="7" spans="1:3" s="11" customFormat="1" x14ac:dyDescent="0.3">
      <c r="A7" s="91"/>
      <c r="B7" s="103"/>
      <c r="C7" s="30" t="s">
        <v>68</v>
      </c>
    </row>
    <row r="8" spans="1:3" s="11" customFormat="1" x14ac:dyDescent="0.3">
      <c r="A8" s="91"/>
      <c r="B8" s="103"/>
      <c r="C8" s="30" t="s">
        <v>69</v>
      </c>
    </row>
    <row r="9" spans="1:3" s="11" customFormat="1" x14ac:dyDescent="0.3">
      <c r="A9" s="91"/>
      <c r="B9" s="103"/>
      <c r="C9" s="30" t="s">
        <v>153</v>
      </c>
    </row>
    <row r="10" spans="1:3" s="11" customFormat="1" x14ac:dyDescent="0.3">
      <c r="A10" s="91"/>
      <c r="B10" s="103"/>
      <c r="C10" s="30" t="s">
        <v>70</v>
      </c>
    </row>
    <row r="11" spans="1:3" s="11" customFormat="1" x14ac:dyDescent="0.3">
      <c r="A11" s="91"/>
      <c r="B11" s="103"/>
      <c r="C11" s="30" t="s">
        <v>71</v>
      </c>
    </row>
    <row r="12" spans="1:3" s="11" customFormat="1" x14ac:dyDescent="0.3">
      <c r="A12" s="91"/>
      <c r="B12" s="103"/>
      <c r="C12" s="30" t="s">
        <v>72</v>
      </c>
    </row>
    <row r="13" spans="1:3" s="11" customFormat="1" x14ac:dyDescent="0.3">
      <c r="A13" s="91"/>
      <c r="B13" s="103"/>
      <c r="C13" s="30" t="s">
        <v>73</v>
      </c>
    </row>
    <row r="14" spans="1:3" s="11" customFormat="1" x14ac:dyDescent="0.3">
      <c r="A14" s="91"/>
      <c r="B14" s="103"/>
      <c r="C14" s="30" t="s">
        <v>74</v>
      </c>
    </row>
    <row r="15" spans="1:3" s="11" customFormat="1" x14ac:dyDescent="0.3">
      <c r="A15" s="91"/>
      <c r="B15" s="103"/>
      <c r="C15" s="31" t="s">
        <v>75</v>
      </c>
    </row>
    <row r="16" spans="1:3" ht="28.8" x14ac:dyDescent="0.3">
      <c r="A16" s="91"/>
      <c r="B16" s="104"/>
      <c r="C16" s="12" t="s">
        <v>111</v>
      </c>
    </row>
    <row r="17" spans="1:3" ht="28.8" x14ac:dyDescent="0.3">
      <c r="A17" s="91"/>
      <c r="B17" s="104"/>
      <c r="C17" s="4" t="s">
        <v>112</v>
      </c>
    </row>
    <row r="18" spans="1:3" ht="28.8" x14ac:dyDescent="0.3">
      <c r="A18" s="91"/>
      <c r="B18" s="102"/>
      <c r="C18" s="4" t="s">
        <v>31</v>
      </c>
    </row>
    <row r="19" spans="1:3" x14ac:dyDescent="0.3">
      <c r="A19" s="91"/>
      <c r="B19" s="42" t="s">
        <v>8</v>
      </c>
      <c r="C19" s="4" t="s">
        <v>32</v>
      </c>
    </row>
    <row r="20" spans="1:3" ht="28.8" x14ac:dyDescent="0.3">
      <c r="A20" s="91"/>
      <c r="B20" s="101" t="s">
        <v>11</v>
      </c>
      <c r="C20" s="4" t="s">
        <v>33</v>
      </c>
    </row>
    <row r="21" spans="1:3" ht="28.8" x14ac:dyDescent="0.3">
      <c r="A21" s="91"/>
      <c r="B21" s="102"/>
      <c r="C21" s="17" t="s">
        <v>23</v>
      </c>
    </row>
    <row r="22" spans="1:3" ht="43.2" x14ac:dyDescent="0.3">
      <c r="A22" s="91"/>
      <c r="B22" s="42" t="s">
        <v>16</v>
      </c>
      <c r="C22" s="12" t="s">
        <v>17</v>
      </c>
    </row>
    <row r="23" spans="1:3" x14ac:dyDescent="0.3">
      <c r="A23" s="91"/>
      <c r="B23" s="42" t="s">
        <v>18</v>
      </c>
      <c r="C23" s="4" t="s">
        <v>45</v>
      </c>
    </row>
    <row r="24" spans="1:3" ht="43.2" x14ac:dyDescent="0.3">
      <c r="A24" s="91"/>
      <c r="B24" s="42" t="s">
        <v>21</v>
      </c>
      <c r="C24" s="4" t="s">
        <v>163</v>
      </c>
    </row>
    <row r="25" spans="1:3" ht="28.8" x14ac:dyDescent="0.3">
      <c r="A25" s="91"/>
      <c r="B25" s="101" t="s">
        <v>148</v>
      </c>
      <c r="C25" s="14" t="s">
        <v>127</v>
      </c>
    </row>
    <row r="26" spans="1:3" ht="28.8" x14ac:dyDescent="0.3">
      <c r="A26" s="92"/>
      <c r="B26" s="102"/>
      <c r="C26" s="15" t="s">
        <v>154</v>
      </c>
    </row>
    <row r="27" spans="1:3" x14ac:dyDescent="0.3">
      <c r="A27" s="63">
        <v>42956</v>
      </c>
      <c r="B27" s="54" t="s">
        <v>181</v>
      </c>
      <c r="C27" s="56" t="s">
        <v>180</v>
      </c>
    </row>
  </sheetData>
  <mergeCells count="5">
    <mergeCell ref="B25:B26"/>
    <mergeCell ref="A2:A26"/>
    <mergeCell ref="B4:B5"/>
    <mergeCell ref="B6:B18"/>
    <mergeCell ref="B20:B21"/>
  </mergeCells>
  <pageMargins left="0.7" right="0.7" top="0.75" bottom="0.75" header="0.3" footer="0.3"/>
</worksheet>
</file>

<file path=xl/worksheets/sheet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C31"/>
  <sheetViews>
    <sheetView zoomScaleNormal="100" workbookViewId="0">
      <pane ySplit="1" topLeftCell="A29" activePane="bottomLeft" state="frozen"/>
      <selection pane="bottomLeft" activeCell="B36" sqref="B36"/>
    </sheetView>
  </sheetViews>
  <sheetFormatPr defaultRowHeight="14.4" x14ac:dyDescent="0.3"/>
  <cols>
    <col min="1" max="1" width="18.6640625" customWidth="1"/>
    <col min="2" max="2" width="30.6640625" customWidth="1"/>
    <col min="3" max="3" width="55.6640625" style="19" customWidth="1"/>
  </cols>
  <sheetData>
    <row r="1" spans="1:3" x14ac:dyDescent="0.3">
      <c r="A1" s="2" t="s">
        <v>49</v>
      </c>
      <c r="B1" s="2" t="s">
        <v>3</v>
      </c>
      <c r="C1" s="16" t="s">
        <v>2</v>
      </c>
    </row>
    <row r="2" spans="1:3" x14ac:dyDescent="0.3">
      <c r="A2" s="90">
        <v>42912</v>
      </c>
      <c r="B2" s="42" t="s">
        <v>4</v>
      </c>
      <c r="C2" s="4" t="s">
        <v>160</v>
      </c>
    </row>
    <row r="3" spans="1:3" s="44" customFormat="1" ht="16.5" customHeight="1" x14ac:dyDescent="0.3">
      <c r="A3" s="91"/>
      <c r="B3" s="3" t="s">
        <v>5</v>
      </c>
      <c r="C3" s="4" t="s">
        <v>161</v>
      </c>
    </row>
    <row r="4" spans="1:3" ht="28.8" x14ac:dyDescent="0.3">
      <c r="A4" s="91"/>
      <c r="B4" s="101" t="s">
        <v>6</v>
      </c>
      <c r="C4" s="4" t="s">
        <v>26</v>
      </c>
    </row>
    <row r="5" spans="1:3" x14ac:dyDescent="0.3">
      <c r="A5" s="91"/>
      <c r="B5" s="102"/>
      <c r="C5" s="4" t="s">
        <v>27</v>
      </c>
    </row>
    <row r="6" spans="1:3" x14ac:dyDescent="0.3">
      <c r="A6" s="91"/>
      <c r="B6" s="101" t="s">
        <v>7</v>
      </c>
      <c r="C6" s="32" t="s">
        <v>80</v>
      </c>
    </row>
    <row r="7" spans="1:3" x14ac:dyDescent="0.3">
      <c r="A7" s="91"/>
      <c r="B7" s="103"/>
      <c r="C7" s="30" t="s">
        <v>68</v>
      </c>
    </row>
    <row r="8" spans="1:3" x14ac:dyDescent="0.3">
      <c r="A8" s="91"/>
      <c r="B8" s="103"/>
      <c r="C8" s="30" t="s">
        <v>69</v>
      </c>
    </row>
    <row r="9" spans="1:3" x14ac:dyDescent="0.3">
      <c r="A9" s="91"/>
      <c r="B9" s="103"/>
      <c r="C9" s="30" t="s">
        <v>153</v>
      </c>
    </row>
    <row r="10" spans="1:3" x14ac:dyDescent="0.3">
      <c r="A10" s="91"/>
      <c r="B10" s="103"/>
      <c r="C10" s="30" t="s">
        <v>70</v>
      </c>
    </row>
    <row r="11" spans="1:3" x14ac:dyDescent="0.3">
      <c r="A11" s="91"/>
      <c r="B11" s="103"/>
      <c r="C11" s="30" t="s">
        <v>71</v>
      </c>
    </row>
    <row r="12" spans="1:3" x14ac:dyDescent="0.3">
      <c r="A12" s="91"/>
      <c r="B12" s="103"/>
      <c r="C12" s="30" t="s">
        <v>72</v>
      </c>
    </row>
    <row r="13" spans="1:3" x14ac:dyDescent="0.3">
      <c r="A13" s="91"/>
      <c r="B13" s="103"/>
      <c r="C13" s="30" t="s">
        <v>73</v>
      </c>
    </row>
    <row r="14" spans="1:3" x14ac:dyDescent="0.3">
      <c r="A14" s="91"/>
      <c r="B14" s="103"/>
      <c r="C14" s="30" t="s">
        <v>74</v>
      </c>
    </row>
    <row r="15" spans="1:3" x14ac:dyDescent="0.3">
      <c r="A15" s="91"/>
      <c r="B15" s="103"/>
      <c r="C15" s="31" t="s">
        <v>75</v>
      </c>
    </row>
    <row r="16" spans="1:3" ht="28.8" x14ac:dyDescent="0.3">
      <c r="A16" s="91"/>
      <c r="B16" s="104"/>
      <c r="C16" s="12" t="s">
        <v>111</v>
      </c>
    </row>
    <row r="17" spans="1:3" ht="28.8" x14ac:dyDescent="0.3">
      <c r="A17" s="91"/>
      <c r="B17" s="104"/>
      <c r="C17" s="4" t="s">
        <v>112</v>
      </c>
    </row>
    <row r="18" spans="1:3" ht="28.8" x14ac:dyDescent="0.3">
      <c r="A18" s="91"/>
      <c r="B18" s="102"/>
      <c r="C18" s="4" t="s">
        <v>31</v>
      </c>
    </row>
    <row r="19" spans="1:3" x14ac:dyDescent="0.3">
      <c r="A19" s="91"/>
      <c r="B19" s="42" t="s">
        <v>10</v>
      </c>
      <c r="C19" s="4" t="s">
        <v>47</v>
      </c>
    </row>
    <row r="20" spans="1:3" x14ac:dyDescent="0.3">
      <c r="A20" s="91"/>
      <c r="B20" s="42" t="s">
        <v>8</v>
      </c>
      <c r="C20" s="4" t="s">
        <v>32</v>
      </c>
    </row>
    <row r="21" spans="1:3" ht="28.8" x14ac:dyDescent="0.3">
      <c r="A21" s="91"/>
      <c r="B21" s="101" t="s">
        <v>11</v>
      </c>
      <c r="C21" s="4" t="s">
        <v>33</v>
      </c>
    </row>
    <row r="22" spans="1:3" ht="28.8" x14ac:dyDescent="0.3">
      <c r="A22" s="91"/>
      <c r="B22" s="102"/>
      <c r="C22" s="17" t="s">
        <v>23</v>
      </c>
    </row>
    <row r="23" spans="1:3" ht="72" x14ac:dyDescent="0.3">
      <c r="A23" s="91"/>
      <c r="B23" s="42" t="s">
        <v>14</v>
      </c>
      <c r="C23" s="12" t="s">
        <v>41</v>
      </c>
    </row>
    <row r="24" spans="1:3" ht="43.2" x14ac:dyDescent="0.3">
      <c r="A24" s="91"/>
      <c r="B24" s="42" t="s">
        <v>16</v>
      </c>
      <c r="C24" s="4" t="s">
        <v>17</v>
      </c>
    </row>
    <row r="25" spans="1:3" x14ac:dyDescent="0.3">
      <c r="A25" s="91"/>
      <c r="B25" s="42" t="s">
        <v>18</v>
      </c>
      <c r="C25" s="4" t="s">
        <v>45</v>
      </c>
    </row>
    <row r="26" spans="1:3" ht="86.4" x14ac:dyDescent="0.3">
      <c r="A26" s="91"/>
      <c r="B26" s="101" t="s">
        <v>19</v>
      </c>
      <c r="C26" s="4" t="s">
        <v>20</v>
      </c>
    </row>
    <row r="27" spans="1:3" ht="28.8" x14ac:dyDescent="0.3">
      <c r="A27" s="91"/>
      <c r="B27" s="102"/>
      <c r="C27" s="4" t="s">
        <v>46</v>
      </c>
    </row>
    <row r="28" spans="1:3" ht="43.2" x14ac:dyDescent="0.3">
      <c r="A28" s="91"/>
      <c r="B28" s="42" t="s">
        <v>21</v>
      </c>
      <c r="C28" s="4" t="s">
        <v>163</v>
      </c>
    </row>
    <row r="29" spans="1:3" ht="28.8" x14ac:dyDescent="0.3">
      <c r="A29" s="91"/>
      <c r="B29" s="101" t="s">
        <v>148</v>
      </c>
      <c r="C29" s="14" t="s">
        <v>127</v>
      </c>
    </row>
    <row r="30" spans="1:3" ht="28.8" x14ac:dyDescent="0.3">
      <c r="A30" s="92"/>
      <c r="B30" s="102"/>
      <c r="C30" s="15" t="s">
        <v>48</v>
      </c>
    </row>
    <row r="31" spans="1:3" x14ac:dyDescent="0.3">
      <c r="A31" s="63">
        <v>42956</v>
      </c>
      <c r="B31" s="54" t="s">
        <v>181</v>
      </c>
      <c r="C31" s="56" t="s">
        <v>180</v>
      </c>
    </row>
  </sheetData>
  <mergeCells count="6">
    <mergeCell ref="B26:B27"/>
    <mergeCell ref="B29:B30"/>
    <mergeCell ref="A2:A30"/>
    <mergeCell ref="B4:B5"/>
    <mergeCell ref="B6:B18"/>
    <mergeCell ref="B21:B22"/>
  </mergeCells>
  <pageMargins left="0.7" right="0.7" top="0.75" bottom="0.75" header="0.3" footer="0.3"/>
</worksheet>
</file>

<file path=xl/worksheets/sheet5.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C75"/>
  <sheetViews>
    <sheetView zoomScaleNormal="100" workbookViewId="0">
      <pane ySplit="1" topLeftCell="A35" activePane="bottomLeft" state="frozen"/>
      <selection pane="bottomLeft" activeCell="A47" sqref="A47:C47"/>
    </sheetView>
  </sheetViews>
  <sheetFormatPr defaultRowHeight="14.4" x14ac:dyDescent="0.3"/>
  <cols>
    <col min="1" max="1" width="18.6640625" style="7" customWidth="1"/>
    <col min="2" max="2" width="30.6640625" style="7" customWidth="1"/>
    <col min="3" max="3" width="55.6640625" style="20" customWidth="1"/>
  </cols>
  <sheetData>
    <row r="1" spans="1:3" x14ac:dyDescent="0.3">
      <c r="A1" s="2" t="s">
        <v>49</v>
      </c>
      <c r="B1" s="2" t="s">
        <v>3</v>
      </c>
      <c r="C1" s="16" t="s">
        <v>2</v>
      </c>
    </row>
    <row r="2" spans="1:3" ht="15.75" customHeight="1" x14ac:dyDescent="0.3">
      <c r="A2" s="90">
        <v>42912</v>
      </c>
      <c r="B2" s="42" t="s">
        <v>4</v>
      </c>
      <c r="C2" s="4" t="s">
        <v>160</v>
      </c>
    </row>
    <row r="3" spans="1:3" x14ac:dyDescent="0.3">
      <c r="A3" s="91"/>
      <c r="B3" s="42" t="s">
        <v>5</v>
      </c>
      <c r="C3" s="4" t="s">
        <v>161</v>
      </c>
    </row>
    <row r="4" spans="1:3" ht="28.8" x14ac:dyDescent="0.3">
      <c r="A4" s="91"/>
      <c r="B4" s="101" t="s">
        <v>6</v>
      </c>
      <c r="C4" s="4" t="s">
        <v>166</v>
      </c>
    </row>
    <row r="5" spans="1:3" ht="28.8" x14ac:dyDescent="0.3">
      <c r="A5" s="91"/>
      <c r="B5" s="102"/>
      <c r="C5" s="4" t="s">
        <v>26</v>
      </c>
    </row>
    <row r="6" spans="1:3" ht="28.8" x14ac:dyDescent="0.3">
      <c r="A6" s="91"/>
      <c r="B6" s="101" t="s">
        <v>7</v>
      </c>
      <c r="C6" s="12" t="s">
        <v>111</v>
      </c>
    </row>
    <row r="7" spans="1:3" ht="28.8" x14ac:dyDescent="0.3">
      <c r="A7" s="91"/>
      <c r="B7" s="104"/>
      <c r="C7" s="4" t="s">
        <v>112</v>
      </c>
    </row>
    <row r="8" spans="1:3" ht="43.2" x14ac:dyDescent="0.3">
      <c r="A8" s="91"/>
      <c r="B8" s="104"/>
      <c r="C8" s="4" t="s">
        <v>29</v>
      </c>
    </row>
    <row r="9" spans="1:3" x14ac:dyDescent="0.3">
      <c r="A9" s="91"/>
      <c r="B9" s="102"/>
      <c r="C9" s="4" t="s">
        <v>30</v>
      </c>
    </row>
    <row r="10" spans="1:3" x14ac:dyDescent="0.3">
      <c r="A10" s="91"/>
      <c r="B10" s="42" t="s">
        <v>10</v>
      </c>
      <c r="C10" s="4" t="s">
        <v>47</v>
      </c>
    </row>
    <row r="11" spans="1:3" x14ac:dyDescent="0.3">
      <c r="A11" s="91"/>
      <c r="B11" s="42" t="s">
        <v>8</v>
      </c>
      <c r="C11" s="4" t="s">
        <v>32</v>
      </c>
    </row>
    <row r="12" spans="1:3" ht="28.8" x14ac:dyDescent="0.3">
      <c r="A12" s="91"/>
      <c r="B12" s="101" t="s">
        <v>11</v>
      </c>
      <c r="C12" s="4" t="s">
        <v>33</v>
      </c>
    </row>
    <row r="13" spans="1:3" ht="28.8" x14ac:dyDescent="0.3">
      <c r="A13" s="91"/>
      <c r="B13" s="102"/>
      <c r="C13" s="4" t="s">
        <v>23</v>
      </c>
    </row>
    <row r="14" spans="1:3" ht="28.8" x14ac:dyDescent="0.3">
      <c r="A14" s="91"/>
      <c r="B14" s="101" t="s">
        <v>12</v>
      </c>
      <c r="C14" s="4" t="s">
        <v>103</v>
      </c>
    </row>
    <row r="15" spans="1:3" s="11" customFormat="1" ht="28.8" x14ac:dyDescent="0.3">
      <c r="A15" s="91"/>
      <c r="B15" s="104"/>
      <c r="C15" s="4" t="s">
        <v>101</v>
      </c>
    </row>
    <row r="16" spans="1:3" s="11" customFormat="1" ht="43.2" x14ac:dyDescent="0.3">
      <c r="A16" s="91"/>
      <c r="B16" s="104"/>
      <c r="C16" s="4" t="s">
        <v>102</v>
      </c>
    </row>
    <row r="17" spans="1:3" s="11" customFormat="1" ht="28.8" x14ac:dyDescent="0.3">
      <c r="A17" s="91"/>
      <c r="B17" s="104"/>
      <c r="C17" s="4" t="s">
        <v>109</v>
      </c>
    </row>
    <row r="18" spans="1:3" ht="43.2" x14ac:dyDescent="0.3">
      <c r="A18" s="91"/>
      <c r="B18" s="104"/>
      <c r="C18" s="4" t="s">
        <v>108</v>
      </c>
    </row>
    <row r="19" spans="1:3" ht="28.8" x14ac:dyDescent="0.3">
      <c r="A19" s="91"/>
      <c r="B19" s="104"/>
      <c r="C19" s="4" t="s">
        <v>35</v>
      </c>
    </row>
    <row r="20" spans="1:3" ht="28.8" x14ac:dyDescent="0.3">
      <c r="A20" s="91"/>
      <c r="B20" s="104"/>
      <c r="C20" s="12" t="s">
        <v>36</v>
      </c>
    </row>
    <row r="21" spans="1:3" ht="43.2" x14ac:dyDescent="0.3">
      <c r="A21" s="91"/>
      <c r="B21" s="104"/>
      <c r="C21" s="4" t="s">
        <v>106</v>
      </c>
    </row>
    <row r="22" spans="1:3" x14ac:dyDescent="0.3">
      <c r="A22" s="91"/>
      <c r="B22" s="102"/>
      <c r="C22" s="4" t="s">
        <v>34</v>
      </c>
    </row>
    <row r="23" spans="1:3" ht="43.2" x14ac:dyDescent="0.3">
      <c r="A23" s="91"/>
      <c r="B23" s="101" t="s">
        <v>13</v>
      </c>
      <c r="C23" s="4" t="s">
        <v>155</v>
      </c>
    </row>
    <row r="24" spans="1:3" ht="43.2" x14ac:dyDescent="0.3">
      <c r="A24" s="91"/>
      <c r="B24" s="104"/>
      <c r="C24" s="4" t="s">
        <v>38</v>
      </c>
    </row>
    <row r="25" spans="1:3" ht="72" x14ac:dyDescent="0.3">
      <c r="A25" s="91"/>
      <c r="B25" s="104"/>
      <c r="C25" s="4" t="s">
        <v>39</v>
      </c>
    </row>
    <row r="26" spans="1:3" ht="28.8" x14ac:dyDescent="0.3">
      <c r="A26" s="91"/>
      <c r="B26" s="102"/>
      <c r="C26" s="4" t="s">
        <v>40</v>
      </c>
    </row>
    <row r="27" spans="1:3" ht="72" x14ac:dyDescent="0.3">
      <c r="A27" s="91"/>
      <c r="B27" s="42" t="s">
        <v>14</v>
      </c>
      <c r="C27" s="4" t="s">
        <v>41</v>
      </c>
    </row>
    <row r="28" spans="1:3" ht="43.2" x14ac:dyDescent="0.3">
      <c r="A28" s="91"/>
      <c r="B28" s="42" t="s">
        <v>15</v>
      </c>
      <c r="C28" s="4" t="s">
        <v>22</v>
      </c>
    </row>
    <row r="29" spans="1:3" ht="57.6" x14ac:dyDescent="0.3">
      <c r="A29" s="91"/>
      <c r="B29" s="42" t="s">
        <v>119</v>
      </c>
      <c r="C29" s="4" t="s">
        <v>42</v>
      </c>
    </row>
    <row r="30" spans="1:3" ht="43.2" x14ac:dyDescent="0.3">
      <c r="A30" s="91"/>
      <c r="B30" s="42" t="s">
        <v>118</v>
      </c>
      <c r="C30" s="4" t="s">
        <v>43</v>
      </c>
    </row>
    <row r="31" spans="1:3" ht="43.2" x14ac:dyDescent="0.3">
      <c r="A31" s="91"/>
      <c r="B31" s="42" t="s">
        <v>117</v>
      </c>
      <c r="C31" s="4" t="s">
        <v>164</v>
      </c>
    </row>
    <row r="32" spans="1:3" x14ac:dyDescent="0.3">
      <c r="A32" s="91"/>
      <c r="B32" s="42" t="s">
        <v>16</v>
      </c>
      <c r="C32" s="4" t="s">
        <v>162</v>
      </c>
    </row>
    <row r="33" spans="1:3" x14ac:dyDescent="0.3">
      <c r="A33" s="91"/>
      <c r="B33" s="42" t="s">
        <v>18</v>
      </c>
      <c r="C33" s="4" t="s">
        <v>45</v>
      </c>
    </row>
    <row r="34" spans="1:3" ht="86.4" x14ac:dyDescent="0.3">
      <c r="A34" s="91"/>
      <c r="B34" s="101" t="s">
        <v>19</v>
      </c>
      <c r="C34" s="4" t="s">
        <v>20</v>
      </c>
    </row>
    <row r="35" spans="1:3" ht="28.8" x14ac:dyDescent="0.3">
      <c r="A35" s="91"/>
      <c r="B35" s="107"/>
      <c r="C35" s="4" t="s">
        <v>46</v>
      </c>
    </row>
    <row r="36" spans="1:3" ht="43.2" x14ac:dyDescent="0.3">
      <c r="A36" s="91"/>
      <c r="B36" s="42" t="s">
        <v>21</v>
      </c>
      <c r="C36" s="4" t="s">
        <v>163</v>
      </c>
    </row>
    <row r="37" spans="1:3" ht="28.8" x14ac:dyDescent="0.3">
      <c r="A37" s="91"/>
      <c r="B37" s="101" t="s">
        <v>148</v>
      </c>
      <c r="C37" s="14" t="s">
        <v>127</v>
      </c>
    </row>
    <row r="38" spans="1:3" ht="28.8" x14ac:dyDescent="0.3">
      <c r="A38" s="91"/>
      <c r="B38" s="102"/>
      <c r="C38" s="15" t="s">
        <v>154</v>
      </c>
    </row>
    <row r="39" spans="1:3" x14ac:dyDescent="0.3">
      <c r="A39" s="64">
        <v>42956</v>
      </c>
      <c r="B39" s="43" t="s">
        <v>181</v>
      </c>
      <c r="C39" s="56" t="s">
        <v>180</v>
      </c>
    </row>
    <row r="40" spans="1:3" x14ac:dyDescent="0.3">
      <c r="A40" s="64">
        <v>43132</v>
      </c>
      <c r="B40" s="43" t="s">
        <v>12</v>
      </c>
      <c r="C40" s="14" t="s">
        <v>189</v>
      </c>
    </row>
    <row r="41" spans="1:3" ht="19.5" customHeight="1" x14ac:dyDescent="0.3">
      <c r="A41" s="106">
        <v>43511</v>
      </c>
      <c r="B41" s="105" t="s">
        <v>12</v>
      </c>
      <c r="C41" s="76" t="s">
        <v>211</v>
      </c>
    </row>
    <row r="42" spans="1:3" ht="28.8" x14ac:dyDescent="0.3">
      <c r="A42" s="106"/>
      <c r="B42" s="105"/>
      <c r="C42" s="76" t="s">
        <v>212</v>
      </c>
    </row>
    <row r="43" spans="1:3" x14ac:dyDescent="0.3">
      <c r="A43" s="106"/>
      <c r="B43" s="105"/>
      <c r="C43" s="76" t="s">
        <v>213</v>
      </c>
    </row>
    <row r="44" spans="1:3" x14ac:dyDescent="0.3">
      <c r="A44" s="78">
        <v>43637</v>
      </c>
      <c r="B44" s="79" t="s">
        <v>216</v>
      </c>
      <c r="C44" s="61" t="s">
        <v>217</v>
      </c>
    </row>
    <row r="45" spans="1:3" ht="28.8" x14ac:dyDescent="0.3">
      <c r="A45" s="90">
        <v>44006</v>
      </c>
      <c r="B45" s="88" t="s">
        <v>225</v>
      </c>
      <c r="C45" s="15" t="s">
        <v>258</v>
      </c>
    </row>
    <row r="46" spans="1:3" x14ac:dyDescent="0.3">
      <c r="A46" s="92"/>
      <c r="B46" s="88" t="s">
        <v>236</v>
      </c>
      <c r="C46" s="15" t="s">
        <v>259</v>
      </c>
    </row>
    <row r="47" spans="1:3" x14ac:dyDescent="0.3">
      <c r="A47" s="89">
        <v>44433</v>
      </c>
      <c r="B47" s="79" t="s">
        <v>6</v>
      </c>
      <c r="C47" s="60" t="s">
        <v>260</v>
      </c>
    </row>
    <row r="48" spans="1:3" x14ac:dyDescent="0.3">
      <c r="A48" s="59"/>
      <c r="B48" s="66"/>
      <c r="C48" s="67"/>
    </row>
    <row r="49" spans="1:1" x14ac:dyDescent="0.3">
      <c r="A49" s="59"/>
    </row>
    <row r="50" spans="1:1" x14ac:dyDescent="0.3">
      <c r="A50" s="59"/>
    </row>
    <row r="51" spans="1:1" x14ac:dyDescent="0.3">
      <c r="A51" s="59"/>
    </row>
    <row r="52" spans="1:1" x14ac:dyDescent="0.3">
      <c r="A52" s="59"/>
    </row>
    <row r="53" spans="1:1" x14ac:dyDescent="0.3">
      <c r="A53" s="59"/>
    </row>
    <row r="54" spans="1:1" x14ac:dyDescent="0.3">
      <c r="A54" s="59"/>
    </row>
    <row r="55" spans="1:1" x14ac:dyDescent="0.3">
      <c r="A55" s="59"/>
    </row>
    <row r="56" spans="1:1" x14ac:dyDescent="0.3">
      <c r="A56" s="59"/>
    </row>
    <row r="57" spans="1:1" x14ac:dyDescent="0.3">
      <c r="A57" s="59"/>
    </row>
    <row r="58" spans="1:1" x14ac:dyDescent="0.3">
      <c r="A58" s="59"/>
    </row>
    <row r="59" spans="1:1" x14ac:dyDescent="0.3">
      <c r="A59" s="59"/>
    </row>
    <row r="60" spans="1:1" x14ac:dyDescent="0.3">
      <c r="A60" s="59"/>
    </row>
    <row r="61" spans="1:1" x14ac:dyDescent="0.3">
      <c r="A61" s="59"/>
    </row>
    <row r="62" spans="1:1" x14ac:dyDescent="0.3">
      <c r="A62" s="59"/>
    </row>
    <row r="63" spans="1:1" x14ac:dyDescent="0.3">
      <c r="A63" s="59"/>
    </row>
    <row r="64" spans="1:1" x14ac:dyDescent="0.3">
      <c r="A64" s="59"/>
    </row>
    <row r="65" spans="1:1" x14ac:dyDescent="0.3">
      <c r="A65" s="59"/>
    </row>
    <row r="66" spans="1:1" x14ac:dyDescent="0.3">
      <c r="A66" s="59"/>
    </row>
    <row r="67" spans="1:1" x14ac:dyDescent="0.3">
      <c r="A67" s="59"/>
    </row>
    <row r="68" spans="1:1" x14ac:dyDescent="0.3">
      <c r="A68" s="59"/>
    </row>
    <row r="69" spans="1:1" x14ac:dyDescent="0.3">
      <c r="A69" s="59"/>
    </row>
    <row r="70" spans="1:1" x14ac:dyDescent="0.3">
      <c r="A70" s="59"/>
    </row>
    <row r="71" spans="1:1" x14ac:dyDescent="0.3">
      <c r="A71" s="59"/>
    </row>
    <row r="72" spans="1:1" x14ac:dyDescent="0.3">
      <c r="A72" s="59"/>
    </row>
    <row r="73" spans="1:1" x14ac:dyDescent="0.3">
      <c r="A73" s="59"/>
    </row>
    <row r="74" spans="1:1" x14ac:dyDescent="0.3">
      <c r="A74" s="59"/>
    </row>
    <row r="75" spans="1:1" x14ac:dyDescent="0.3">
      <c r="A75" s="59"/>
    </row>
  </sheetData>
  <mergeCells count="11">
    <mergeCell ref="A45:A46"/>
    <mergeCell ref="B41:B43"/>
    <mergeCell ref="A41:A43"/>
    <mergeCell ref="B34:B35"/>
    <mergeCell ref="B37:B38"/>
    <mergeCell ref="A2:A38"/>
    <mergeCell ref="B4:B5"/>
    <mergeCell ref="B6:B9"/>
    <mergeCell ref="B12:B13"/>
    <mergeCell ref="B14:B22"/>
    <mergeCell ref="B23:B26"/>
  </mergeCells>
  <pageMargins left="0.7" right="0.7" top="0.75" bottom="0.75" header="0.3" footer="0.3"/>
  <pageSetup orientation="portrait" horizontalDpi="200" verticalDpi="200" r:id="rId1"/>
</worksheet>
</file>

<file path=xl/worksheets/sheet6.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C28"/>
  <sheetViews>
    <sheetView zoomScaleNormal="100" workbookViewId="0">
      <pane ySplit="1" topLeftCell="A2" activePane="bottomLeft" state="frozen"/>
      <selection pane="bottomLeft" activeCell="B11" sqref="B11"/>
    </sheetView>
  </sheetViews>
  <sheetFormatPr defaultRowHeight="14.4" x14ac:dyDescent="0.3"/>
  <cols>
    <col min="1" max="1" width="18.6640625" customWidth="1"/>
    <col min="2" max="2" width="30.6640625" style="7" customWidth="1"/>
    <col min="3" max="3" width="55.6640625" style="20" customWidth="1"/>
  </cols>
  <sheetData>
    <row r="1" spans="1:3" x14ac:dyDescent="0.3">
      <c r="A1" s="2" t="s">
        <v>49</v>
      </c>
      <c r="B1" s="2" t="s">
        <v>3</v>
      </c>
      <c r="C1" s="16" t="s">
        <v>2</v>
      </c>
    </row>
    <row r="2" spans="1:3" x14ac:dyDescent="0.3">
      <c r="A2" s="90">
        <v>42912</v>
      </c>
      <c r="B2" s="43" t="s">
        <v>4</v>
      </c>
      <c r="C2" s="4" t="s">
        <v>160</v>
      </c>
    </row>
    <row r="3" spans="1:3" x14ac:dyDescent="0.3">
      <c r="A3" s="91"/>
      <c r="B3" s="43" t="s">
        <v>5</v>
      </c>
      <c r="C3" s="4" t="s">
        <v>161</v>
      </c>
    </row>
    <row r="4" spans="1:3" x14ac:dyDescent="0.3">
      <c r="A4" s="91"/>
      <c r="B4" s="101" t="s">
        <v>6</v>
      </c>
      <c r="C4" s="4" t="s">
        <v>24</v>
      </c>
    </row>
    <row r="5" spans="1:3" x14ac:dyDescent="0.3">
      <c r="A5" s="91"/>
      <c r="B5" s="103"/>
      <c r="C5" s="4" t="s">
        <v>50</v>
      </c>
    </row>
    <row r="6" spans="1:3" x14ac:dyDescent="0.3">
      <c r="A6" s="91"/>
      <c r="B6" s="103"/>
      <c r="C6" s="4" t="s">
        <v>114</v>
      </c>
    </row>
    <row r="7" spans="1:3" x14ac:dyDescent="0.3">
      <c r="A7" s="91"/>
      <c r="B7" s="107"/>
      <c r="C7" s="4" t="s">
        <v>27</v>
      </c>
    </row>
    <row r="8" spans="1:3" ht="28.8" x14ac:dyDescent="0.3">
      <c r="A8" s="91"/>
      <c r="B8" s="96" t="s">
        <v>7</v>
      </c>
      <c r="C8" s="12" t="s">
        <v>111</v>
      </c>
    </row>
    <row r="9" spans="1:3" ht="28.8" x14ac:dyDescent="0.3">
      <c r="A9" s="91"/>
      <c r="B9" s="98"/>
      <c r="C9" s="4" t="s">
        <v>112</v>
      </c>
    </row>
    <row r="10" spans="1:3" ht="28.8" x14ac:dyDescent="0.3">
      <c r="A10" s="91"/>
      <c r="B10" s="97"/>
      <c r="C10" s="4" t="s">
        <v>51</v>
      </c>
    </row>
    <row r="11" spans="1:3" x14ac:dyDescent="0.3">
      <c r="A11" s="91"/>
      <c r="B11" s="43" t="s">
        <v>8</v>
      </c>
      <c r="C11" s="4" t="s">
        <v>32</v>
      </c>
    </row>
    <row r="12" spans="1:3" ht="28.8" x14ac:dyDescent="0.3">
      <c r="A12" s="91"/>
      <c r="B12" s="96" t="s">
        <v>11</v>
      </c>
      <c r="C12" s="4" t="s">
        <v>33</v>
      </c>
    </row>
    <row r="13" spans="1:3" ht="28.8" x14ac:dyDescent="0.3">
      <c r="A13" s="91"/>
      <c r="B13" s="97"/>
      <c r="C13" s="4" t="s">
        <v>23</v>
      </c>
    </row>
    <row r="14" spans="1:3" x14ac:dyDescent="0.3">
      <c r="A14" s="91"/>
      <c r="B14" s="96" t="s">
        <v>12</v>
      </c>
      <c r="C14" s="4" t="s">
        <v>107</v>
      </c>
    </row>
    <row r="15" spans="1:3" ht="28.8" x14ac:dyDescent="0.3">
      <c r="A15" s="91"/>
      <c r="B15" s="97"/>
      <c r="C15" s="4" t="s">
        <v>35</v>
      </c>
    </row>
    <row r="16" spans="1:3" ht="43.2" x14ac:dyDescent="0.3">
      <c r="A16" s="91"/>
      <c r="B16" s="96" t="s">
        <v>13</v>
      </c>
      <c r="C16" s="4" t="s">
        <v>37</v>
      </c>
    </row>
    <row r="17" spans="1:3" ht="43.2" x14ac:dyDescent="0.3">
      <c r="A17" s="91"/>
      <c r="B17" s="98"/>
      <c r="C17" s="4" t="s">
        <v>38</v>
      </c>
    </row>
    <row r="18" spans="1:3" ht="72" x14ac:dyDescent="0.3">
      <c r="A18" s="91"/>
      <c r="B18" s="98"/>
      <c r="C18" s="4" t="s">
        <v>39</v>
      </c>
    </row>
    <row r="19" spans="1:3" ht="28.8" x14ac:dyDescent="0.3">
      <c r="A19" s="91"/>
      <c r="B19" s="97"/>
      <c r="C19" s="4" t="s">
        <v>40</v>
      </c>
    </row>
    <row r="20" spans="1:3" ht="72" x14ac:dyDescent="0.3">
      <c r="A20" s="91"/>
      <c r="B20" s="43" t="s">
        <v>14</v>
      </c>
      <c r="C20" s="4" t="s">
        <v>41</v>
      </c>
    </row>
    <row r="21" spans="1:3" ht="43.2" x14ac:dyDescent="0.3">
      <c r="A21" s="91"/>
      <c r="B21" s="43" t="s">
        <v>15</v>
      </c>
      <c r="C21" s="4" t="s">
        <v>22</v>
      </c>
    </row>
    <row r="22" spans="1:3" ht="57.6" x14ac:dyDescent="0.3">
      <c r="A22" s="91"/>
      <c r="B22" s="43" t="s">
        <v>119</v>
      </c>
      <c r="C22" s="4" t="s">
        <v>42</v>
      </c>
    </row>
    <row r="23" spans="1:3" ht="43.2" x14ac:dyDescent="0.3">
      <c r="A23" s="91"/>
      <c r="B23" s="43" t="s">
        <v>118</v>
      </c>
      <c r="C23" s="4" t="s">
        <v>43</v>
      </c>
    </row>
    <row r="24" spans="1:3" ht="43.2" x14ac:dyDescent="0.3">
      <c r="A24" s="91"/>
      <c r="B24" s="43" t="s">
        <v>117</v>
      </c>
      <c r="C24" s="4" t="s">
        <v>164</v>
      </c>
    </row>
    <row r="25" spans="1:3" x14ac:dyDescent="0.3">
      <c r="A25" s="91"/>
      <c r="B25" s="43" t="s">
        <v>18</v>
      </c>
      <c r="C25" s="4" t="s">
        <v>45</v>
      </c>
    </row>
    <row r="26" spans="1:3" ht="43.2" x14ac:dyDescent="0.3">
      <c r="A26" s="91"/>
      <c r="B26" s="43" t="s">
        <v>21</v>
      </c>
      <c r="C26" s="4" t="s">
        <v>163</v>
      </c>
    </row>
    <row r="27" spans="1:3" ht="28.8" x14ac:dyDescent="0.3">
      <c r="A27" s="91"/>
      <c r="B27" s="96" t="s">
        <v>148</v>
      </c>
      <c r="C27" s="14" t="s">
        <v>156</v>
      </c>
    </row>
    <row r="28" spans="1:3" ht="28.8" x14ac:dyDescent="0.3">
      <c r="A28" s="92"/>
      <c r="B28" s="97"/>
      <c r="C28" s="15" t="s">
        <v>48</v>
      </c>
    </row>
  </sheetData>
  <mergeCells count="7">
    <mergeCell ref="A2:A28"/>
    <mergeCell ref="B4:B7"/>
    <mergeCell ref="B8:B10"/>
    <mergeCell ref="B12:B13"/>
    <mergeCell ref="B14:B15"/>
    <mergeCell ref="B16:B19"/>
    <mergeCell ref="B27:B28"/>
  </mergeCells>
  <pageMargins left="0.7" right="0.7" top="0.75" bottom="0.75" header="0.3" footer="0.3"/>
  <pageSetup orientation="portrait" r:id="rId1"/>
</worksheet>
</file>

<file path=xl/worksheets/sheet7.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I39"/>
  <sheetViews>
    <sheetView zoomScaleNormal="100" workbookViewId="0">
      <pane ySplit="1" topLeftCell="A36" activePane="bottomLeft" state="frozen"/>
      <selection pane="bottomLeft" activeCell="C47" sqref="C47"/>
    </sheetView>
  </sheetViews>
  <sheetFormatPr defaultRowHeight="14.4" x14ac:dyDescent="0.3"/>
  <cols>
    <col min="1" max="1" width="18.6640625" style="7" customWidth="1"/>
    <col min="2" max="2" width="30.6640625" style="7" customWidth="1"/>
    <col min="3" max="3" width="55.6640625" style="21" customWidth="1"/>
    <col min="5" max="5" width="58.44140625" customWidth="1"/>
  </cols>
  <sheetData>
    <row r="1" spans="1:3" x14ac:dyDescent="0.3">
      <c r="A1" s="2" t="s">
        <v>49</v>
      </c>
      <c r="B1" s="2" t="s">
        <v>3</v>
      </c>
      <c r="C1" s="16" t="s">
        <v>2</v>
      </c>
    </row>
    <row r="2" spans="1:3" ht="16.5" customHeight="1" x14ac:dyDescent="0.3">
      <c r="A2" s="90">
        <v>42912</v>
      </c>
      <c r="B2" s="43" t="s">
        <v>4</v>
      </c>
      <c r="C2" s="4" t="s">
        <v>160</v>
      </c>
    </row>
    <row r="3" spans="1:3" x14ac:dyDescent="0.3">
      <c r="A3" s="91"/>
      <c r="B3" s="43" t="s">
        <v>5</v>
      </c>
      <c r="C3" s="4" t="s">
        <v>161</v>
      </c>
    </row>
    <row r="4" spans="1:3" x14ac:dyDescent="0.3">
      <c r="A4" s="91"/>
      <c r="B4" s="96" t="s">
        <v>6</v>
      </c>
      <c r="C4" s="4" t="s">
        <v>24</v>
      </c>
    </row>
    <row r="5" spans="1:3" x14ac:dyDescent="0.3">
      <c r="A5" s="91"/>
      <c r="B5" s="98"/>
      <c r="C5" s="4" t="s">
        <v>52</v>
      </c>
    </row>
    <row r="6" spans="1:3" x14ac:dyDescent="0.3">
      <c r="A6" s="91"/>
      <c r="B6" s="97"/>
      <c r="C6" s="4" t="s">
        <v>28</v>
      </c>
    </row>
    <row r="7" spans="1:3" ht="28.8" x14ac:dyDescent="0.3">
      <c r="A7" s="91"/>
      <c r="B7" s="96" t="s">
        <v>7</v>
      </c>
      <c r="C7" s="12" t="s">
        <v>111</v>
      </c>
    </row>
    <row r="8" spans="1:3" ht="28.8" x14ac:dyDescent="0.3">
      <c r="A8" s="91"/>
      <c r="B8" s="98"/>
      <c r="C8" s="4" t="s">
        <v>112</v>
      </c>
    </row>
    <row r="9" spans="1:3" ht="43.2" x14ac:dyDescent="0.3">
      <c r="A9" s="91"/>
      <c r="B9" s="98"/>
      <c r="C9" s="4" t="s">
        <v>29</v>
      </c>
    </row>
    <row r="10" spans="1:3" x14ac:dyDescent="0.3">
      <c r="A10" s="91"/>
      <c r="B10" s="97"/>
      <c r="C10" s="4" t="s">
        <v>30</v>
      </c>
    </row>
    <row r="11" spans="1:3" x14ac:dyDescent="0.3">
      <c r="A11" s="91"/>
      <c r="B11" s="43" t="s">
        <v>10</v>
      </c>
      <c r="C11" s="4" t="s">
        <v>47</v>
      </c>
    </row>
    <row r="12" spans="1:3" x14ac:dyDescent="0.3">
      <c r="A12" s="91"/>
      <c r="B12" s="43" t="s">
        <v>8</v>
      </c>
      <c r="C12" s="4" t="s">
        <v>32</v>
      </c>
    </row>
    <row r="13" spans="1:3" ht="28.8" x14ac:dyDescent="0.3">
      <c r="A13" s="91"/>
      <c r="B13" s="96" t="s">
        <v>11</v>
      </c>
      <c r="C13" s="4" t="s">
        <v>33</v>
      </c>
    </row>
    <row r="14" spans="1:3" ht="28.8" x14ac:dyDescent="0.3">
      <c r="A14" s="91"/>
      <c r="B14" s="97"/>
      <c r="C14" s="4" t="s">
        <v>23</v>
      </c>
    </row>
    <row r="15" spans="1:3" s="11" customFormat="1" ht="31.2" x14ac:dyDescent="0.3">
      <c r="A15" s="91"/>
      <c r="B15" s="96" t="s">
        <v>12</v>
      </c>
      <c r="C15" s="33" t="s">
        <v>97</v>
      </c>
    </row>
    <row r="16" spans="1:3" s="11" customFormat="1" ht="31.2" x14ac:dyDescent="0.3">
      <c r="A16" s="91"/>
      <c r="B16" s="98"/>
      <c r="C16" s="33" t="s">
        <v>98</v>
      </c>
    </row>
    <row r="17" spans="1:5" s="11" customFormat="1" ht="31.2" x14ac:dyDescent="0.3">
      <c r="A17" s="91"/>
      <c r="B17" s="98"/>
      <c r="C17" s="33" t="s">
        <v>99</v>
      </c>
    </row>
    <row r="18" spans="1:5" s="11" customFormat="1" ht="31.2" x14ac:dyDescent="0.3">
      <c r="A18" s="91"/>
      <c r="B18" s="98"/>
      <c r="C18" s="34" t="s">
        <v>100</v>
      </c>
      <c r="D18" s="28"/>
      <c r="E18" s="13"/>
    </row>
    <row r="19" spans="1:5" s="11" customFormat="1" ht="31.2" x14ac:dyDescent="0.3">
      <c r="A19" s="91"/>
      <c r="B19" s="98"/>
      <c r="C19" s="34" t="s">
        <v>178</v>
      </c>
      <c r="D19" s="29"/>
      <c r="E19" s="27"/>
    </row>
    <row r="20" spans="1:5" s="11" customFormat="1" ht="28.8" x14ac:dyDescent="0.3">
      <c r="A20" s="91"/>
      <c r="B20" s="98"/>
      <c r="C20" s="12" t="s">
        <v>101</v>
      </c>
      <c r="D20" s="28"/>
      <c r="E20" s="13"/>
    </row>
    <row r="21" spans="1:5" s="11" customFormat="1" ht="43.2" x14ac:dyDescent="0.3">
      <c r="A21" s="91"/>
      <c r="B21" s="98"/>
      <c r="C21" s="4" t="s">
        <v>102</v>
      </c>
    </row>
    <row r="22" spans="1:5" s="11" customFormat="1" ht="28.8" x14ac:dyDescent="0.3">
      <c r="A22" s="91"/>
      <c r="B22" s="98"/>
      <c r="C22" s="4" t="s">
        <v>103</v>
      </c>
    </row>
    <row r="23" spans="1:5" ht="43.2" x14ac:dyDescent="0.3">
      <c r="A23" s="91"/>
      <c r="B23" s="98"/>
      <c r="C23" s="4" t="s">
        <v>104</v>
      </c>
    </row>
    <row r="24" spans="1:5" ht="43.2" x14ac:dyDescent="0.3">
      <c r="A24" s="91"/>
      <c r="B24" s="98"/>
      <c r="C24" s="17" t="s">
        <v>105</v>
      </c>
    </row>
    <row r="25" spans="1:5" ht="43.2" x14ac:dyDescent="0.3">
      <c r="A25" s="91"/>
      <c r="B25" s="98"/>
      <c r="C25" s="4" t="s">
        <v>106</v>
      </c>
    </row>
    <row r="26" spans="1:5" x14ac:dyDescent="0.3">
      <c r="A26" s="91"/>
      <c r="B26" s="97"/>
      <c r="C26" s="4" t="s">
        <v>107</v>
      </c>
    </row>
    <row r="27" spans="1:5" ht="43.2" x14ac:dyDescent="0.3">
      <c r="A27" s="91"/>
      <c r="B27" s="96" t="s">
        <v>13</v>
      </c>
      <c r="C27" s="4" t="s">
        <v>37</v>
      </c>
    </row>
    <row r="28" spans="1:5" ht="43.2" x14ac:dyDescent="0.3">
      <c r="A28" s="91"/>
      <c r="B28" s="98"/>
      <c r="C28" s="4" t="s">
        <v>38</v>
      </c>
    </row>
    <row r="29" spans="1:5" ht="72" x14ac:dyDescent="0.3">
      <c r="A29" s="91"/>
      <c r="B29" s="98"/>
      <c r="C29" s="4" t="s">
        <v>39</v>
      </c>
    </row>
    <row r="30" spans="1:5" ht="28.8" x14ac:dyDescent="0.3">
      <c r="A30" s="91"/>
      <c r="B30" s="97"/>
      <c r="C30" s="4" t="s">
        <v>40</v>
      </c>
    </row>
    <row r="31" spans="1:5" ht="72" x14ac:dyDescent="0.3">
      <c r="A31" s="91"/>
      <c r="B31" s="43" t="s">
        <v>14</v>
      </c>
      <c r="C31" s="4" t="s">
        <v>41</v>
      </c>
    </row>
    <row r="32" spans="1:5" ht="43.2" x14ac:dyDescent="0.3">
      <c r="A32" s="91"/>
      <c r="B32" s="43" t="s">
        <v>15</v>
      </c>
      <c r="C32" s="4" t="s">
        <v>22</v>
      </c>
    </row>
    <row r="33" spans="1:9" ht="43.2" x14ac:dyDescent="0.3">
      <c r="A33" s="91"/>
      <c r="B33" s="43" t="s">
        <v>117</v>
      </c>
      <c r="C33" s="4" t="s">
        <v>164</v>
      </c>
      <c r="I33" s="3"/>
    </row>
    <row r="34" spans="1:9" ht="29.25" customHeight="1" x14ac:dyDescent="0.3">
      <c r="A34" s="91"/>
      <c r="B34" s="43" t="s">
        <v>16</v>
      </c>
      <c r="C34" s="4" t="s">
        <v>162</v>
      </c>
      <c r="I34" s="3"/>
    </row>
    <row r="35" spans="1:9" x14ac:dyDescent="0.3">
      <c r="A35" s="91"/>
      <c r="B35" s="43" t="s">
        <v>18</v>
      </c>
      <c r="C35" s="4" t="s">
        <v>45</v>
      </c>
    </row>
    <row r="36" spans="1:9" ht="43.2" x14ac:dyDescent="0.3">
      <c r="A36" s="91"/>
      <c r="B36" s="43" t="s">
        <v>21</v>
      </c>
      <c r="C36" s="4" t="s">
        <v>163</v>
      </c>
    </row>
    <row r="37" spans="1:9" ht="28.8" x14ac:dyDescent="0.3">
      <c r="A37" s="91"/>
      <c r="B37" s="43" t="s">
        <v>148</v>
      </c>
      <c r="C37" s="14" t="s">
        <v>127</v>
      </c>
    </row>
    <row r="38" spans="1:9" ht="28.8" x14ac:dyDescent="0.3">
      <c r="A38" s="92"/>
      <c r="B38" s="43" t="s">
        <v>148</v>
      </c>
      <c r="C38" s="15" t="s">
        <v>154</v>
      </c>
    </row>
    <row r="39" spans="1:9" x14ac:dyDescent="0.3">
      <c r="A39" s="78">
        <v>43637</v>
      </c>
      <c r="B39" s="79" t="s">
        <v>216</v>
      </c>
      <c r="C39" s="61" t="s">
        <v>217</v>
      </c>
    </row>
  </sheetData>
  <mergeCells count="6">
    <mergeCell ref="A2:A38"/>
    <mergeCell ref="B4:B6"/>
    <mergeCell ref="B7:B10"/>
    <mergeCell ref="B13:B14"/>
    <mergeCell ref="B15:B26"/>
    <mergeCell ref="B27:B30"/>
  </mergeCells>
  <pageMargins left="0.7" right="0.7" top="0.75" bottom="0.75" header="0.3" footer="0.3"/>
</worksheet>
</file>

<file path=xl/worksheets/sheet8.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E85"/>
  <sheetViews>
    <sheetView tabSelected="1" zoomScaleNormal="100" workbookViewId="0">
      <pane ySplit="1" topLeftCell="A41" activePane="bottomLeft" state="frozen"/>
      <selection pane="bottomLeft" activeCell="C53" sqref="C53"/>
    </sheetView>
  </sheetViews>
  <sheetFormatPr defaultRowHeight="14.4" x14ac:dyDescent="0.3"/>
  <cols>
    <col min="1" max="1" width="18.6640625" style="70" customWidth="1"/>
    <col min="2" max="2" width="30.6640625" style="8" customWidth="1"/>
    <col min="3" max="3" width="55.6640625" style="20" customWidth="1"/>
    <col min="5" max="5" width="52.5546875" customWidth="1"/>
  </cols>
  <sheetData>
    <row r="1" spans="1:5" x14ac:dyDescent="0.3">
      <c r="A1" s="45" t="s">
        <v>49</v>
      </c>
      <c r="B1" s="68" t="s">
        <v>3</v>
      </c>
      <c r="C1" s="16" t="s">
        <v>2</v>
      </c>
    </row>
    <row r="2" spans="1:5" x14ac:dyDescent="0.3">
      <c r="A2" s="106">
        <v>42912</v>
      </c>
      <c r="B2" s="65" t="s">
        <v>4</v>
      </c>
      <c r="C2" s="4" t="s">
        <v>160</v>
      </c>
    </row>
    <row r="3" spans="1:5" x14ac:dyDescent="0.3">
      <c r="A3" s="106"/>
      <c r="B3" s="65" t="s">
        <v>5</v>
      </c>
      <c r="C3" s="4" t="s">
        <v>161</v>
      </c>
    </row>
    <row r="4" spans="1:5" x14ac:dyDescent="0.3">
      <c r="A4" s="106"/>
      <c r="B4" s="69" t="s">
        <v>6</v>
      </c>
      <c r="C4" s="4" t="s">
        <v>28</v>
      </c>
    </row>
    <row r="5" spans="1:5" ht="28.8" x14ac:dyDescent="0.3">
      <c r="A5" s="106"/>
      <c r="B5" s="108" t="s">
        <v>7</v>
      </c>
      <c r="C5" s="12" t="s">
        <v>111</v>
      </c>
    </row>
    <row r="6" spans="1:5" ht="28.8" x14ac:dyDescent="0.3">
      <c r="A6" s="106"/>
      <c r="B6" s="109"/>
      <c r="C6" s="4" t="s">
        <v>112</v>
      </c>
    </row>
    <row r="7" spans="1:5" ht="43.2" x14ac:dyDescent="0.3">
      <c r="A7" s="106"/>
      <c r="B7" s="109"/>
      <c r="C7" s="4" t="s">
        <v>29</v>
      </c>
    </row>
    <row r="8" spans="1:5" x14ac:dyDescent="0.3">
      <c r="A8" s="106"/>
      <c r="B8" s="110"/>
      <c r="C8" s="4" t="s">
        <v>30</v>
      </c>
    </row>
    <row r="9" spans="1:5" x14ac:dyDescent="0.3">
      <c r="A9" s="106"/>
      <c r="B9" s="65" t="s">
        <v>10</v>
      </c>
      <c r="C9" s="4" t="s">
        <v>47</v>
      </c>
    </row>
    <row r="10" spans="1:5" x14ac:dyDescent="0.3">
      <c r="A10" s="106"/>
      <c r="B10" s="65" t="s">
        <v>8</v>
      </c>
      <c r="C10" s="4" t="s">
        <v>32</v>
      </c>
    </row>
    <row r="11" spans="1:5" ht="28.8" x14ac:dyDescent="0.3">
      <c r="A11" s="106"/>
      <c r="B11" s="108" t="s">
        <v>11</v>
      </c>
      <c r="C11" s="4" t="s">
        <v>33</v>
      </c>
    </row>
    <row r="12" spans="1:5" ht="28.8" x14ac:dyDescent="0.3">
      <c r="A12" s="106"/>
      <c r="B12" s="111"/>
      <c r="C12" s="4" t="s">
        <v>23</v>
      </c>
    </row>
    <row r="13" spans="1:5" ht="28.8" x14ac:dyDescent="0.3">
      <c r="A13" s="106"/>
      <c r="B13" s="108" t="s">
        <v>12</v>
      </c>
      <c r="C13" s="4" t="s">
        <v>35</v>
      </c>
    </row>
    <row r="14" spans="1:5" ht="31.2" x14ac:dyDescent="0.3">
      <c r="A14" s="106"/>
      <c r="B14" s="112"/>
      <c r="C14" s="33" t="s">
        <v>178</v>
      </c>
      <c r="D14" s="29"/>
      <c r="E14" s="27"/>
    </row>
    <row r="15" spans="1:5" ht="46.8" x14ac:dyDescent="0.3">
      <c r="A15" s="106"/>
      <c r="B15" s="112"/>
      <c r="C15" s="33" t="s">
        <v>86</v>
      </c>
    </row>
    <row r="16" spans="1:5" ht="31.2" x14ac:dyDescent="0.3">
      <c r="A16" s="106"/>
      <c r="B16" s="112"/>
      <c r="C16" s="33" t="s">
        <v>87</v>
      </c>
    </row>
    <row r="17" spans="1:3" ht="31.2" x14ac:dyDescent="0.3">
      <c r="A17" s="106"/>
      <c r="B17" s="112"/>
      <c r="C17" s="33" t="s">
        <v>88</v>
      </c>
    </row>
    <row r="18" spans="1:3" ht="31.2" x14ac:dyDescent="0.3">
      <c r="A18" s="106"/>
      <c r="B18" s="112"/>
      <c r="C18" s="33" t="s">
        <v>89</v>
      </c>
    </row>
    <row r="19" spans="1:3" ht="31.2" x14ac:dyDescent="0.3">
      <c r="A19" s="106"/>
      <c r="B19" s="112"/>
      <c r="C19" s="35" t="s">
        <v>90</v>
      </c>
    </row>
    <row r="20" spans="1:3" ht="31.2" x14ac:dyDescent="0.3">
      <c r="A20" s="106"/>
      <c r="B20" s="112"/>
      <c r="C20" s="35" t="s">
        <v>91</v>
      </c>
    </row>
    <row r="21" spans="1:3" ht="31.2" x14ac:dyDescent="0.3">
      <c r="A21" s="106"/>
      <c r="B21" s="112"/>
      <c r="C21" s="35" t="s">
        <v>92</v>
      </c>
    </row>
    <row r="22" spans="1:3" ht="31.2" x14ac:dyDescent="0.3">
      <c r="A22" s="106"/>
      <c r="B22" s="112"/>
      <c r="C22" s="35" t="s">
        <v>93</v>
      </c>
    </row>
    <row r="23" spans="1:3" ht="28.8" x14ac:dyDescent="0.3">
      <c r="A23" s="106"/>
      <c r="B23" s="112"/>
      <c r="C23" s="14" t="s">
        <v>94</v>
      </c>
    </row>
    <row r="24" spans="1:3" ht="31.2" x14ac:dyDescent="0.3">
      <c r="A24" s="106"/>
      <c r="B24" s="112"/>
      <c r="C24" s="33" t="s">
        <v>95</v>
      </c>
    </row>
    <row r="25" spans="1:3" ht="28.8" x14ac:dyDescent="0.3">
      <c r="A25" s="106"/>
      <c r="B25" s="112"/>
      <c r="C25" s="14" t="s">
        <v>96</v>
      </c>
    </row>
    <row r="26" spans="1:3" ht="43.2" x14ac:dyDescent="0.3">
      <c r="A26" s="106"/>
      <c r="B26" s="112"/>
      <c r="C26" s="4" t="s">
        <v>106</v>
      </c>
    </row>
    <row r="27" spans="1:3" x14ac:dyDescent="0.3">
      <c r="A27" s="106"/>
      <c r="B27" s="111"/>
      <c r="C27" s="4" t="s">
        <v>34</v>
      </c>
    </row>
    <row r="28" spans="1:3" ht="43.2" x14ac:dyDescent="0.3">
      <c r="A28" s="106"/>
      <c r="B28" s="108" t="s">
        <v>13</v>
      </c>
      <c r="C28" s="4" t="s">
        <v>37</v>
      </c>
    </row>
    <row r="29" spans="1:3" ht="43.2" x14ac:dyDescent="0.3">
      <c r="A29" s="106"/>
      <c r="B29" s="112"/>
      <c r="C29" s="4" t="s">
        <v>38</v>
      </c>
    </row>
    <row r="30" spans="1:3" ht="72" x14ac:dyDescent="0.3">
      <c r="A30" s="106"/>
      <c r="B30" s="112"/>
      <c r="C30" s="4" t="s">
        <v>39</v>
      </c>
    </row>
    <row r="31" spans="1:3" ht="28.8" x14ac:dyDescent="0.3">
      <c r="A31" s="106"/>
      <c r="B31" s="111"/>
      <c r="C31" s="4" t="s">
        <v>40</v>
      </c>
    </row>
    <row r="32" spans="1:3" ht="72" x14ac:dyDescent="0.3">
      <c r="A32" s="106"/>
      <c r="B32" s="65" t="s">
        <v>14</v>
      </c>
      <c r="C32" s="4" t="s">
        <v>41</v>
      </c>
    </row>
    <row r="33" spans="1:3" ht="43.2" x14ac:dyDescent="0.3">
      <c r="A33" s="106"/>
      <c r="B33" s="65" t="s">
        <v>15</v>
      </c>
      <c r="C33" s="4" t="s">
        <v>22</v>
      </c>
    </row>
    <row r="34" spans="1:3" ht="43.2" x14ac:dyDescent="0.3">
      <c r="A34" s="106"/>
      <c r="B34" s="65" t="s">
        <v>118</v>
      </c>
      <c r="C34" s="4" t="s">
        <v>43</v>
      </c>
    </row>
    <row r="35" spans="1:3" ht="43.2" x14ac:dyDescent="0.3">
      <c r="A35" s="106"/>
      <c r="B35" s="65" t="s">
        <v>117</v>
      </c>
      <c r="C35" s="4" t="s">
        <v>164</v>
      </c>
    </row>
    <row r="36" spans="1:3" x14ac:dyDescent="0.3">
      <c r="A36" s="106"/>
      <c r="B36" s="65" t="s">
        <v>120</v>
      </c>
      <c r="C36" s="4" t="s">
        <v>165</v>
      </c>
    </row>
    <row r="37" spans="1:3" x14ac:dyDescent="0.3">
      <c r="A37" s="106"/>
      <c r="B37" s="65" t="s">
        <v>16</v>
      </c>
      <c r="C37" s="4" t="s">
        <v>162</v>
      </c>
    </row>
    <row r="38" spans="1:3" x14ac:dyDescent="0.3">
      <c r="A38" s="106"/>
      <c r="B38" s="65" t="s">
        <v>18</v>
      </c>
      <c r="C38" s="4" t="s">
        <v>45</v>
      </c>
    </row>
    <row r="39" spans="1:3" ht="86.4" x14ac:dyDescent="0.3">
      <c r="A39" s="106"/>
      <c r="B39" s="108" t="s">
        <v>19</v>
      </c>
      <c r="C39" s="4" t="s">
        <v>20</v>
      </c>
    </row>
    <row r="40" spans="1:3" ht="28.8" x14ac:dyDescent="0.3">
      <c r="A40" s="106"/>
      <c r="B40" s="111"/>
      <c r="C40" s="4" t="s">
        <v>46</v>
      </c>
    </row>
    <row r="41" spans="1:3" ht="43.2" x14ac:dyDescent="0.3">
      <c r="A41" s="106"/>
      <c r="B41" s="65" t="s">
        <v>21</v>
      </c>
      <c r="C41" s="4" t="s">
        <v>163</v>
      </c>
    </row>
    <row r="42" spans="1:3" ht="28.8" x14ac:dyDescent="0.3">
      <c r="A42" s="106"/>
      <c r="B42" s="108" t="s">
        <v>148</v>
      </c>
      <c r="C42" s="14" t="s">
        <v>127</v>
      </c>
    </row>
    <row r="43" spans="1:3" ht="28.8" x14ac:dyDescent="0.3">
      <c r="A43" s="90"/>
      <c r="B43" s="112"/>
      <c r="C43" s="71" t="s">
        <v>48</v>
      </c>
    </row>
    <row r="44" spans="1:3" ht="28.8" x14ac:dyDescent="0.3">
      <c r="A44" s="106">
        <v>43203</v>
      </c>
      <c r="B44" s="105" t="s">
        <v>12</v>
      </c>
      <c r="C44" s="14" t="s">
        <v>192</v>
      </c>
    </row>
    <row r="45" spans="1:3" ht="28.8" x14ac:dyDescent="0.3">
      <c r="A45" s="106"/>
      <c r="B45" s="105"/>
      <c r="C45" s="14" t="s">
        <v>194</v>
      </c>
    </row>
    <row r="46" spans="1:3" ht="28.8" x14ac:dyDescent="0.3">
      <c r="A46" s="106"/>
      <c r="B46" s="105"/>
      <c r="C46" s="61" t="s">
        <v>193</v>
      </c>
    </row>
    <row r="47" spans="1:3" ht="60" customHeight="1" x14ac:dyDescent="0.3">
      <c r="A47" s="106">
        <v>44721</v>
      </c>
      <c r="B47" s="105" t="s">
        <v>12</v>
      </c>
      <c r="C47" s="125" t="s">
        <v>263</v>
      </c>
    </row>
    <row r="48" spans="1:3" ht="57.6" x14ac:dyDescent="0.3">
      <c r="A48" s="106"/>
      <c r="B48" s="105"/>
      <c r="C48" s="125" t="s">
        <v>264</v>
      </c>
    </row>
    <row r="49" spans="1:3" x14ac:dyDescent="0.3">
      <c r="A49" s="58"/>
      <c r="B49" s="50"/>
      <c r="C49" s="67"/>
    </row>
    <row r="50" spans="1:3" x14ac:dyDescent="0.3">
      <c r="A50" s="58"/>
    </row>
    <row r="51" spans="1:3" x14ac:dyDescent="0.3">
      <c r="A51" s="58"/>
    </row>
    <row r="52" spans="1:3" x14ac:dyDescent="0.3">
      <c r="A52" s="58"/>
    </row>
    <row r="53" spans="1:3" x14ac:dyDescent="0.3">
      <c r="A53" s="58"/>
    </row>
    <row r="54" spans="1:3" x14ac:dyDescent="0.3">
      <c r="A54" s="58"/>
    </row>
    <row r="55" spans="1:3" x14ac:dyDescent="0.3">
      <c r="A55" s="58"/>
    </row>
    <row r="56" spans="1:3" x14ac:dyDescent="0.3">
      <c r="A56" s="58"/>
    </row>
    <row r="57" spans="1:3" x14ac:dyDescent="0.3">
      <c r="A57" s="58"/>
    </row>
    <row r="58" spans="1:3" x14ac:dyDescent="0.3">
      <c r="A58" s="58"/>
    </row>
    <row r="59" spans="1:3" x14ac:dyDescent="0.3">
      <c r="A59" s="58"/>
    </row>
    <row r="60" spans="1:3" x14ac:dyDescent="0.3">
      <c r="A60" s="58"/>
    </row>
    <row r="61" spans="1:3" x14ac:dyDescent="0.3">
      <c r="A61" s="58"/>
    </row>
    <row r="62" spans="1:3" x14ac:dyDescent="0.3">
      <c r="A62" s="58"/>
    </row>
    <row r="63" spans="1:3" x14ac:dyDescent="0.3">
      <c r="A63" s="58"/>
    </row>
    <row r="64" spans="1:3" x14ac:dyDescent="0.3">
      <c r="A64" s="58"/>
    </row>
    <row r="65" spans="1:1" x14ac:dyDescent="0.3">
      <c r="A65" s="58"/>
    </row>
    <row r="66" spans="1:1" x14ac:dyDescent="0.3">
      <c r="A66" s="58"/>
    </row>
    <row r="67" spans="1:1" x14ac:dyDescent="0.3">
      <c r="A67" s="58"/>
    </row>
    <row r="68" spans="1:1" x14ac:dyDescent="0.3">
      <c r="A68" s="58"/>
    </row>
    <row r="69" spans="1:1" x14ac:dyDescent="0.3">
      <c r="A69" s="58"/>
    </row>
    <row r="70" spans="1:1" x14ac:dyDescent="0.3">
      <c r="A70" s="58"/>
    </row>
    <row r="71" spans="1:1" x14ac:dyDescent="0.3">
      <c r="A71" s="58"/>
    </row>
    <row r="72" spans="1:1" x14ac:dyDescent="0.3">
      <c r="A72" s="58"/>
    </row>
    <row r="73" spans="1:1" x14ac:dyDescent="0.3">
      <c r="A73" s="58"/>
    </row>
    <row r="74" spans="1:1" x14ac:dyDescent="0.3">
      <c r="A74" s="58"/>
    </row>
    <row r="75" spans="1:1" x14ac:dyDescent="0.3">
      <c r="A75" s="58"/>
    </row>
    <row r="76" spans="1:1" x14ac:dyDescent="0.3">
      <c r="A76" s="58"/>
    </row>
    <row r="77" spans="1:1" x14ac:dyDescent="0.3">
      <c r="A77" s="58"/>
    </row>
    <row r="78" spans="1:1" x14ac:dyDescent="0.3">
      <c r="A78" s="58"/>
    </row>
    <row r="79" spans="1:1" x14ac:dyDescent="0.3">
      <c r="A79" s="58"/>
    </row>
    <row r="80" spans="1:1" x14ac:dyDescent="0.3">
      <c r="A80" s="58"/>
    </row>
    <row r="81" spans="1:1" x14ac:dyDescent="0.3">
      <c r="A81" s="58"/>
    </row>
    <row r="82" spans="1:1" x14ac:dyDescent="0.3">
      <c r="A82" s="58"/>
    </row>
    <row r="83" spans="1:1" x14ac:dyDescent="0.3">
      <c r="A83" s="58"/>
    </row>
    <row r="84" spans="1:1" x14ac:dyDescent="0.3">
      <c r="A84" s="58"/>
    </row>
    <row r="85" spans="1:1" x14ac:dyDescent="0.3">
      <c r="A85" s="58"/>
    </row>
  </sheetData>
  <mergeCells count="11">
    <mergeCell ref="A47:A48"/>
    <mergeCell ref="B47:B48"/>
    <mergeCell ref="B44:B46"/>
    <mergeCell ref="A44:A46"/>
    <mergeCell ref="A2:A43"/>
    <mergeCell ref="B5:B8"/>
    <mergeCell ref="B11:B12"/>
    <mergeCell ref="B13:B27"/>
    <mergeCell ref="B28:B31"/>
    <mergeCell ref="B39:B40"/>
    <mergeCell ref="B42:B43"/>
  </mergeCells>
  <pageMargins left="0.7" right="0.7" top="0.75" bottom="0.75" header="0.3" footer="0.3"/>
  <pageSetup orientation="portrait" horizontalDpi="4294967293" verticalDpi="0" r:id="rId1"/>
</worksheet>
</file>

<file path=xl/worksheets/sheet9.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C66"/>
  <sheetViews>
    <sheetView zoomScaleNormal="100" workbookViewId="0">
      <pane ySplit="1" topLeftCell="A29" activePane="bottomLeft" state="frozen"/>
      <selection pane="bottomLeft" activeCell="C39" sqref="C39"/>
    </sheetView>
  </sheetViews>
  <sheetFormatPr defaultRowHeight="14.4" x14ac:dyDescent="0.3"/>
  <cols>
    <col min="1" max="1" width="18.6640625" style="9" customWidth="1"/>
    <col min="2" max="2" width="30.6640625" style="50" customWidth="1"/>
    <col min="3" max="3" width="55.6640625" style="19" customWidth="1"/>
  </cols>
  <sheetData>
    <row r="1" spans="1:3" x14ac:dyDescent="0.3">
      <c r="A1" s="2" t="s">
        <v>49</v>
      </c>
      <c r="B1" s="48" t="s">
        <v>3</v>
      </c>
      <c r="C1" s="16" t="s">
        <v>2</v>
      </c>
    </row>
    <row r="2" spans="1:3" ht="28.8" x14ac:dyDescent="0.3">
      <c r="A2" s="41">
        <v>42674</v>
      </c>
      <c r="B2" s="43" t="s">
        <v>6</v>
      </c>
      <c r="C2" s="37" t="s">
        <v>167</v>
      </c>
    </row>
    <row r="3" spans="1:3" x14ac:dyDescent="0.3">
      <c r="A3" s="90">
        <v>42912</v>
      </c>
      <c r="B3" s="43" t="s">
        <v>4</v>
      </c>
      <c r="C3" s="4" t="s">
        <v>160</v>
      </c>
    </row>
    <row r="4" spans="1:3" x14ac:dyDescent="0.3">
      <c r="A4" s="91"/>
      <c r="B4" s="43" t="s">
        <v>5</v>
      </c>
      <c r="C4" s="4" t="s">
        <v>161</v>
      </c>
    </row>
    <row r="5" spans="1:3" x14ac:dyDescent="0.3">
      <c r="A5" s="91"/>
      <c r="B5" s="43" t="s">
        <v>6</v>
      </c>
      <c r="C5" s="4" t="s">
        <v>27</v>
      </c>
    </row>
    <row r="6" spans="1:3" x14ac:dyDescent="0.3">
      <c r="A6" s="91"/>
      <c r="B6" s="43" t="s">
        <v>10</v>
      </c>
      <c r="C6" s="4" t="s">
        <v>47</v>
      </c>
    </row>
    <row r="7" spans="1:3" ht="28.8" x14ac:dyDescent="0.3">
      <c r="A7" s="91"/>
      <c r="B7" s="101" t="s">
        <v>7</v>
      </c>
      <c r="C7" s="4" t="s">
        <v>111</v>
      </c>
    </row>
    <row r="8" spans="1:3" ht="28.8" x14ac:dyDescent="0.3">
      <c r="A8" s="91"/>
      <c r="B8" s="103"/>
      <c r="C8" s="4" t="s">
        <v>157</v>
      </c>
    </row>
    <row r="9" spans="1:3" ht="43.2" x14ac:dyDescent="0.3">
      <c r="A9" s="91"/>
      <c r="B9" s="107"/>
      <c r="C9" s="4" t="s">
        <v>29</v>
      </c>
    </row>
    <row r="10" spans="1:3" x14ac:dyDescent="0.3">
      <c r="A10" s="91"/>
      <c r="B10" s="43" t="s">
        <v>8</v>
      </c>
      <c r="C10" s="4" t="s">
        <v>32</v>
      </c>
    </row>
    <row r="11" spans="1:3" ht="28.8" x14ac:dyDescent="0.3">
      <c r="A11" s="91"/>
      <c r="B11" s="96" t="s">
        <v>11</v>
      </c>
      <c r="C11" s="4" t="s">
        <v>33</v>
      </c>
    </row>
    <row r="12" spans="1:3" ht="28.8" x14ac:dyDescent="0.3">
      <c r="A12" s="91"/>
      <c r="B12" s="97"/>
      <c r="C12" s="4" t="s">
        <v>23</v>
      </c>
    </row>
    <row r="13" spans="1:3" x14ac:dyDescent="0.3">
      <c r="A13" s="91"/>
      <c r="B13" s="96" t="s">
        <v>12</v>
      </c>
      <c r="C13" s="14" t="s">
        <v>82</v>
      </c>
    </row>
    <row r="14" spans="1:3" ht="28.8" x14ac:dyDescent="0.3">
      <c r="A14" s="91"/>
      <c r="B14" s="98"/>
      <c r="C14" s="14" t="s">
        <v>83</v>
      </c>
    </row>
    <row r="15" spans="1:3" x14ac:dyDescent="0.3">
      <c r="A15" s="91"/>
      <c r="B15" s="98"/>
      <c r="C15" s="14" t="s">
        <v>84</v>
      </c>
    </row>
    <row r="16" spans="1:3" ht="28.8" x14ac:dyDescent="0.3">
      <c r="A16" s="91"/>
      <c r="B16" s="98"/>
      <c r="C16" s="14" t="s">
        <v>85</v>
      </c>
    </row>
    <row r="17" spans="1:3" x14ac:dyDescent="0.3">
      <c r="A17" s="91"/>
      <c r="B17" s="97"/>
      <c r="C17" s="4" t="s">
        <v>107</v>
      </c>
    </row>
    <row r="18" spans="1:3" ht="43.2" x14ac:dyDescent="0.3">
      <c r="A18" s="91"/>
      <c r="B18" s="101" t="s">
        <v>13</v>
      </c>
      <c r="C18" s="4" t="s">
        <v>37</v>
      </c>
    </row>
    <row r="19" spans="1:3" ht="43.2" x14ac:dyDescent="0.3">
      <c r="A19" s="91"/>
      <c r="B19" s="103"/>
      <c r="C19" s="4" t="s">
        <v>38</v>
      </c>
    </row>
    <row r="20" spans="1:3" ht="72" x14ac:dyDescent="0.3">
      <c r="A20" s="91"/>
      <c r="B20" s="103"/>
      <c r="C20" s="4" t="s">
        <v>39</v>
      </c>
    </row>
    <row r="21" spans="1:3" s="11" customFormat="1" ht="28.8" x14ac:dyDescent="0.3">
      <c r="A21" s="91"/>
      <c r="B21" s="107"/>
      <c r="C21" s="4" t="s">
        <v>40</v>
      </c>
    </row>
    <row r="22" spans="1:3" ht="72" x14ac:dyDescent="0.3">
      <c r="A22" s="91"/>
      <c r="B22" s="43" t="s">
        <v>14</v>
      </c>
      <c r="C22" s="4" t="s">
        <v>41</v>
      </c>
    </row>
    <row r="23" spans="1:3" ht="57.6" x14ac:dyDescent="0.3">
      <c r="A23" s="91"/>
      <c r="B23" s="43" t="s">
        <v>119</v>
      </c>
      <c r="C23" s="4" t="s">
        <v>42</v>
      </c>
    </row>
    <row r="24" spans="1:3" ht="43.2" x14ac:dyDescent="0.3">
      <c r="A24" s="91"/>
      <c r="B24" s="43" t="s">
        <v>118</v>
      </c>
      <c r="C24" s="4" t="s">
        <v>43</v>
      </c>
    </row>
    <row r="25" spans="1:3" ht="43.2" x14ac:dyDescent="0.3">
      <c r="A25" s="91"/>
      <c r="B25" s="43" t="s">
        <v>117</v>
      </c>
      <c r="C25" s="4" t="s">
        <v>164</v>
      </c>
    </row>
    <row r="26" spans="1:3" ht="43.2" x14ac:dyDescent="0.3">
      <c r="A26" s="91"/>
      <c r="B26" s="43" t="s">
        <v>121</v>
      </c>
      <c r="C26" s="4" t="s">
        <v>22</v>
      </c>
    </row>
    <row r="27" spans="1:3" x14ac:dyDescent="0.3">
      <c r="A27" s="91"/>
      <c r="B27" s="43" t="s">
        <v>115</v>
      </c>
      <c r="C27" s="4" t="s">
        <v>158</v>
      </c>
    </row>
    <row r="28" spans="1:3" ht="86.4" x14ac:dyDescent="0.3">
      <c r="A28" s="91"/>
      <c r="B28" s="96" t="s">
        <v>19</v>
      </c>
      <c r="C28" s="4" t="s">
        <v>20</v>
      </c>
    </row>
    <row r="29" spans="1:3" x14ac:dyDescent="0.3">
      <c r="A29" s="91"/>
      <c r="B29" s="98"/>
      <c r="C29" s="4" t="s">
        <v>116</v>
      </c>
    </row>
    <row r="30" spans="1:3" ht="28.8" x14ac:dyDescent="0.3">
      <c r="A30" s="91"/>
      <c r="B30" s="97"/>
      <c r="C30" s="4" t="s">
        <v>46</v>
      </c>
    </row>
    <row r="31" spans="1:3" ht="43.2" x14ac:dyDescent="0.3">
      <c r="A31" s="91"/>
      <c r="B31" s="96" t="s">
        <v>21</v>
      </c>
      <c r="C31" s="4" t="s">
        <v>163</v>
      </c>
    </row>
    <row r="32" spans="1:3" s="11" customFormat="1" x14ac:dyDescent="0.3">
      <c r="A32" s="91"/>
      <c r="B32" s="97"/>
      <c r="C32" s="4" t="s">
        <v>168</v>
      </c>
    </row>
    <row r="33" spans="1:3" ht="28.8" x14ac:dyDescent="0.3">
      <c r="A33" s="91"/>
      <c r="B33" s="96" t="s">
        <v>148</v>
      </c>
      <c r="C33" s="14" t="s">
        <v>127</v>
      </c>
    </row>
    <row r="34" spans="1:3" ht="28.8" x14ac:dyDescent="0.3">
      <c r="A34" s="91"/>
      <c r="B34" s="98"/>
      <c r="C34" s="71" t="s">
        <v>48</v>
      </c>
    </row>
    <row r="35" spans="1:3" ht="57.6" x14ac:dyDescent="0.3">
      <c r="A35" s="80">
        <v>43791</v>
      </c>
      <c r="B35" s="83" t="s">
        <v>218</v>
      </c>
      <c r="C35" s="15" t="s">
        <v>265</v>
      </c>
    </row>
    <row r="36" spans="1:3" x14ac:dyDescent="0.3">
      <c r="A36" s="126">
        <v>44721</v>
      </c>
      <c r="B36" s="83" t="s">
        <v>12</v>
      </c>
      <c r="C36" s="56" t="s">
        <v>267</v>
      </c>
    </row>
    <row r="37" spans="1:3" x14ac:dyDescent="0.3">
      <c r="A37" s="126"/>
      <c r="B37" s="83" t="s">
        <v>266</v>
      </c>
      <c r="C37" s="56" t="s">
        <v>268</v>
      </c>
    </row>
    <row r="38" spans="1:3" x14ac:dyDescent="0.3">
      <c r="A38" s="127"/>
    </row>
    <row r="39" spans="1:3" x14ac:dyDescent="0.3">
      <c r="A39" s="59"/>
    </row>
    <row r="40" spans="1:3" x14ac:dyDescent="0.3">
      <c r="A40" s="59"/>
    </row>
    <row r="41" spans="1:3" x14ac:dyDescent="0.3">
      <c r="A41" s="59"/>
    </row>
    <row r="42" spans="1:3" x14ac:dyDescent="0.3">
      <c r="A42" s="59"/>
    </row>
    <row r="43" spans="1:3" x14ac:dyDescent="0.3">
      <c r="A43" s="59"/>
    </row>
    <row r="44" spans="1:3" x14ac:dyDescent="0.3">
      <c r="A44" s="59"/>
    </row>
    <row r="45" spans="1:3" x14ac:dyDescent="0.3">
      <c r="A45" s="59"/>
    </row>
    <row r="46" spans="1:3" x14ac:dyDescent="0.3">
      <c r="A46" s="59"/>
    </row>
    <row r="47" spans="1:3" x14ac:dyDescent="0.3">
      <c r="A47" s="59"/>
    </row>
    <row r="48" spans="1:3" x14ac:dyDescent="0.3">
      <c r="A48" s="59"/>
    </row>
    <row r="49" spans="1:1" x14ac:dyDescent="0.3">
      <c r="A49" s="59"/>
    </row>
    <row r="50" spans="1:1" x14ac:dyDescent="0.3">
      <c r="A50" s="59"/>
    </row>
    <row r="51" spans="1:1" x14ac:dyDescent="0.3">
      <c r="A51" s="59"/>
    </row>
    <row r="52" spans="1:1" x14ac:dyDescent="0.3">
      <c r="A52" s="59"/>
    </row>
    <row r="53" spans="1:1" x14ac:dyDescent="0.3">
      <c r="A53" s="59"/>
    </row>
    <row r="54" spans="1:1" x14ac:dyDescent="0.3">
      <c r="A54" s="59"/>
    </row>
    <row r="55" spans="1:1" x14ac:dyDescent="0.3">
      <c r="A55" s="59"/>
    </row>
    <row r="56" spans="1:1" x14ac:dyDescent="0.3">
      <c r="A56" s="59"/>
    </row>
    <row r="57" spans="1:1" x14ac:dyDescent="0.3">
      <c r="A57" s="59"/>
    </row>
    <row r="58" spans="1:1" x14ac:dyDescent="0.3">
      <c r="A58" s="59"/>
    </row>
    <row r="59" spans="1:1" x14ac:dyDescent="0.3">
      <c r="A59" s="59"/>
    </row>
    <row r="60" spans="1:1" x14ac:dyDescent="0.3">
      <c r="A60" s="59"/>
    </row>
    <row r="61" spans="1:1" x14ac:dyDescent="0.3">
      <c r="A61" s="59"/>
    </row>
    <row r="62" spans="1:1" x14ac:dyDescent="0.3">
      <c r="A62" s="59"/>
    </row>
    <row r="63" spans="1:1" x14ac:dyDescent="0.3">
      <c r="A63" s="59"/>
    </row>
    <row r="64" spans="1:1" x14ac:dyDescent="0.3">
      <c r="A64" s="59"/>
    </row>
    <row r="65" spans="1:1" x14ac:dyDescent="0.3">
      <c r="A65" s="59"/>
    </row>
    <row r="66" spans="1:1" x14ac:dyDescent="0.3">
      <c r="A66" s="59"/>
    </row>
  </sheetData>
  <mergeCells count="9">
    <mergeCell ref="A36:A37"/>
    <mergeCell ref="B18:B21"/>
    <mergeCell ref="A3:A34"/>
    <mergeCell ref="B33:B34"/>
    <mergeCell ref="B28:B30"/>
    <mergeCell ref="B31:B32"/>
    <mergeCell ref="B13:B17"/>
    <mergeCell ref="B11:B12"/>
    <mergeCell ref="B7:B9"/>
  </mergeCells>
  <pageMargins left="0.7" right="0.7" top="0.75" bottom="0.75" header="0.3" footer="0.3"/>
  <pageSetup orientation="portrait" r:id="rId1"/>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df1439d-bfa5-42cb-b22f-ca4072602882"/>
    <_dlc_DocId xmlns="b59cfd7c-bafd-4e93-90d1-bde7ef270960">QQ2VDSJNJNDK-1607456815-459</_dlc_DocId>
    <_dlc_DocIdUrl xmlns="b59cfd7c-bafd-4e93-90d1-bde7ef270960">
      <Url>https://intra.phoconnect.oahpp.ca/sites/EZVBD/_layouts/15/DocIdRedir.aspx?ID=QQ2VDSJNJNDK-1607456815-459</Url>
      <Description>QQ2VDSJNJNDK-1607456815-459</Description>
    </_dlc_DocIdUrl>
    <_dlc_DocIdPersistId xmlns="b59cfd7c-bafd-4e93-90d1-bde7ef270960" xsi:nil="true"/>
    <CommitteeMaterials-MMTaxHTField0 xmlns="adf1439d-bfa5-42cb-b22f-ca4072602882">
      <Terms xmlns="http://schemas.microsoft.com/office/infopath/2007/PartnerControls"/>
    </CommitteeMaterials-MMTaxHTField0>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321E70E57D34B54AADC3EEA4EFCD5437" ma:contentTypeVersion="15" ma:contentTypeDescription="Create a new document." ma:contentTypeScope="" ma:versionID="90d5685e4c0bfd141aa263eda2755a56">
  <xsd:schema xmlns:xsd="http://www.w3.org/2001/XMLSchema" xmlns:xs="http://www.w3.org/2001/XMLSchema" xmlns:p="http://schemas.microsoft.com/office/2006/metadata/properties" xmlns:ns2="b59cfd7c-bafd-4e93-90d1-bde7ef270960" xmlns:ns3="adf1439d-bfa5-42cb-b22f-ca4072602882" targetNamespace="http://schemas.microsoft.com/office/2006/metadata/properties" ma:root="true" ma:fieldsID="f50f8306792bb195afd93c135d844d30" ns2:_="" ns3:_="">
    <xsd:import namespace="b59cfd7c-bafd-4e93-90d1-bde7ef270960"/>
    <xsd:import namespace="adf1439d-bfa5-42cb-b22f-ca4072602882"/>
    <xsd:element name="properties">
      <xsd:complexType>
        <xsd:sequence>
          <xsd:element name="documentManagement">
            <xsd:complexType>
              <xsd:all>
                <xsd:element ref="ns2:_dlc_DocId" minOccurs="0"/>
                <xsd:element ref="ns2:_dlc_DocIdUrl" minOccurs="0"/>
                <xsd:element ref="ns2:_dlc_DocIdPersistId" minOccurs="0"/>
                <xsd:element ref="ns3:CommitteeMaterials-MMTaxHTField0"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9cfd7c-bafd-4e93-90d1-bde7ef27096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fals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df1439d-bfa5-42cb-b22f-ca4072602882" elementFormDefault="qualified">
    <xsd:import namespace="http://schemas.microsoft.com/office/2006/documentManagement/types"/>
    <xsd:import namespace="http://schemas.microsoft.com/office/infopath/2007/PartnerControls"/>
    <xsd:element name="CommitteeMaterials-MMTaxHTField0" ma:index="12" nillable="true" ma:taxonomy="true" ma:internalName="CommitteeMaterials_x002d_MMTaxHTField0" ma:taxonomyFieldName="CommitteeMaterials_x002d_MM" ma:displayName="Meeting Materials-MM" ma:readOnly="false" ma:fieldId="{6ca199a6-9f84-43aa-a7c7-104b18922796}" ma:sspId="6964cab9-bfca-48dd-a786-b742da691daa" ma:termSetId="00d40592-34bd-4b93-b97b-3bacfceda975" ma:anchorId="00000000-0000-0000-0000-000000000000" ma:open="false" ma:isKeyword="false">
      <xsd:complexType>
        <xsd:sequence>
          <xsd:element ref="pc:Terms" minOccurs="0" maxOccurs="1"/>
        </xsd:sequence>
      </xsd:complexType>
    </xsd:element>
    <xsd:element name="TaxCatchAll" ma:index="13" nillable="true" ma:displayName="Taxonomy Catch All Column" ma:hidden="true" ma:list="{053eb574-e836-4880-894e-dd81a34036f2}" ma:internalName="TaxCatchAll" ma:showField="CatchAllData" ma:web="b59cfd7c-bafd-4e93-90d1-bde7ef27096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EF2AE7D-233E-455B-8012-038B10202BC0}"/>
</file>

<file path=customXml/itemProps2.xml><?xml version="1.0" encoding="utf-8"?>
<ds:datastoreItem xmlns:ds="http://schemas.openxmlformats.org/officeDocument/2006/customXml" ds:itemID="{9E017B5F-95BB-47D4-AF4E-84335360D1E3}"/>
</file>

<file path=customXml/itemProps3.xml><?xml version="1.0" encoding="utf-8"?>
<ds:datastoreItem xmlns:ds="http://schemas.openxmlformats.org/officeDocument/2006/customXml" ds:itemID="{A6E1CB09-046A-432F-BEFE-8E3844D80512}"/>
</file>

<file path=customXml/itemProps4.xml><?xml version="1.0" encoding="utf-8"?>
<ds:datastoreItem xmlns:ds="http://schemas.openxmlformats.org/officeDocument/2006/customXml" ds:itemID="{E8C131B4-E0CE-4322-A9C2-92AF7C5655FE}"/>
</file>

<file path=customXml/itemProps5.xml><?xml version="1.0" encoding="utf-8"?>
<ds:datastoreItem xmlns:ds="http://schemas.openxmlformats.org/officeDocument/2006/customXml" ds:itemID="{C169CEF6-EC3D-402B-97DA-E0336CEC1EAC}"/>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2" baseType="variant">
      <vt:variant>
        <vt:lpstr>Worksheets</vt:lpstr>
      </vt:variant>
      <vt:variant>
        <vt:i4>21</vt:i4>
      </vt:variant>
    </vt:vector>
  </HeadingPairs>
  <TitlesOfParts>
    <vt:vector size="21" baseType="lpstr">
      <vt:lpstr>Preface</vt:lpstr>
      <vt:lpstr>Amebiasis</vt:lpstr>
      <vt:lpstr>Infant Botulism</vt:lpstr>
      <vt:lpstr>Botulism</vt:lpstr>
      <vt:lpstr>Campylobacter</vt:lpstr>
      <vt:lpstr>Cholera</vt:lpstr>
      <vt:lpstr>Cryptosporidiosis</vt:lpstr>
      <vt:lpstr>Cyclosporiasis</vt:lpstr>
      <vt:lpstr>Food Poisoning</vt:lpstr>
      <vt:lpstr>Giardiasis</vt:lpstr>
      <vt:lpstr>Hepatitis A</vt:lpstr>
      <vt:lpstr>Listeria</vt:lpstr>
      <vt:lpstr>Lyme</vt:lpstr>
      <vt:lpstr>PSP</vt:lpstr>
      <vt:lpstr>Paratyphoid Fever</vt:lpstr>
      <vt:lpstr>Salmonellosis</vt:lpstr>
      <vt:lpstr>Shigellosis</vt:lpstr>
      <vt:lpstr>Typhoid Fever</vt:lpstr>
      <vt:lpstr>VTEC</vt:lpstr>
      <vt:lpstr>Yersinosis</vt:lpstr>
      <vt:lpstr>Sheet1</vt:lpstr>
    </vt:vector>
  </TitlesOfParts>
  <Company>MGS</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Investigation Tool Edits</dc:title>
  <dc:creator>Christina Lee</dc:creator>
  <cp:lastModifiedBy>Christina Lee</cp:lastModifiedBy>
  <dcterms:created xsi:type="dcterms:W3CDTF">2016-11-17T14:00:39Z</dcterms:created>
  <dcterms:modified xsi:type="dcterms:W3CDTF">2022-06-09T17:20:57Z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0x010100321E70E57D34B54AADC3EEA4EFCD5437</vt:lpwstr>
  </property>
  <property fmtid="{D5CDD505-2E9C-101B-9397-08002B2CF9AE}" pid="3" name="_dlc_DocIdItemGuid">
    <vt:lpwstr>c5ae8323-9934-4a2c-886c-aea3408fdb4a</vt:lpwstr>
  </property>
  <property fmtid="{D5CDD505-2E9C-101B-9397-08002B2CF9AE}" pid="4" name="_dlc_DocId">
    <vt:lpwstr>E7YEJEDTSY7N-237-30661</vt:lpwstr>
  </property>
  <property fmtid="{D5CDD505-2E9C-101B-9397-08002B2CF9AE}" pid="5" name="_dlc_DocIdUrl">
    <vt:lpwstr>https://goto.oahpp.ca/areas/ezvbd/teamsite/_layouts/DocIdRedir.aspx?ID=E7YEJEDTSY7N-237-30661, E7YEJEDTSY7N-237-30661</vt:lpwstr>
  </property>
  <property fmtid="{D5CDD505-2E9C-101B-9397-08002B2CF9AE}" pid="6" name="PublicationDate">
    <vt:lpwstr>2018-03-09T00:00:00Z</vt:lpwstr>
  </property>
  <property fmtid="{D5CDD505-2E9C-101B-9397-08002B2CF9AE}" pid="7" name="DocumentTitle">
    <vt:lpwstr>https://secure.publichealthontario.ca/en/BrowseByTopic/InfectiousDiseases/StandardizedQuestionnaires/Investigation Tool Edits.xls, Investigation Tool Edits</vt:lpwstr>
  </property>
  <property fmtid="{D5CDD505-2E9C-101B-9397-08002B2CF9AE}" pid="8" name="RIMSeries#">
    <vt:lpwstr>STR-MTG-001</vt:lpwstr>
  </property>
  <property fmtid="{D5CDD505-2E9C-101B-9397-08002B2CF9AE}" pid="10" name="CommitteeMaterials-MM">
    <vt:lpwstr/>
  </property>
</Properties>
</file>