
<file path=[Content_Types].xml><?xml version="1.0" encoding="utf-8"?>
<Types xmlns="http://schemas.openxmlformats.org/package/2006/content-types">
  <Default Extension="bin" ContentType="application/vnd.openxmlformats-officedocument.spreadsheetml.printerSettings"/>
  <Default Extension="jpeg" ContentType="image/jpeg"/>
  <Default Extension="rels" ContentType="application/vnd.openxmlformats-package.relationships+xml"/>
  <Default Extension="xml" ContentType="application/xml"/>
  <Default Extension="vml" ContentType="application/vnd.openxmlformats-officedocument.vmlDrawing"/>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codeName="ThisWorkbook"/>
  <mc:AlternateContent xmlns:mc="http://schemas.openxmlformats.org/markup-compatibility/2006">
    <mc:Choice Requires="x15">
      <x15ac:absPath xmlns:x15ac="http://schemas.microsoft.com/office/spreadsheetml/2010/11/ac" url="\\OTO101PFILE01V\COVID Data reporting\Wastewater\Graphs\2024-07-31\"/>
    </mc:Choice>
  </mc:AlternateContent>
  <bookViews>
    <workbookView xWindow="-120" yWindow="-120" windowWidth="29040" windowHeight="15720"/>
  </bookViews>
  <sheets>
    <sheet name="Mises en garde" sheetId="2" r:id="rId1"/>
    <sheet name="Jeu de données à exporter" sheetId="3" r:id="rId2"/>
  </sheets>
  <calcPr calcId="152511"/>
  <extLst>
    <ext xmlns:x15="http://schemas.microsoft.com/office/spreadsheetml/2010/11/main" uri="{140A7094-0E35-4892-8432-C4D2E57EDEB5}">
      <x15:workbookPr chartTrackingRefBase="1"/>
    </ext>
  </extLst>
</workbook>
</file>

<file path=xl/sharedStrings.xml><?xml version="1.0" encoding="utf-8"?>
<sst xmlns="http://schemas.openxmlformats.org/spreadsheetml/2006/main" count="45" uniqueCount="45">
  <si>
    <t>Data caveats for COVID-19 Wastewater Surveillance in Ontario</t>
  </si>
  <si>
    <t>When interpreting data from the COVID-19 Wastewater Surveillance Graphs, the following data caveats should be considered where applicable. Additional information about COVID-19 Wastewater Surveillance in Ontario is available in the Technical Notes file.</t>
  </si>
  <si>
    <t>General / Standard notes:</t>
  </si>
  <si>
    <t>4. The wastewater signal estimates for the most recent weeks are more likely to change.</t>
  </si>
  <si>
    <t>References</t>
  </si>
  <si>
    <t>Wastewater Surveillance in Ontairo</t>
  </si>
  <si>
    <t>Citation</t>
  </si>
  <si>
    <t>Disclaimer</t>
  </si>
  <si>
    <t>This document was developed by Public Health Ontario (PHO). PHO provides scientific and technical advice to Ontario’s government, public health organizations and health care providers. PHO’s work is guided by the current best available evidence at the time of publication. The application and use of this document is the responsibility of the user. PHO assumes no liability resulting from any such application or use. This document may be reproduced without permission for non-commercial purposes only and provided that appropriate credit is given to PHO. No changes and/or modifications may be made to this document without express written permission from PHO.</t>
  </si>
  <si>
    <t>The COVID-19 Wastewater Surveillance in Ontario report presents COVID-19 wastewater signals in Ontario and sub-regions. Analyses are conducted by Public Health Ontario (PHO) based on the original work of the Ontario COVID-19 Science Advisory Table entitled, Wastewater Signals in Ontario1, using
data collected as part of the Ministry of Environment, Conservation, and Parks (MECP) Wastewater
Surveillance Initiative (WSI).</t>
  </si>
  <si>
    <t>2. The data points presented in this dataset are those that directly underly the COVID-19 Wastewater Surveillance Graphs and  represent estimates   
of wastewater signals using the statistical approaches described in the Technical Notes file.</t>
  </si>
  <si>
    <t>1. Wastewater gene concentration data are extracted from the MECP WSI data hub’s Ontario – Extended Aggregated WSI Dataset [unpublished data table]. Data are extracted weekly on Wednesdays by Public Health Ontario.</t>
  </si>
  <si>
    <t>3. Previously presented wastewater signals are subject to change for the following reasons:
•  Incorporation of newly received results that were not available in previous weeks due to occasional shipping and laboratory processing delays. This may result in signal changes compared to previous weeks.
•  Revisions to previously submitted data. Examples include updates to analytical methods made at testing laboratories and re-processing of previously tested samples.
• Standard deviations which are used to standardize the entire time series are recalculated weekly as data are added or updated, resulting in changes to the historical signal.</t>
  </si>
  <si>
    <t>1. Jüni P, da Costa BR, Maltsev A, Katz GM, Perkhun A, Yan S, et al. Briefs of the Ontario COVID-19 Science Advisory Table: Ontario dashboard: tracking Omicron [Internet]. Toronto, ON: Ontario COVID-19 Science Advisory Table; 2021 [cited 2022 Sep 4]. Available from:
https://doi.org/10.47326/ocsat.dashboard.2021.1.0</t>
  </si>
  <si>
    <t>Published: June 1, 2023</t>
  </si>
  <si>
    <t>Ontario Agency for Health Protection and Promotion (Public Health Ontario). Wastewater surveillance in Ontario. Toronto, ON: King's Printer for Ontario; 20XX.</t>
  </si>
  <si>
    <t>Using Data from COVID-19 Wastewater Surveillance in Ontario Graphs</t>
  </si>
  <si>
    <t>Utilisation des données tirées des graphiques de surveillance de la COVID-19 dans les eaux usées en Ontario</t>
  </si>
  <si>
    <r>
      <t xml:space="preserve">Le rapport </t>
    </r>
    <r>
      <rPr>
        <i/>
        <sz val="11"/>
        <color rgb="FF000000"/>
        <rFont val="Calibri"/>
        <family val="2"/>
        <scheme val="minor"/>
      </rPr>
      <t>Présence de la COVID-19 dans les eaux usées en Ontario</t>
    </r>
    <r>
      <rPr>
        <sz val="11"/>
        <color rgb="FF000000"/>
        <rFont val="Calibri"/>
        <family val="2"/>
        <scheme val="minor"/>
      </rPr>
      <t xml:space="preserve"> présente les signaux de COVID-19 dans les eaux usées pour l’ensemble de la province et pour des sous-régions. Les analyses sont effectuées par Santé publique Ontario (SPO) à partir de l’ouvrage original du groupe consultatif scientifique ontarien de lutte contre la COVID-19, intitulé </t>
    </r>
    <r>
      <rPr>
        <i/>
        <sz val="11"/>
        <color rgb="FF000000"/>
        <rFont val="Calibri"/>
        <family val="2"/>
        <scheme val="minor"/>
      </rPr>
      <t>Wastewater Signals in Ontario</t>
    </r>
    <r>
      <rPr>
        <vertAlign val="superscript"/>
        <sz val="11"/>
        <color rgb="FF000000"/>
        <rFont val="Calibri"/>
        <family val="2"/>
        <scheme val="minor"/>
      </rPr>
      <t>1</t>
    </r>
    <r>
      <rPr>
        <sz val="11"/>
        <color rgb="FF000000"/>
        <rFont val="Calibri"/>
        <family val="2"/>
        <scheme val="minor"/>
      </rPr>
      <t xml:space="preserve"> (Signaux de COVID-19 dans les eaux usées en Ontario), avec des données recueillies dans le cadre de l’Initiative de surveillance des eaux usées (ISEU) du ministère de l’Environnement, de la Protection de la nature et des Parcs (MEPP).</t>
    </r>
  </si>
  <si>
    <t>Mises en garde concernant la surveillance de la COVID-19 dans les eaux usées en Ontario</t>
  </si>
  <si>
    <t>Au moment d’interpréter les données issues des graphiques de surveillance de la COVID-19 dans les eaux usées, il convient de tenir compte des mises en garde suivantes, s’il y a lieu. Le fichier des notes techniques renferme de plus amples renseignements sur la surveillance de la COVID-19 dans les eaux usées.</t>
  </si>
  <si>
    <t>Remarques générales :</t>
  </si>
  <si>
    <t>1. Les données sur la concentration de gène de COVID-19 dans les eaux usées sont extraites du fichier étendu de données agrégées de l’ISEU [tableau de données non publiées] du MEPP. Santé publique Ontario extrait les données tous les mercredis.</t>
  </si>
  <si>
    <r>
      <t xml:space="preserve">2. Les points de données présentés dans cet ensemble de données sont ceux qui sous-tendent directement les graphiques de surveillance de la COVID-19 dans les eaux usées et représentent </t>
    </r>
    <r>
      <rPr>
        <sz val="11"/>
        <color theme="1"/>
        <rFont val="Calibri"/>
        <family val="2"/>
        <scheme val="minor"/>
      </rPr>
      <t xml:space="preserve">les estimations des signaux dans les eaux usées au moyen des méthodes statistiques décrites </t>
    </r>
    <r>
      <rPr>
        <sz val="11"/>
        <color rgb="FF000000"/>
        <rFont val="Calibri"/>
        <family val="2"/>
        <scheme val="minor"/>
      </rPr>
      <t>dans le fichier des notes techniques.</t>
    </r>
  </si>
  <si>
    <t>3. Les signaux figurant dans des rapports antérieurs peuvent changer pour les raisons suivantes :
·         Intégration de nouveaux résultats qui n’étaient pas disponibles dans les semaines précédentes en raison de retards occasionnels d’expédition ou de traitement en laboratoire. Cette situation peut entraîner des changements dans les signaux par rapport aux semaines précédentes. 
·         Révision de données soumises précédemment, par exemple, les mises à jour de méthodes d’analyse dans les laboratoires et le retraitement d’échantillons analysés précédemment.
·         Actualisation hebdomadaire des écarts types utilisés pour standardiser toute la série temporelle au moment de l’ajout ou de la mise à jour de données. Cela entraîne des changements dans les signaux précédemment publiés.</t>
  </si>
  <si>
    <t>4. Les estimations des signaux des récentes semaines sont plus susceptibles de changer.</t>
  </si>
  <si>
    <t>Références</t>
  </si>
  <si>
    <t xml:space="preserve">1. Jüni P, da Costa BR, Maltsev A, Katz GM, Perkhun A, Yan S, et al. Briefs of the Ontario COVID-19 Science Advisory Table: Ontario dashboard: tracking Omicron [En ligne]. Toronto, ON: Ontario COVID-19 Science Advisory Table; 2021 [cité le 4 sept. 2022]. Disponible à : https ://doi.org/10.47326/ocsat.dashboard.2021.1.0  </t>
  </si>
  <si>
    <t>Modèle proposé pour citer ce document</t>
  </si>
  <si>
    <t>Avis de non-responsabilité</t>
  </si>
  <si>
    <t>Santé publique Ontario (SPO) a préparé le présent document. SPO offre des conseils scientifiques et techniques au gouvernement, aux agences de santé publique et aux fournisseurs de soins de santé de l’Ontario. Les travaux de SPO s’appuient sur les meilleures données probantes disponibles au moment de leur publication. L’application et l’utilisation du présent document relèvent de la responsabilité des utilisateurs. SPO n’assume aucune responsabilité relativement aux conséquences de l’application ou de l’utilisation du document par quiconque. Le présent document peut être reproduit sans permission à des fins non commerciales seulement, sous réserve d’une mention appropriée de SPO. Aucun changement ni aucune modification ne peuvent être apportés à ce document sans la permission écrite explicite de SPO.</t>
  </si>
  <si>
    <t>Surveillance des eaux usées en Ontario</t>
  </si>
  <si>
    <t>Cliquez pour ouvrir les notes techniques</t>
  </si>
  <si>
    <r>
      <t>Agence ontarienne de protection et de promotion de la santé (Santé publique Ontario). </t>
    </r>
    <r>
      <rPr>
        <i/>
        <sz val="12"/>
        <color rgb="FF000000"/>
        <rFont val="Calibri"/>
        <family val="2"/>
        <scheme val="minor"/>
      </rPr>
      <t>Surveillance des eaux usées en Ontario.</t>
    </r>
    <r>
      <rPr>
        <sz val="12"/>
        <color rgb="FF000000"/>
        <rFont val="Calibri"/>
        <family val="2"/>
        <scheme val="minor"/>
      </rPr>
      <t xml:space="preserve"> Toronto, ON: Imprimeur du Roi pour l’Ontario; 2023.</t>
    </r>
  </si>
  <si>
    <t>Mise à jour des mises en garde concernant les données : 8 juin 2023</t>
  </si>
  <si>
    <t>Données mises à jour :  1 août 2024</t>
  </si>
  <si>
    <t xml:space="preserve">Date de 
l'échantillon </t>
  </si>
  <si>
    <t>Province</t>
  </si>
  <si>
    <t xml:space="preserve">Centre-Est, 
anciennement RGT </t>
  </si>
  <si>
    <t>Centre-Ouest, anciennement RGT</t>
  </si>
  <si>
    <t>Est</t>
  </si>
  <si>
    <t>RGT</t>
  </si>
  <si>
    <t>Nord
Est</t>
  </si>
  <si>
    <t>Nord
Ouest</t>
  </si>
  <si>
    <t>Sud 
Ouest</t>
  </si>
</sst>
</file>

<file path=xl/styles.xml><?xml version="1.0" encoding="utf-8"?>
<styleSheet xmlns="http://schemas.openxmlformats.org/spreadsheetml/2006/main" xmlns:mc="http://schemas.openxmlformats.org/markup-compatibility/2006" xmlns:x14ac="http://schemas.microsoft.com/office/spreadsheetml/2009/9/ac" mc:Ignorable="x14ac">
  <fonts count="20" x14ac:knownFonts="1">
    <font>
      <sz val="11"/>
      <color theme="1"/>
      <name val="Calibri"/>
      <family val="2"/>
      <scheme val="minor"/>
    </font>
    <font>
      <sz val="12"/>
      <color theme="1"/>
      <name val="Calibri"/>
      <family val="2"/>
      <scheme val="minor"/>
    </font>
    <font>
      <sz val="11"/>
      <color theme="1"/>
      <name val="Calibri"/>
      <family val="2"/>
      <scheme val="minor"/>
    </font>
    <font>
      <b/>
      <sz val="13"/>
      <color theme="3"/>
      <name val="Calibri"/>
      <family val="2"/>
      <scheme val="minor"/>
    </font>
    <font>
      <b/>
      <sz val="11"/>
      <color theme="1"/>
      <name val="Calibri"/>
      <family val="2"/>
      <scheme val="minor"/>
    </font>
    <font>
      <b/>
      <sz val="18"/>
      <color theme="3"/>
      <name val="Calibri"/>
      <family val="2"/>
      <scheme val="minor"/>
    </font>
    <font>
      <b/>
      <sz val="16"/>
      <color theme="3"/>
      <name val="Calibri"/>
      <family val="2"/>
      <scheme val="minor"/>
    </font>
    <font>
      <b/>
      <sz val="12"/>
      <color theme="3"/>
      <name val="Calibri"/>
      <family val="2"/>
      <scheme val="minor"/>
    </font>
    <font>
      <b/>
      <sz val="13"/>
      <color rgb="FF44546A"/>
      <name val="Calibri"/>
      <family val="2"/>
      <scheme val="minor"/>
    </font>
    <font>
      <sz val="11"/>
      <color rgb="FF000000"/>
      <name val="Calibri"/>
      <family val="2"/>
      <scheme val="minor"/>
    </font>
    <font>
      <i/>
      <sz val="11"/>
      <color rgb="FF000000"/>
      <name val="Calibri"/>
      <family val="2"/>
      <scheme val="minor"/>
    </font>
    <font>
      <vertAlign val="superscript"/>
      <sz val="11"/>
      <color rgb="FF000000"/>
      <name val="Calibri"/>
      <family val="2"/>
      <scheme val="minor"/>
    </font>
    <font>
      <b/>
      <sz val="12"/>
      <color rgb="FF44546A"/>
      <name val="Calibri"/>
      <family val="2"/>
      <scheme val="minor"/>
    </font>
    <font>
      <sz val="11"/>
      <color theme="1"/>
      <name val="Symbol"/>
      <family val="1"/>
      <charset val="2"/>
    </font>
    <font>
      <sz val="12"/>
      <color rgb="FF000000"/>
      <name val="Calibri"/>
      <family val="2"/>
      <scheme val="minor"/>
    </font>
    <font>
      <u/>
      <sz val="11"/>
      <color theme="10"/>
      <name val="Calibri"/>
      <family val="2"/>
      <scheme val="minor"/>
    </font>
    <font>
      <i/>
      <sz val="12"/>
      <color rgb="FF000000"/>
      <name val="Calibri"/>
      <family val="2"/>
      <scheme val="minor"/>
    </font>
    <font>
      <b/>
      <sz val="16"/>
      <color theme="1"/>
      <name val="Calibri"/>
      <family val="2"/>
      <scheme val="minor"/>
    </font>
    <font>
      <u/>
      <sz val="12"/>
      <color theme="10"/>
      <name val="Calibri"/>
      <family val="2"/>
      <scheme val="minor"/>
    </font>
    <font>
      <sz val="12"/>
      <color theme="1"/>
      <name val="Calibri"/>
    </font>
  </fonts>
  <fills count="4">
    <fill>
      <patternFill patternType="none"/>
    </fill>
    <fill>
      <patternFill patternType="gray125"/>
    </fill>
    <fill>
      <patternFill patternType="solid">
        <fgColor theme="4" tint="0.79998168889431442"/>
        <bgColor indexed="65"/>
      </patternFill>
    </fill>
    <fill>
      <patternFill patternType="solid">
        <fgColor rgb="FFDDEBF7"/>
        <bgColor indexed="64"/>
      </patternFill>
    </fill>
  </fills>
  <borders count="4">
    <border>
      <left/>
      <right/>
      <top/>
      <bottom/>
      <diagonal/>
    </border>
    <border>
      <left/>
      <right/>
      <top/>
      <bottom style="thick">
        <color theme="4"/>
      </bottom>
      <diagonal/>
    </border>
    <border>
      <left/>
      <right/>
      <top/>
      <bottom style="thick">
        <color theme="4" tint="0.499984740745262"/>
      </bottom>
      <diagonal/>
    </border>
    <border>
      <left/>
      <right/>
      <top/>
      <bottom style="thick">
        <color rgb="FFACCCEA"/>
      </bottom>
      <diagonal/>
    </border>
  </borders>
  <cellStyleXfs count="6">
    <xf numFmtId="0" fontId="0" fillId="0" borderId="0"/>
    <xf numFmtId="0" fontId="1" fillId="0" borderId="0"/>
    <xf numFmtId="0" fontId="5" fillId="0" borderId="1" applyNumberFormat="0" applyFill="0" applyAlignment="0" applyProtection="0"/>
    <xf numFmtId="0" fontId="3" fillId="0" borderId="2" applyNumberFormat="0" applyFill="0" applyAlignment="0" applyProtection="0"/>
    <xf numFmtId="0" fontId="2" fillId="2" borderId="0" applyNumberFormat="0" applyBorder="0" applyAlignment="0" applyProtection="0"/>
    <xf numFmtId="0" fontId="15" fillId="0" borderId="0" applyNumberFormat="0" applyFill="0" applyBorder="0" applyAlignment="0" applyProtection="0"/>
  </cellStyleXfs>
  <cellXfs count="24">
    <xf numFmtId="0" fontId="0" fillId="0" borderId="0" xfId="0"/>
    <xf numFmtId="0" fontId="1" fillId="0" borderId="0" xfId="1"/>
    <xf numFmtId="0" fontId="1" fillId="0" borderId="0" xfId="1" applyAlignment="1">
      <alignment wrapText="1"/>
    </xf>
    <xf numFmtId="0" fontId="3" fillId="0" borderId="2" xfId="3" applyAlignment="1">
      <alignment wrapText="1"/>
    </xf>
    <xf numFmtId="0" fontId="0" fillId="2" borderId="0" xfId="4" applyFont="1" applyBorder="1" applyAlignment="1">
      <alignment wrapText="1"/>
    </xf>
    <xf numFmtId="0" fontId="4" fillId="0" borderId="0" xfId="1" applyFont="1" applyAlignment="1">
      <alignment wrapText="1"/>
    </xf>
    <xf numFmtId="0" fontId="6" fillId="0" borderId="1" xfId="2" applyFont="1" applyAlignment="1">
      <alignment horizontal="center" wrapText="1"/>
    </xf>
    <xf numFmtId="0" fontId="7" fillId="0" borderId="2" xfId="3" applyFont="1" applyAlignment="1">
      <alignment wrapText="1"/>
    </xf>
    <xf numFmtId="0" fontId="0" fillId="0" borderId="0" xfId="1" applyFont="1" applyAlignment="1">
      <alignment wrapText="1"/>
    </xf>
    <xf numFmtId="0" fontId="2" fillId="0" borderId="0" xfId="1" applyFont="1" applyAlignment="1">
      <alignment wrapText="1"/>
    </xf>
    <xf numFmtId="0" fontId="8" fillId="0" borderId="3" xfId="0" applyFont="1" applyBorder="1" applyAlignment="1">
      <alignment vertical="center" wrapText="1"/>
    </xf>
    <xf numFmtId="0" fontId="0" fillId="0" borderId="0" xfId="0" applyAlignment="1">
      <alignment wrapText="1"/>
    </xf>
    <xf numFmtId="0" fontId="9" fillId="3" borderId="0" xfId="0" applyFont="1" applyFill="1" applyAlignment="1">
      <alignment vertical="center" wrapText="1"/>
    </xf>
    <xf numFmtId="0" fontId="12" fillId="0" borderId="3" xfId="0" applyFont="1" applyBorder="1" applyAlignment="1">
      <alignment vertical="center" wrapText="1"/>
    </xf>
    <xf numFmtId="0" fontId="9" fillId="0" borderId="0" xfId="0" applyFont="1" applyAlignment="1">
      <alignment vertical="center" wrapText="1"/>
    </xf>
    <xf numFmtId="0" fontId="14" fillId="0" borderId="0" xfId="0" applyFont="1" applyAlignment="1">
      <alignment vertical="center" wrapText="1"/>
    </xf>
    <xf numFmtId="0" fontId="15" fillId="0" borderId="0" xfId="5" applyAlignment="1">
      <alignment vertical="center" wrapText="1"/>
    </xf>
    <xf numFmtId="0" fontId="13" fillId="0" borderId="0" xfId="0" applyFont="1" applyFill="1" applyAlignment="1">
      <alignment horizontal="left" vertical="center" wrapText="1" indent="8"/>
    </xf>
    <xf numFmtId="0" fontId="17" fillId="0" borderId="1" xfId="1" applyFont="1" applyBorder="1" applyAlignment="1">
      <alignment horizontal="center"/>
    </xf>
    <xf numFmtId="0" fontId="18" fillId="0" borderId="0" xfId="5" applyFont="1"/>
    <xf numFmtId="0" fontId="4" fillId="0" borderId="0" xfId="1" applyFont="1"/>
    <xf numFmtId="0" fontId="19" fillId="0" borderId="0" xfId="1" applyFont="1" applyAlignment="1">
      <alignment wrapText="1"/>
    </xf>
    <xf numFmtId="0" fontId="19" fillId="0" borderId="0" xfId="1" applyFont="1" applyAlignment="1">
      <alignment horizontal="left" vertical="top" wrapText="1"/>
    </xf>
    <xf numFmtId="14" fontId="19" fillId="0" borderId="0" xfId="1" applyNumberFormat="1" applyFont="1" applyAlignment="1">
      <alignment horizontal="left" vertical="top" wrapText="1"/>
    </xf>
  </cellXfs>
  <cellStyles count="6">
    <cellStyle name="20% - Accent1" xfId="4" builtinId="30"/>
    <cellStyle name="Heading 1" xfId="2" builtinId="16" customBuiltin="1"/>
    <cellStyle name="Heading 2" xfId="3" builtinId="17"/>
    <cellStyle name="Hyperlink" xfId="5" builtinId="8"/>
    <cellStyle name="Normal" xfId="0" builtinId="0"/>
    <cellStyle name="Normal 2" xfId="1"/>
  </cellStyles>
  <dxfs count="0"/>
  <tableStyles count="0" defaultTableStyle="TableStyleMedium2" defaultPivotStyle="PivotStyleLight16"/>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ustomXml" Target="../customXml/item3.xml"/><Relationship Id="rId3" Type="http://schemas.openxmlformats.org/officeDocument/2006/relationships/theme" Target="theme/theme1.xml"/><Relationship Id="rId7" Type="http://schemas.openxmlformats.org/officeDocument/2006/relationships/customXml" Target="../customXml/item2.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customXml" Target="../customXml/item1.xml"/><Relationship Id="rId5" Type="http://schemas.openxmlformats.org/officeDocument/2006/relationships/sharedStrings" Target="sharedStrings.xml"/><Relationship Id="rId4" Type="http://schemas.openxmlformats.org/officeDocument/2006/relationships/styles" Target="styles.xml"/><Relationship Id="rId9" Type="http://schemas.openxmlformats.org/officeDocument/2006/relationships/customXml" Target="../customXml/item4.xml"/></Relationships>
</file>

<file path=xl/drawings/_rels/vmlDrawing1.v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xl/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worksheets/_rels/sheet1.xml.rels><?xml version="1.0" encoding="UTF-8" standalone="yes"?>
<Relationships xmlns="http://schemas.openxmlformats.org/package/2006/relationships"><Relationship Id="rId3" Type="http://schemas.openxmlformats.org/officeDocument/2006/relationships/vmlDrawing" Target="../drawings/vmlDrawing1.vml"/><Relationship Id="rId2" Type="http://schemas.openxmlformats.org/officeDocument/2006/relationships/printerSettings" Target="../printerSettings/printerSettings1.bin"/><Relationship Id="rId1" Type="http://schemas.openxmlformats.org/officeDocument/2006/relationships/hyperlink" Target="https://www.publichealthontario.ca/-/media/Data-Files/wastewater-surveillance-technical-notes.pdf?sc_lang=fr&amp;rev=063e1b95ad30403ca18a1cc0f0b9c4e4&amp;hash=C23E58EDFEA441B7C9DC4C396A11A476" TargetMode="External"/></Relationships>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codeName="Sheet165"/>
  <dimension ref="A1:B25"/>
  <sheetViews>
    <sheetView tabSelected="1" view="pageLayout" topLeftCell="B1" zoomScaleNormal="100" workbookViewId="0">
      <selection activeCell="B3" sqref="B3"/>
    </sheetView>
  </sheetViews>
  <sheetFormatPr defaultColWidth="9.140625" defaultRowHeight="15.75" x14ac:dyDescent="0.25"/>
  <cols>
    <col min="1" max="1" width="137.28515625" style="2" customWidth="1"/>
    <col min="2" max="2" width="131.7109375" style="1" customWidth="1"/>
    <col min="3" max="16384" width="9.140625" style="1"/>
  </cols>
  <sheetData>
    <row r="1" spans="1:2" ht="21.75" thickBot="1" x14ac:dyDescent="0.4">
      <c r="A1" s="6" t="s">
        <v>5</v>
      </c>
      <c r="B1" s="18" t="s">
        <v>31</v>
      </c>
    </row>
    <row r="2" spans="1:2" ht="16.5" thickTop="1" x14ac:dyDescent="0.25">
      <c r="A2" s="5" t="s">
        <v>14</v>
      </c>
      <c r="B2" s="20" t="s">
        <v>34</v>
      </c>
    </row>
    <row r="3" spans="1:2" x14ac:dyDescent="0.25">
      <c r="A3" s="5"/>
      <c r="B3" s="20" t="s">
        <v>35</v>
      </c>
    </row>
    <row r="5" spans="1:2" ht="18" thickBot="1" x14ac:dyDescent="0.35">
      <c r="A5" s="3" t="s">
        <v>16</v>
      </c>
      <c r="B5" s="10" t="s">
        <v>17</v>
      </c>
    </row>
    <row r="6" spans="1:2" ht="16.5" thickTop="1" x14ac:dyDescent="0.25">
      <c r="B6" s="11"/>
    </row>
    <row r="7" spans="1:2" ht="82.5" customHeight="1" x14ac:dyDescent="0.25">
      <c r="A7" s="4" t="s">
        <v>9</v>
      </c>
      <c r="B7" s="12" t="s">
        <v>18</v>
      </c>
    </row>
    <row r="9" spans="1:2" ht="16.5" thickBot="1" x14ac:dyDescent="0.3">
      <c r="A9" s="7" t="s">
        <v>0</v>
      </c>
      <c r="B9" s="13" t="s">
        <v>19</v>
      </c>
    </row>
    <row r="10" spans="1:2" ht="45.75" thickTop="1" x14ac:dyDescent="0.25">
      <c r="A10" s="9" t="s">
        <v>1</v>
      </c>
      <c r="B10" s="14" t="s">
        <v>20</v>
      </c>
    </row>
    <row r="11" spans="1:2" ht="19.7" customHeight="1" x14ac:dyDescent="0.25">
      <c r="B11" s="19" t="s">
        <v>32</v>
      </c>
    </row>
    <row r="12" spans="1:2" ht="28.35" customHeight="1" thickBot="1" x14ac:dyDescent="0.3">
      <c r="A12" s="7" t="s">
        <v>2</v>
      </c>
      <c r="B12" s="13" t="s">
        <v>21</v>
      </c>
    </row>
    <row r="13" spans="1:2" ht="33.950000000000003" customHeight="1" thickTop="1" x14ac:dyDescent="0.25">
      <c r="A13" s="4" t="s">
        <v>11</v>
      </c>
      <c r="B13" s="12" t="s">
        <v>22</v>
      </c>
    </row>
    <row r="14" spans="1:2" ht="45.75" customHeight="1" x14ac:dyDescent="0.25">
      <c r="A14" s="9" t="s">
        <v>10</v>
      </c>
      <c r="B14" s="14" t="s">
        <v>23</v>
      </c>
    </row>
    <row r="15" spans="1:2" ht="135" customHeight="1" x14ac:dyDescent="0.25">
      <c r="A15" s="4" t="s">
        <v>12</v>
      </c>
      <c r="B15" s="12" t="s">
        <v>24</v>
      </c>
    </row>
    <row r="16" spans="1:2" ht="19.7" customHeight="1" x14ac:dyDescent="0.25">
      <c r="A16" s="8" t="s">
        <v>3</v>
      </c>
      <c r="B16" s="14" t="s">
        <v>25</v>
      </c>
    </row>
    <row r="17" spans="1:2" x14ac:dyDescent="0.25">
      <c r="B17" s="17"/>
    </row>
    <row r="18" spans="1:2" ht="16.5" thickBot="1" x14ac:dyDescent="0.3">
      <c r="A18" s="7" t="s">
        <v>4</v>
      </c>
      <c r="B18" s="13" t="s">
        <v>26</v>
      </c>
    </row>
    <row r="19" spans="1:2" ht="48" thickTop="1" x14ac:dyDescent="0.25">
      <c r="A19" s="2" t="s">
        <v>13</v>
      </c>
      <c r="B19" s="15" t="s">
        <v>27</v>
      </c>
    </row>
    <row r="20" spans="1:2" x14ac:dyDescent="0.25">
      <c r="B20" s="16"/>
    </row>
    <row r="21" spans="1:2" ht="18" thickBot="1" x14ac:dyDescent="0.35">
      <c r="A21" s="3" t="s">
        <v>6</v>
      </c>
      <c r="B21" s="10" t="s">
        <v>28</v>
      </c>
    </row>
    <row r="22" spans="1:2" ht="51" customHeight="1" thickTop="1" x14ac:dyDescent="0.25">
      <c r="A22" s="2" t="s">
        <v>15</v>
      </c>
      <c r="B22" s="15" t="s">
        <v>33</v>
      </c>
    </row>
    <row r="23" spans="1:2" ht="8.25" customHeight="1" x14ac:dyDescent="0.25"/>
    <row r="24" spans="1:2" ht="18" thickBot="1" x14ac:dyDescent="0.35">
      <c r="A24" s="3" t="s">
        <v>7</v>
      </c>
      <c r="B24" s="10" t="s">
        <v>29</v>
      </c>
    </row>
    <row r="25" spans="1:2" ht="111" thickTop="1" x14ac:dyDescent="0.25">
      <c r="A25" s="2" t="s">
        <v>8</v>
      </c>
      <c r="B25" s="15" t="s">
        <v>30</v>
      </c>
    </row>
  </sheetData>
  <hyperlinks>
    <hyperlink ref="B11" r:id="rId1"/>
  </hyperlinks>
  <pageMargins left="0.70866141732283472" right="0.70866141732283472" top="0.74803149606299213" bottom="0.74803149606299213" header="0.31496062992125984" footer="0.31496062992125984"/>
  <pageSetup orientation="portrait" horizontalDpi="1200" verticalDpi="1200" r:id="rId2"/>
  <headerFooter differentFirst="1">
    <oddFooter>&amp;R&amp;G</oddFooter>
    <firstHeader>&amp;L&amp;G</firstHeader>
  </headerFooter>
  <legacyDrawingHF r:id="rId3"/>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I699"/>
  <sheetViews>
    <sheetView workbookViewId="0">
      <selection activeCell="M18" sqref="M18"/>
    </sheetView>
  </sheetViews>
  <sheetFormatPr defaultColWidth="12.5703125" defaultRowHeight="15.75" x14ac:dyDescent="0.25"/>
  <cols>
    <col min="1" max="1" width="12.7109375" style="1" customWidth="1"/>
    <col min="2" max="2" width="8.85546875" style="1" customWidth="1"/>
    <col min="3" max="3" width="42.7109375" style="1" customWidth="1"/>
    <col min="4" max="4" width="48" style="1" customWidth="1"/>
    <col min="5" max="5" width="9.42578125" style="1" customWidth="1"/>
    <col min="6" max="6" width="14.28515625" style="1" customWidth="1"/>
    <col min="7" max="7" width="10.7109375" style="1" customWidth="1"/>
    <col min="8" max="9" width="11.5703125" style="1" customWidth="1"/>
    <col min="10" max="16384" width="12.5703125" style="1"/>
  </cols>
  <sheetData>
    <row r="1" spans="1:9" ht="31.5" customHeight="1" x14ac:dyDescent="0.25">
      <c r="A1" s="21" t="s">
        <v>36</v>
      </c>
      <c r="B1" s="22" t="s">
        <v>37</v>
      </c>
      <c r="C1" s="21" t="s">
        <v>38</v>
      </c>
      <c r="D1" s="21" t="s">
        <v>39</v>
      </c>
      <c r="E1" s="22" t="s">
        <v>40</v>
      </c>
      <c r="F1" s="22" t="s">
        <v>41</v>
      </c>
      <c r="G1" s="21" t="s">
        <v>42</v>
      </c>
      <c r="H1" s="21" t="s">
        <v>43</v>
      </c>
      <c r="I1" s="21" t="s">
        <v>44</v>
      </c>
    </row>
    <row r="2" spans="1:9" x14ac:dyDescent="0.25">
      <c r="A2" s="23">
        <v>45133</v>
      </c>
      <c r="B2" s="1">
        <v>0.27</v>
      </c>
      <c r="C2" s="1">
        <v>0.08</v>
      </c>
      <c r="D2" s="1">
        <v>0.16</v>
      </c>
      <c r="E2" s="1">
        <v>0.43</v>
      </c>
      <c r="F2" s="1">
        <v>0.28000000000000003</v>
      </c>
      <c r="G2" s="1">
        <v>7.0000000000000007E-2</v>
      </c>
      <c r="H2" s="1">
        <v>0.21</v>
      </c>
      <c r="I2" s="1">
        <v>0.13</v>
      </c>
    </row>
    <row r="3" spans="1:9" x14ac:dyDescent="0.25">
      <c r="A3" s="23">
        <v>45134</v>
      </c>
      <c r="B3" s="1">
        <v>0.27</v>
      </c>
      <c r="C3" s="1">
        <v>0.09</v>
      </c>
      <c r="D3" s="1">
        <v>0.16</v>
      </c>
      <c r="E3" s="1">
        <v>0.45</v>
      </c>
      <c r="F3" s="1">
        <v>0.28000000000000003</v>
      </c>
      <c r="G3" s="1">
        <v>7.0000000000000007E-2</v>
      </c>
      <c r="H3" s="1">
        <v>0.21</v>
      </c>
      <c r="I3" s="1">
        <v>0.13</v>
      </c>
    </row>
    <row r="4" spans="1:9" x14ac:dyDescent="0.25">
      <c r="A4" s="23">
        <v>45135</v>
      </c>
      <c r="B4" s="1">
        <v>0.27</v>
      </c>
      <c r="C4" s="1">
        <v>0.09</v>
      </c>
      <c r="D4" s="1">
        <v>0.16</v>
      </c>
      <c r="E4" s="1">
        <v>0.46</v>
      </c>
      <c r="F4" s="1">
        <v>0.28000000000000003</v>
      </c>
      <c r="G4" s="1">
        <v>7.0000000000000007E-2</v>
      </c>
      <c r="H4" s="1">
        <v>0.21</v>
      </c>
      <c r="I4" s="1">
        <v>0.13</v>
      </c>
    </row>
    <row r="5" spans="1:9" x14ac:dyDescent="0.25">
      <c r="A5" s="23">
        <v>45136</v>
      </c>
      <c r="B5" s="1">
        <v>0.28000000000000003</v>
      </c>
      <c r="C5" s="1">
        <v>0.09</v>
      </c>
      <c r="D5" s="1">
        <v>0.16</v>
      </c>
      <c r="E5" s="1">
        <v>0.46</v>
      </c>
      <c r="F5" s="1">
        <v>0.28000000000000003</v>
      </c>
      <c r="G5" s="1">
        <v>7.0000000000000007E-2</v>
      </c>
      <c r="H5" s="1">
        <v>0.21</v>
      </c>
      <c r="I5" s="1">
        <v>0.13</v>
      </c>
    </row>
    <row r="6" spans="1:9" x14ac:dyDescent="0.25">
      <c r="A6" s="23">
        <v>45137</v>
      </c>
      <c r="B6" s="1">
        <v>0.28000000000000003</v>
      </c>
      <c r="C6" s="1">
        <v>0.09</v>
      </c>
      <c r="D6" s="1">
        <v>0.16</v>
      </c>
      <c r="E6" s="1">
        <v>0.46</v>
      </c>
      <c r="F6" s="1">
        <v>0.28999999999999998</v>
      </c>
      <c r="G6" s="1">
        <v>0.08</v>
      </c>
      <c r="H6" s="1">
        <v>0.2</v>
      </c>
      <c r="I6" s="1">
        <v>0.12</v>
      </c>
    </row>
    <row r="7" spans="1:9" x14ac:dyDescent="0.25">
      <c r="A7" s="23">
        <v>45138</v>
      </c>
      <c r="B7" s="1">
        <v>0.28000000000000003</v>
      </c>
      <c r="C7" s="1">
        <v>0.1</v>
      </c>
      <c r="D7" s="1">
        <v>0.16</v>
      </c>
      <c r="E7" s="1">
        <v>0.45</v>
      </c>
      <c r="F7" s="1">
        <v>0.28999999999999998</v>
      </c>
      <c r="G7" s="1">
        <v>0.08</v>
      </c>
      <c r="H7" s="1">
        <v>0.2</v>
      </c>
      <c r="I7" s="1">
        <v>0.12</v>
      </c>
    </row>
    <row r="8" spans="1:9" x14ac:dyDescent="0.25">
      <c r="A8" s="23">
        <v>45139</v>
      </c>
      <c r="B8" s="1">
        <v>0.28000000000000003</v>
      </c>
      <c r="C8" s="1">
        <v>0.1</v>
      </c>
      <c r="D8" s="1">
        <v>0.16</v>
      </c>
      <c r="E8" s="1">
        <v>0.45</v>
      </c>
      <c r="F8" s="1">
        <v>0.28999999999999998</v>
      </c>
      <c r="G8" s="1">
        <v>0.08</v>
      </c>
      <c r="H8" s="1">
        <v>0.2</v>
      </c>
      <c r="I8" s="1">
        <v>0.12</v>
      </c>
    </row>
    <row r="9" spans="1:9" x14ac:dyDescent="0.25">
      <c r="A9" s="23">
        <v>45140</v>
      </c>
      <c r="B9" s="1">
        <v>0.27</v>
      </c>
      <c r="C9" s="1">
        <v>0.1</v>
      </c>
      <c r="D9" s="1">
        <v>0.15</v>
      </c>
      <c r="E9" s="1">
        <v>0.44</v>
      </c>
      <c r="F9" s="1">
        <v>0.28999999999999998</v>
      </c>
      <c r="G9" s="1">
        <v>0.08</v>
      </c>
      <c r="H9" s="1">
        <v>0.19</v>
      </c>
      <c r="I9" s="1">
        <v>0.12</v>
      </c>
    </row>
    <row r="10" spans="1:9" x14ac:dyDescent="0.25">
      <c r="A10" s="23">
        <v>45141</v>
      </c>
      <c r="B10" s="1">
        <v>0.27</v>
      </c>
      <c r="C10" s="1">
        <v>0.11</v>
      </c>
      <c r="D10" s="1">
        <v>0.15</v>
      </c>
      <c r="E10" s="1">
        <v>0.43</v>
      </c>
      <c r="F10" s="1">
        <v>0.28999999999999998</v>
      </c>
      <c r="G10" s="1">
        <v>0.09</v>
      </c>
      <c r="H10" s="1">
        <v>0.19</v>
      </c>
      <c r="I10" s="1">
        <v>0.11</v>
      </c>
    </row>
    <row r="11" spans="1:9" x14ac:dyDescent="0.25">
      <c r="A11" s="23">
        <v>45142</v>
      </c>
      <c r="B11" s="1">
        <v>0.27</v>
      </c>
      <c r="C11" s="1">
        <v>0.11</v>
      </c>
      <c r="D11" s="1">
        <v>0.15</v>
      </c>
      <c r="E11" s="1">
        <v>0.42</v>
      </c>
      <c r="F11" s="1">
        <v>0.28999999999999998</v>
      </c>
      <c r="G11" s="1">
        <v>0.09</v>
      </c>
      <c r="H11" s="1">
        <v>0.19</v>
      </c>
      <c r="I11" s="1">
        <v>0.11</v>
      </c>
    </row>
    <row r="12" spans="1:9" x14ac:dyDescent="0.25">
      <c r="A12" s="23">
        <v>45143</v>
      </c>
      <c r="B12" s="1">
        <v>0.27</v>
      </c>
      <c r="C12" s="1">
        <v>0.11</v>
      </c>
      <c r="D12" s="1">
        <v>0.15</v>
      </c>
      <c r="E12" s="1">
        <v>0.42</v>
      </c>
      <c r="F12" s="1">
        <v>0.28999999999999998</v>
      </c>
      <c r="G12" s="1">
        <v>0.09</v>
      </c>
      <c r="H12" s="1">
        <v>0.18</v>
      </c>
      <c r="I12" s="1">
        <v>0.11</v>
      </c>
    </row>
    <row r="13" spans="1:9" x14ac:dyDescent="0.25">
      <c r="A13" s="23">
        <v>45144</v>
      </c>
      <c r="B13" s="1">
        <v>0.27</v>
      </c>
      <c r="C13" s="1">
        <v>0.12</v>
      </c>
      <c r="D13" s="1">
        <v>0.15</v>
      </c>
      <c r="E13" s="1">
        <v>0.41</v>
      </c>
      <c r="F13" s="1">
        <v>0.28999999999999998</v>
      </c>
      <c r="G13" s="1">
        <v>0.09</v>
      </c>
      <c r="H13" s="1">
        <v>0.18</v>
      </c>
      <c r="I13" s="1">
        <v>0.11</v>
      </c>
    </row>
    <row r="14" spans="1:9" x14ac:dyDescent="0.25">
      <c r="A14" s="23">
        <v>45145</v>
      </c>
      <c r="B14" s="1">
        <v>0.27</v>
      </c>
      <c r="C14" s="1">
        <v>0.13</v>
      </c>
      <c r="D14" s="1">
        <v>0.15</v>
      </c>
      <c r="E14" s="1">
        <v>0.41</v>
      </c>
      <c r="F14" s="1">
        <v>0.28999999999999998</v>
      </c>
      <c r="G14" s="1">
        <v>0.1</v>
      </c>
      <c r="H14" s="1">
        <v>0.18</v>
      </c>
      <c r="I14" s="1">
        <v>0.11</v>
      </c>
    </row>
    <row r="15" spans="1:9" x14ac:dyDescent="0.25">
      <c r="A15" s="23">
        <v>45146</v>
      </c>
      <c r="B15" s="1">
        <v>0.28000000000000003</v>
      </c>
      <c r="C15" s="1">
        <v>0.13</v>
      </c>
      <c r="D15" s="1">
        <v>0.16</v>
      </c>
      <c r="E15" s="1">
        <v>0.41</v>
      </c>
      <c r="F15" s="1">
        <v>0.3</v>
      </c>
      <c r="G15" s="1">
        <v>0.1</v>
      </c>
      <c r="H15" s="1">
        <v>0.18</v>
      </c>
      <c r="I15" s="1">
        <v>0.11</v>
      </c>
    </row>
    <row r="16" spans="1:9" x14ac:dyDescent="0.25">
      <c r="A16" s="23">
        <v>45147</v>
      </c>
      <c r="B16" s="1">
        <v>0.28000000000000003</v>
      </c>
      <c r="C16" s="1">
        <v>0.14000000000000001</v>
      </c>
      <c r="D16" s="1">
        <v>0.16</v>
      </c>
      <c r="E16" s="1">
        <v>0.41</v>
      </c>
      <c r="F16" s="1">
        <v>0.3</v>
      </c>
      <c r="G16" s="1">
        <v>0.1</v>
      </c>
      <c r="H16" s="1">
        <v>0.19</v>
      </c>
      <c r="I16" s="1">
        <v>0.12</v>
      </c>
    </row>
    <row r="17" spans="1:9" x14ac:dyDescent="0.25">
      <c r="A17" s="23">
        <v>45148</v>
      </c>
      <c r="B17" s="1">
        <v>0.28000000000000003</v>
      </c>
      <c r="C17" s="1">
        <v>0.15</v>
      </c>
      <c r="D17" s="1">
        <v>0.16</v>
      </c>
      <c r="E17" s="1">
        <v>0.42</v>
      </c>
      <c r="F17" s="1">
        <v>0.3</v>
      </c>
      <c r="G17" s="1">
        <v>0.1</v>
      </c>
      <c r="H17" s="1">
        <v>0.19</v>
      </c>
      <c r="I17" s="1">
        <v>0.12</v>
      </c>
    </row>
    <row r="18" spans="1:9" x14ac:dyDescent="0.25">
      <c r="A18" s="23">
        <v>45149</v>
      </c>
      <c r="B18" s="1">
        <v>0.28999999999999998</v>
      </c>
      <c r="C18" s="1">
        <v>0.16</v>
      </c>
      <c r="D18" s="1">
        <v>0.17</v>
      </c>
      <c r="E18" s="1">
        <v>0.43</v>
      </c>
      <c r="F18" s="1">
        <v>0.3</v>
      </c>
      <c r="G18" s="1">
        <v>0.1</v>
      </c>
      <c r="H18" s="1">
        <v>0.2</v>
      </c>
      <c r="I18" s="1">
        <v>0.12</v>
      </c>
    </row>
    <row r="19" spans="1:9" x14ac:dyDescent="0.25">
      <c r="A19" s="23">
        <v>45150</v>
      </c>
      <c r="B19" s="1">
        <v>0.28999999999999998</v>
      </c>
      <c r="C19" s="1">
        <v>0.17</v>
      </c>
      <c r="D19" s="1">
        <v>0.17</v>
      </c>
      <c r="E19" s="1">
        <v>0.45</v>
      </c>
      <c r="F19" s="1">
        <v>0.31</v>
      </c>
      <c r="G19" s="1">
        <v>0.1</v>
      </c>
      <c r="H19" s="1">
        <v>0.21</v>
      </c>
      <c r="I19" s="1">
        <v>0.13</v>
      </c>
    </row>
    <row r="20" spans="1:9" x14ac:dyDescent="0.25">
      <c r="A20" s="23">
        <v>45151</v>
      </c>
      <c r="B20" s="1">
        <v>0.3</v>
      </c>
      <c r="C20" s="1">
        <v>0.18</v>
      </c>
      <c r="D20" s="1">
        <v>0.18</v>
      </c>
      <c r="E20" s="1">
        <v>0.47</v>
      </c>
      <c r="F20" s="1">
        <v>0.31</v>
      </c>
      <c r="G20" s="1">
        <v>0.1</v>
      </c>
      <c r="H20" s="1">
        <v>0.22</v>
      </c>
      <c r="I20" s="1">
        <v>0.13</v>
      </c>
    </row>
    <row r="21" spans="1:9" x14ac:dyDescent="0.25">
      <c r="A21" s="23">
        <v>45152</v>
      </c>
      <c r="B21" s="1">
        <v>0.31</v>
      </c>
      <c r="C21" s="1">
        <v>0.19</v>
      </c>
      <c r="D21" s="1">
        <v>0.18</v>
      </c>
      <c r="E21" s="1">
        <v>0.49</v>
      </c>
      <c r="F21" s="1">
        <v>0.31</v>
      </c>
      <c r="G21" s="1">
        <v>0.1</v>
      </c>
      <c r="H21" s="1">
        <v>0.23</v>
      </c>
      <c r="I21" s="1">
        <v>0.14000000000000001</v>
      </c>
    </row>
    <row r="22" spans="1:9" x14ac:dyDescent="0.25">
      <c r="A22" s="23">
        <v>45153</v>
      </c>
      <c r="B22" s="1">
        <v>0.32</v>
      </c>
      <c r="C22" s="1">
        <v>0.2</v>
      </c>
      <c r="D22" s="1">
        <v>0.19</v>
      </c>
      <c r="E22" s="1">
        <v>0.52</v>
      </c>
      <c r="F22" s="1">
        <v>0.32</v>
      </c>
      <c r="G22" s="1">
        <v>0.1</v>
      </c>
      <c r="H22" s="1">
        <v>0.25</v>
      </c>
      <c r="I22" s="1">
        <v>0.15</v>
      </c>
    </row>
    <row r="23" spans="1:9" x14ac:dyDescent="0.25">
      <c r="A23" s="23">
        <v>45154</v>
      </c>
      <c r="B23" s="1">
        <v>0.33</v>
      </c>
      <c r="C23" s="1">
        <v>0.21</v>
      </c>
      <c r="D23" s="1">
        <v>0.2</v>
      </c>
      <c r="E23" s="1">
        <v>0.55000000000000004</v>
      </c>
      <c r="F23" s="1">
        <v>0.33</v>
      </c>
      <c r="G23" s="1">
        <v>0.1</v>
      </c>
      <c r="H23" s="1">
        <v>0.27</v>
      </c>
      <c r="I23" s="1">
        <v>0.16</v>
      </c>
    </row>
    <row r="24" spans="1:9" x14ac:dyDescent="0.25">
      <c r="A24" s="23">
        <v>45155</v>
      </c>
      <c r="B24" s="1">
        <v>0.34</v>
      </c>
      <c r="C24" s="1">
        <v>0.23</v>
      </c>
      <c r="D24" s="1">
        <v>0.2</v>
      </c>
      <c r="E24" s="1">
        <v>0.57999999999999996</v>
      </c>
      <c r="F24" s="1">
        <v>0.33</v>
      </c>
      <c r="G24" s="1">
        <v>0.1</v>
      </c>
      <c r="H24" s="1">
        <v>0.28000000000000003</v>
      </c>
      <c r="I24" s="1">
        <v>0.17</v>
      </c>
    </row>
    <row r="25" spans="1:9" x14ac:dyDescent="0.25">
      <c r="A25" s="23">
        <v>45156</v>
      </c>
      <c r="B25" s="1">
        <v>0.35</v>
      </c>
      <c r="C25" s="1">
        <v>0.24</v>
      </c>
      <c r="D25" s="1">
        <v>0.21</v>
      </c>
      <c r="E25" s="1">
        <v>0.61</v>
      </c>
      <c r="F25" s="1">
        <v>0.34</v>
      </c>
      <c r="G25" s="1">
        <v>0.1</v>
      </c>
      <c r="H25" s="1">
        <v>0.3</v>
      </c>
      <c r="I25" s="1">
        <v>0.18</v>
      </c>
    </row>
    <row r="26" spans="1:9" x14ac:dyDescent="0.25">
      <c r="A26" s="23">
        <v>45157</v>
      </c>
      <c r="B26" s="1">
        <v>0.36</v>
      </c>
      <c r="C26" s="1">
        <v>0.25</v>
      </c>
      <c r="D26" s="1">
        <v>0.22</v>
      </c>
      <c r="E26" s="1">
        <v>0.65</v>
      </c>
      <c r="F26" s="1">
        <v>0.35</v>
      </c>
      <c r="G26" s="1">
        <v>0.09</v>
      </c>
      <c r="H26" s="1">
        <v>0.32</v>
      </c>
      <c r="I26" s="1">
        <v>0.19</v>
      </c>
    </row>
    <row r="27" spans="1:9" x14ac:dyDescent="0.25">
      <c r="A27" s="23">
        <v>45158</v>
      </c>
      <c r="B27" s="1">
        <v>0.37</v>
      </c>
      <c r="C27" s="1">
        <v>0.27</v>
      </c>
      <c r="D27" s="1">
        <v>0.23</v>
      </c>
      <c r="E27" s="1">
        <v>0.68</v>
      </c>
      <c r="F27" s="1">
        <v>0.36</v>
      </c>
      <c r="G27" s="1">
        <v>0.09</v>
      </c>
      <c r="H27" s="1">
        <v>0.33</v>
      </c>
      <c r="I27" s="1">
        <v>0.2</v>
      </c>
    </row>
    <row r="28" spans="1:9" x14ac:dyDescent="0.25">
      <c r="A28" s="23">
        <v>45159</v>
      </c>
      <c r="B28" s="1">
        <v>0.38</v>
      </c>
      <c r="C28" s="1">
        <v>0.28000000000000003</v>
      </c>
      <c r="D28" s="1">
        <v>0.24</v>
      </c>
      <c r="E28" s="1">
        <v>0.71</v>
      </c>
      <c r="F28" s="1">
        <v>0.36</v>
      </c>
      <c r="G28" s="1">
        <v>0.09</v>
      </c>
      <c r="H28" s="1">
        <v>0.35</v>
      </c>
      <c r="I28" s="1">
        <v>0.21</v>
      </c>
    </row>
    <row r="29" spans="1:9" x14ac:dyDescent="0.25">
      <c r="A29" s="23">
        <v>45160</v>
      </c>
      <c r="B29" s="1">
        <v>0.4</v>
      </c>
      <c r="C29" s="1">
        <v>0.28999999999999998</v>
      </c>
      <c r="D29" s="1">
        <v>0.24</v>
      </c>
      <c r="E29" s="1">
        <v>0.75</v>
      </c>
      <c r="F29" s="1">
        <v>0.37</v>
      </c>
      <c r="G29" s="1">
        <v>0.09</v>
      </c>
      <c r="H29" s="1">
        <v>0.37</v>
      </c>
      <c r="I29" s="1">
        <v>0.22</v>
      </c>
    </row>
    <row r="30" spans="1:9" x14ac:dyDescent="0.25">
      <c r="A30" s="23">
        <v>45161</v>
      </c>
      <c r="B30" s="1">
        <v>0.41</v>
      </c>
      <c r="C30" s="1">
        <v>0.28999999999999998</v>
      </c>
      <c r="D30" s="1">
        <v>0.25</v>
      </c>
      <c r="E30" s="1">
        <v>0.77</v>
      </c>
      <c r="F30" s="1">
        <v>0.39</v>
      </c>
      <c r="G30" s="1">
        <v>0.09</v>
      </c>
      <c r="H30" s="1">
        <v>0.38</v>
      </c>
      <c r="I30" s="1">
        <v>0.22</v>
      </c>
    </row>
    <row r="31" spans="1:9" x14ac:dyDescent="0.25">
      <c r="A31" s="23">
        <v>45162</v>
      </c>
      <c r="B31" s="1">
        <v>0.42</v>
      </c>
      <c r="C31" s="1">
        <v>0.3</v>
      </c>
      <c r="D31" s="1">
        <v>0.26</v>
      </c>
      <c r="E31" s="1">
        <v>0.79</v>
      </c>
      <c r="F31" s="1">
        <v>0.4</v>
      </c>
      <c r="G31" s="1">
        <v>0.09</v>
      </c>
      <c r="H31" s="1">
        <v>0.39</v>
      </c>
      <c r="I31" s="1">
        <v>0.23</v>
      </c>
    </row>
    <row r="32" spans="1:9" x14ac:dyDescent="0.25">
      <c r="A32" s="23">
        <v>45163</v>
      </c>
      <c r="B32" s="1">
        <v>0.43</v>
      </c>
      <c r="C32" s="1">
        <v>0.3</v>
      </c>
      <c r="D32" s="1">
        <v>0.26</v>
      </c>
      <c r="E32" s="1">
        <v>0.8</v>
      </c>
      <c r="F32" s="1">
        <v>0.41</v>
      </c>
      <c r="G32" s="1">
        <v>0.08</v>
      </c>
      <c r="H32" s="1">
        <v>0.39</v>
      </c>
      <c r="I32" s="1">
        <v>0.23</v>
      </c>
    </row>
    <row r="33" spans="1:9" x14ac:dyDescent="0.25">
      <c r="A33" s="23">
        <v>45164</v>
      </c>
      <c r="B33" s="1">
        <v>0.44</v>
      </c>
      <c r="C33" s="1">
        <v>0.3</v>
      </c>
      <c r="D33" s="1">
        <v>0.27</v>
      </c>
      <c r="E33" s="1">
        <v>0.81</v>
      </c>
      <c r="F33" s="1">
        <v>0.42</v>
      </c>
      <c r="G33" s="1">
        <v>0.08</v>
      </c>
      <c r="H33" s="1">
        <v>0.4</v>
      </c>
      <c r="I33" s="1">
        <v>0.24</v>
      </c>
    </row>
    <row r="34" spans="1:9" x14ac:dyDescent="0.25">
      <c r="A34" s="23">
        <v>45165</v>
      </c>
      <c r="B34" s="1">
        <v>0.44</v>
      </c>
      <c r="C34" s="1">
        <v>0.3</v>
      </c>
      <c r="D34" s="1">
        <v>0.27</v>
      </c>
      <c r="E34" s="1">
        <v>0.82</v>
      </c>
      <c r="F34" s="1">
        <v>0.43</v>
      </c>
      <c r="G34" s="1">
        <v>0.08</v>
      </c>
      <c r="H34" s="1">
        <v>0.4</v>
      </c>
      <c r="I34" s="1">
        <v>0.24</v>
      </c>
    </row>
    <row r="35" spans="1:9" x14ac:dyDescent="0.25">
      <c r="A35" s="23">
        <v>45166</v>
      </c>
      <c r="B35" s="1">
        <v>0.45</v>
      </c>
      <c r="C35" s="1">
        <v>0.28999999999999998</v>
      </c>
      <c r="D35" s="1">
        <v>0.28000000000000003</v>
      </c>
      <c r="E35" s="1">
        <v>0.82</v>
      </c>
      <c r="F35" s="1">
        <v>0.44</v>
      </c>
      <c r="G35" s="1">
        <v>0.08</v>
      </c>
      <c r="H35" s="1">
        <v>0.4</v>
      </c>
      <c r="I35" s="1">
        <v>0.24</v>
      </c>
    </row>
    <row r="36" spans="1:9" x14ac:dyDescent="0.25">
      <c r="A36" s="23">
        <v>45167</v>
      </c>
      <c r="B36" s="1">
        <v>0.46</v>
      </c>
      <c r="C36" s="1">
        <v>0.28999999999999998</v>
      </c>
      <c r="D36" s="1">
        <v>0.28000000000000003</v>
      </c>
      <c r="E36" s="1">
        <v>0.81</v>
      </c>
      <c r="F36" s="1">
        <v>0.45</v>
      </c>
      <c r="G36" s="1">
        <v>0.08</v>
      </c>
      <c r="H36" s="1">
        <v>0.39</v>
      </c>
      <c r="I36" s="1">
        <v>0.24</v>
      </c>
    </row>
    <row r="37" spans="1:9" x14ac:dyDescent="0.25">
      <c r="A37" s="23">
        <v>45168</v>
      </c>
      <c r="B37" s="1">
        <v>0.47</v>
      </c>
      <c r="C37" s="1">
        <v>0.28999999999999998</v>
      </c>
      <c r="D37" s="1">
        <v>0.28999999999999998</v>
      </c>
      <c r="E37" s="1">
        <v>0.81</v>
      </c>
      <c r="F37" s="1">
        <v>0.46</v>
      </c>
      <c r="G37" s="1">
        <v>0.08</v>
      </c>
      <c r="H37" s="1">
        <v>0.39</v>
      </c>
      <c r="I37" s="1">
        <v>0.24</v>
      </c>
    </row>
    <row r="38" spans="1:9" x14ac:dyDescent="0.25">
      <c r="A38" s="23">
        <v>45169</v>
      </c>
      <c r="B38" s="1">
        <v>0.48</v>
      </c>
      <c r="C38" s="1">
        <v>0.28999999999999998</v>
      </c>
      <c r="D38" s="1">
        <v>0.28999999999999998</v>
      </c>
      <c r="E38" s="1">
        <v>0.8</v>
      </c>
      <c r="F38" s="1">
        <v>0.48</v>
      </c>
      <c r="G38" s="1">
        <v>0.08</v>
      </c>
      <c r="H38" s="1">
        <v>0.39</v>
      </c>
      <c r="I38" s="1">
        <v>0.25</v>
      </c>
    </row>
    <row r="39" spans="1:9" x14ac:dyDescent="0.25">
      <c r="A39" s="23">
        <v>45170</v>
      </c>
      <c r="B39" s="1">
        <v>0.49</v>
      </c>
      <c r="C39" s="1">
        <v>0.28999999999999998</v>
      </c>
      <c r="D39" s="1">
        <v>0.3</v>
      </c>
      <c r="E39" s="1">
        <v>0.8</v>
      </c>
      <c r="F39" s="1">
        <v>0.49</v>
      </c>
      <c r="G39" s="1">
        <v>0.08</v>
      </c>
      <c r="H39" s="1">
        <v>0.39</v>
      </c>
      <c r="I39" s="1">
        <v>0.25</v>
      </c>
    </row>
    <row r="40" spans="1:9" x14ac:dyDescent="0.25">
      <c r="A40" s="23">
        <v>45171</v>
      </c>
      <c r="B40" s="1">
        <v>0.5</v>
      </c>
      <c r="C40" s="1">
        <v>0.28999999999999998</v>
      </c>
      <c r="D40" s="1">
        <v>0.31</v>
      </c>
      <c r="E40" s="1">
        <v>0.79</v>
      </c>
      <c r="F40" s="1">
        <v>0.51</v>
      </c>
      <c r="G40" s="1">
        <v>0.08</v>
      </c>
      <c r="H40" s="1">
        <v>0.38</v>
      </c>
      <c r="I40" s="1">
        <v>0.26</v>
      </c>
    </row>
    <row r="41" spans="1:9" x14ac:dyDescent="0.25">
      <c r="A41" s="23">
        <v>45172</v>
      </c>
      <c r="B41" s="1">
        <v>0.51</v>
      </c>
      <c r="C41" s="1">
        <v>0.28999999999999998</v>
      </c>
      <c r="D41" s="1">
        <v>0.31</v>
      </c>
      <c r="E41" s="1">
        <v>0.79</v>
      </c>
      <c r="F41" s="1">
        <v>0.52</v>
      </c>
      <c r="G41" s="1">
        <v>0.08</v>
      </c>
      <c r="H41" s="1">
        <v>0.38</v>
      </c>
      <c r="I41" s="1">
        <v>0.26</v>
      </c>
    </row>
    <row r="42" spans="1:9" x14ac:dyDescent="0.25">
      <c r="A42" s="23">
        <v>45173</v>
      </c>
      <c r="B42" s="1">
        <v>0.52</v>
      </c>
      <c r="C42" s="1">
        <v>0.3</v>
      </c>
      <c r="D42" s="1">
        <v>0.32</v>
      </c>
      <c r="E42" s="1">
        <v>0.79</v>
      </c>
      <c r="F42" s="1">
        <v>0.54</v>
      </c>
      <c r="G42" s="1">
        <v>0.08</v>
      </c>
      <c r="H42" s="1">
        <v>0.38</v>
      </c>
      <c r="I42" s="1">
        <v>0.27</v>
      </c>
    </row>
    <row r="43" spans="1:9" x14ac:dyDescent="0.25">
      <c r="A43" s="23">
        <v>45174</v>
      </c>
      <c r="B43" s="1">
        <v>0.53</v>
      </c>
      <c r="C43" s="1">
        <v>0.31</v>
      </c>
      <c r="D43" s="1">
        <v>0.33</v>
      </c>
      <c r="E43" s="1">
        <v>0.79</v>
      </c>
      <c r="F43" s="1">
        <v>0.55000000000000004</v>
      </c>
      <c r="G43" s="1">
        <v>0.08</v>
      </c>
      <c r="H43" s="1">
        <v>0.39</v>
      </c>
      <c r="I43" s="1">
        <v>0.28000000000000003</v>
      </c>
    </row>
    <row r="44" spans="1:9" x14ac:dyDescent="0.25">
      <c r="A44" s="23">
        <v>45175</v>
      </c>
      <c r="B44" s="1">
        <v>0.55000000000000004</v>
      </c>
      <c r="C44" s="1">
        <v>0.32</v>
      </c>
      <c r="D44" s="1">
        <v>0.34</v>
      </c>
      <c r="E44" s="1">
        <v>0.79</v>
      </c>
      <c r="F44" s="1">
        <v>0.56999999999999995</v>
      </c>
      <c r="G44" s="1">
        <v>0.08</v>
      </c>
      <c r="H44" s="1">
        <v>0.39</v>
      </c>
      <c r="I44" s="1">
        <v>0.28000000000000003</v>
      </c>
    </row>
    <row r="45" spans="1:9" x14ac:dyDescent="0.25">
      <c r="A45" s="23">
        <v>45176</v>
      </c>
      <c r="B45" s="1">
        <v>0.56000000000000005</v>
      </c>
      <c r="C45" s="1">
        <v>0.33</v>
      </c>
      <c r="D45" s="1">
        <v>0.36</v>
      </c>
      <c r="E45" s="1">
        <v>0.8</v>
      </c>
      <c r="F45" s="1">
        <v>0.59</v>
      </c>
      <c r="G45" s="1">
        <v>0.09</v>
      </c>
      <c r="H45" s="1">
        <v>0.4</v>
      </c>
      <c r="I45" s="1">
        <v>0.28999999999999998</v>
      </c>
    </row>
    <row r="46" spans="1:9" x14ac:dyDescent="0.25">
      <c r="A46" s="23">
        <v>45177</v>
      </c>
      <c r="B46" s="1">
        <v>0.57999999999999996</v>
      </c>
      <c r="C46" s="1">
        <v>0.35</v>
      </c>
      <c r="D46" s="1">
        <v>0.37</v>
      </c>
      <c r="E46" s="1">
        <v>0.81</v>
      </c>
      <c r="F46" s="1">
        <v>0.61</v>
      </c>
      <c r="G46" s="1">
        <v>0.09</v>
      </c>
      <c r="H46" s="1">
        <v>0.42</v>
      </c>
      <c r="I46" s="1">
        <v>0.3</v>
      </c>
    </row>
    <row r="47" spans="1:9" x14ac:dyDescent="0.25">
      <c r="A47" s="23">
        <v>45178</v>
      </c>
      <c r="B47" s="1">
        <v>0.6</v>
      </c>
      <c r="C47" s="1">
        <v>0.37</v>
      </c>
      <c r="D47" s="1">
        <v>0.38</v>
      </c>
      <c r="E47" s="1">
        <v>0.83</v>
      </c>
      <c r="F47" s="1">
        <v>0.64</v>
      </c>
      <c r="G47" s="1">
        <v>0.1</v>
      </c>
      <c r="H47" s="1">
        <v>0.43</v>
      </c>
      <c r="I47" s="1">
        <v>0.32</v>
      </c>
    </row>
    <row r="48" spans="1:9" x14ac:dyDescent="0.25">
      <c r="A48" s="23">
        <v>45179</v>
      </c>
      <c r="B48" s="1">
        <v>0.62</v>
      </c>
      <c r="C48" s="1">
        <v>0.4</v>
      </c>
      <c r="D48" s="1">
        <v>0.4</v>
      </c>
      <c r="E48" s="1">
        <v>0.85</v>
      </c>
      <c r="F48" s="1">
        <v>0.66</v>
      </c>
      <c r="G48" s="1">
        <v>0.1</v>
      </c>
      <c r="H48" s="1">
        <v>0.45</v>
      </c>
      <c r="I48" s="1">
        <v>0.33</v>
      </c>
    </row>
    <row r="49" spans="1:9" x14ac:dyDescent="0.25">
      <c r="A49" s="23">
        <v>45180</v>
      </c>
      <c r="B49" s="1">
        <v>0.64</v>
      </c>
      <c r="C49" s="1">
        <v>0.43</v>
      </c>
      <c r="D49" s="1">
        <v>0.41</v>
      </c>
      <c r="E49" s="1">
        <v>0.87</v>
      </c>
      <c r="F49" s="1">
        <v>0.68</v>
      </c>
      <c r="G49" s="1">
        <v>0.11</v>
      </c>
      <c r="H49" s="1">
        <v>0.48</v>
      </c>
      <c r="I49" s="1">
        <v>0.35</v>
      </c>
    </row>
    <row r="50" spans="1:9" x14ac:dyDescent="0.25">
      <c r="A50" s="23">
        <v>45181</v>
      </c>
      <c r="B50" s="1">
        <v>0.67</v>
      </c>
      <c r="C50" s="1">
        <v>0.46</v>
      </c>
      <c r="D50" s="1">
        <v>0.43</v>
      </c>
      <c r="E50" s="1">
        <v>0.89</v>
      </c>
      <c r="F50" s="1">
        <v>0.71</v>
      </c>
      <c r="G50" s="1">
        <v>0.12</v>
      </c>
      <c r="H50" s="1">
        <v>0.5</v>
      </c>
      <c r="I50" s="1">
        <v>0.37</v>
      </c>
    </row>
    <row r="51" spans="1:9" x14ac:dyDescent="0.25">
      <c r="A51" s="23">
        <v>45182</v>
      </c>
      <c r="B51" s="1">
        <v>0.69</v>
      </c>
      <c r="C51" s="1">
        <v>0.5</v>
      </c>
      <c r="D51" s="1">
        <v>0.44</v>
      </c>
      <c r="E51" s="1">
        <v>0.92</v>
      </c>
      <c r="F51" s="1">
        <v>0.73</v>
      </c>
      <c r="G51" s="1">
        <v>0.13</v>
      </c>
      <c r="H51" s="1">
        <v>0.53</v>
      </c>
      <c r="I51" s="1">
        <v>0.4</v>
      </c>
    </row>
    <row r="52" spans="1:9" x14ac:dyDescent="0.25">
      <c r="A52" s="23">
        <v>45183</v>
      </c>
      <c r="B52" s="1">
        <v>0.71</v>
      </c>
      <c r="C52" s="1">
        <v>0.54</v>
      </c>
      <c r="D52" s="1">
        <v>0.45</v>
      </c>
      <c r="E52" s="1">
        <v>0.95</v>
      </c>
      <c r="F52" s="1">
        <v>0.75</v>
      </c>
      <c r="G52" s="1">
        <v>0.14000000000000001</v>
      </c>
      <c r="H52" s="1">
        <v>0.56999999999999995</v>
      </c>
      <c r="I52" s="1">
        <v>0.43</v>
      </c>
    </row>
    <row r="53" spans="1:9" x14ac:dyDescent="0.25">
      <c r="A53" s="23">
        <v>45184</v>
      </c>
      <c r="B53" s="1">
        <v>0.74</v>
      </c>
      <c r="C53" s="1">
        <v>0.57999999999999996</v>
      </c>
      <c r="D53" s="1">
        <v>0.47</v>
      </c>
      <c r="E53" s="1">
        <v>0.98</v>
      </c>
      <c r="F53" s="1">
        <v>0.77</v>
      </c>
      <c r="G53" s="1">
        <v>0.16</v>
      </c>
      <c r="H53" s="1">
        <v>0.6</v>
      </c>
      <c r="I53" s="1">
        <v>0.45</v>
      </c>
    </row>
    <row r="54" spans="1:9" x14ac:dyDescent="0.25">
      <c r="A54" s="23">
        <v>45185</v>
      </c>
      <c r="B54" s="1">
        <v>0.76</v>
      </c>
      <c r="C54" s="1">
        <v>0.62</v>
      </c>
      <c r="D54" s="1">
        <v>0.48</v>
      </c>
      <c r="E54" s="1">
        <v>1.01</v>
      </c>
      <c r="F54" s="1">
        <v>0.79</v>
      </c>
      <c r="G54" s="1">
        <v>0.17</v>
      </c>
      <c r="H54" s="1">
        <v>0.64</v>
      </c>
      <c r="I54" s="1">
        <v>0.48</v>
      </c>
    </row>
    <row r="55" spans="1:9" x14ac:dyDescent="0.25">
      <c r="A55" s="23">
        <v>45186</v>
      </c>
      <c r="B55" s="1">
        <v>0.78</v>
      </c>
      <c r="C55" s="1">
        <v>0.66</v>
      </c>
      <c r="D55" s="1">
        <v>0.48</v>
      </c>
      <c r="E55" s="1">
        <v>1.04</v>
      </c>
      <c r="F55" s="1">
        <v>0.81</v>
      </c>
      <c r="G55" s="1">
        <v>0.19</v>
      </c>
      <c r="H55" s="1">
        <v>0.68</v>
      </c>
      <c r="I55" s="1">
        <v>0.51</v>
      </c>
    </row>
    <row r="56" spans="1:9" x14ac:dyDescent="0.25">
      <c r="A56" s="23">
        <v>45187</v>
      </c>
      <c r="B56" s="1">
        <v>0.8</v>
      </c>
      <c r="C56" s="1">
        <v>0.7</v>
      </c>
      <c r="D56" s="1">
        <v>0.48</v>
      </c>
      <c r="E56" s="1">
        <v>1.07</v>
      </c>
      <c r="F56" s="1">
        <v>0.82</v>
      </c>
      <c r="G56" s="1">
        <v>0.2</v>
      </c>
      <c r="H56" s="1">
        <v>0.73</v>
      </c>
      <c r="I56" s="1">
        <v>0.54</v>
      </c>
    </row>
    <row r="57" spans="1:9" x14ac:dyDescent="0.25">
      <c r="A57" s="23">
        <v>45188</v>
      </c>
      <c r="B57" s="1">
        <v>0.81</v>
      </c>
      <c r="C57" s="1">
        <v>0.73</v>
      </c>
      <c r="D57" s="1">
        <v>0.48</v>
      </c>
      <c r="E57" s="1">
        <v>1.1000000000000001</v>
      </c>
      <c r="F57" s="1">
        <v>0.83</v>
      </c>
      <c r="G57" s="1">
        <v>0.21</v>
      </c>
      <c r="H57" s="1">
        <v>0.77</v>
      </c>
      <c r="I57" s="1">
        <v>0.56999999999999995</v>
      </c>
    </row>
    <row r="58" spans="1:9" x14ac:dyDescent="0.25">
      <c r="A58" s="23">
        <v>45189</v>
      </c>
      <c r="B58" s="1">
        <v>0.82</v>
      </c>
      <c r="C58" s="1">
        <v>0.76</v>
      </c>
      <c r="D58" s="1">
        <v>0.48</v>
      </c>
      <c r="E58" s="1">
        <v>1.1200000000000001</v>
      </c>
      <c r="F58" s="1">
        <v>0.84</v>
      </c>
      <c r="G58" s="1">
        <v>0.22</v>
      </c>
      <c r="H58" s="1">
        <v>0.82</v>
      </c>
      <c r="I58" s="1">
        <v>0.59</v>
      </c>
    </row>
    <row r="59" spans="1:9" x14ac:dyDescent="0.25">
      <c r="A59" s="23">
        <v>45190</v>
      </c>
      <c r="B59" s="1">
        <v>0.83</v>
      </c>
      <c r="C59" s="1">
        <v>0.78</v>
      </c>
      <c r="D59" s="1">
        <v>0.47</v>
      </c>
      <c r="E59" s="1">
        <v>1.1299999999999999</v>
      </c>
      <c r="F59" s="1">
        <v>0.85</v>
      </c>
      <c r="G59" s="1">
        <v>0.23</v>
      </c>
      <c r="H59" s="1">
        <v>0.86</v>
      </c>
      <c r="I59" s="1">
        <v>0.62</v>
      </c>
    </row>
    <row r="60" spans="1:9" x14ac:dyDescent="0.25">
      <c r="A60" s="23">
        <v>45191</v>
      </c>
      <c r="B60" s="1">
        <v>0.83</v>
      </c>
      <c r="C60" s="1">
        <v>0.79</v>
      </c>
      <c r="D60" s="1">
        <v>0.46</v>
      </c>
      <c r="E60" s="1">
        <v>1.1399999999999999</v>
      </c>
      <c r="F60" s="1">
        <v>0.85</v>
      </c>
      <c r="G60" s="1">
        <v>0.24</v>
      </c>
      <c r="H60" s="1">
        <v>0.9</v>
      </c>
      <c r="I60" s="1">
        <v>0.64</v>
      </c>
    </row>
    <row r="61" spans="1:9" x14ac:dyDescent="0.25">
      <c r="A61" s="23">
        <v>45192</v>
      </c>
      <c r="B61" s="1">
        <v>0.83</v>
      </c>
      <c r="C61" s="1">
        <v>0.79</v>
      </c>
      <c r="D61" s="1">
        <v>0.45</v>
      </c>
      <c r="E61" s="1">
        <v>1.1499999999999999</v>
      </c>
      <c r="F61" s="1">
        <v>0.85</v>
      </c>
      <c r="G61" s="1">
        <v>0.24</v>
      </c>
      <c r="H61" s="1">
        <v>0.94</v>
      </c>
      <c r="I61" s="1">
        <v>0.66</v>
      </c>
    </row>
    <row r="62" spans="1:9" x14ac:dyDescent="0.25">
      <c r="A62" s="23">
        <v>45193</v>
      </c>
      <c r="B62" s="1">
        <v>0.83</v>
      </c>
      <c r="C62" s="1">
        <v>0.79</v>
      </c>
      <c r="D62" s="1">
        <v>0.44</v>
      </c>
      <c r="E62" s="1">
        <v>1.1499999999999999</v>
      </c>
      <c r="F62" s="1">
        <v>0.84</v>
      </c>
      <c r="G62" s="1">
        <v>0.24</v>
      </c>
      <c r="H62" s="1">
        <v>0.98</v>
      </c>
      <c r="I62" s="1">
        <v>0.68</v>
      </c>
    </row>
    <row r="63" spans="1:9" x14ac:dyDescent="0.25">
      <c r="A63" s="23">
        <v>45194</v>
      </c>
      <c r="B63" s="1">
        <v>0.83</v>
      </c>
      <c r="C63" s="1">
        <v>0.78</v>
      </c>
      <c r="D63" s="1">
        <v>0.42</v>
      </c>
      <c r="E63" s="1">
        <v>1.1499999999999999</v>
      </c>
      <c r="F63" s="1">
        <v>0.84</v>
      </c>
      <c r="G63" s="1">
        <v>0.24</v>
      </c>
      <c r="H63" s="1">
        <v>1.02</v>
      </c>
      <c r="I63" s="1">
        <v>0.69</v>
      </c>
    </row>
    <row r="64" spans="1:9" x14ac:dyDescent="0.25">
      <c r="A64" s="23">
        <v>45195</v>
      </c>
      <c r="B64" s="1">
        <v>0.82</v>
      </c>
      <c r="C64" s="1">
        <v>0.77</v>
      </c>
      <c r="D64" s="1">
        <v>0.41</v>
      </c>
      <c r="E64" s="1">
        <v>1.1399999999999999</v>
      </c>
      <c r="F64" s="1">
        <v>0.83</v>
      </c>
      <c r="G64" s="1">
        <v>0.23</v>
      </c>
      <c r="H64" s="1">
        <v>1.06</v>
      </c>
      <c r="I64" s="1">
        <v>0.7</v>
      </c>
    </row>
    <row r="65" spans="1:9" x14ac:dyDescent="0.25">
      <c r="A65" s="23">
        <v>45196</v>
      </c>
      <c r="B65" s="1">
        <v>0.81</v>
      </c>
      <c r="C65" s="1">
        <v>0.75</v>
      </c>
      <c r="D65" s="1">
        <v>0.4</v>
      </c>
      <c r="E65" s="1">
        <v>1.1299999999999999</v>
      </c>
      <c r="F65" s="1">
        <v>0.82</v>
      </c>
      <c r="G65" s="1">
        <v>0.23</v>
      </c>
      <c r="H65" s="1">
        <v>1.0900000000000001</v>
      </c>
      <c r="I65" s="1">
        <v>0.71</v>
      </c>
    </row>
    <row r="66" spans="1:9" x14ac:dyDescent="0.25">
      <c r="A66" s="23">
        <v>45197</v>
      </c>
      <c r="B66" s="1">
        <v>0.8</v>
      </c>
      <c r="C66" s="1">
        <v>0.74</v>
      </c>
      <c r="D66" s="1">
        <v>0.39</v>
      </c>
      <c r="E66" s="1">
        <v>1.1200000000000001</v>
      </c>
      <c r="F66" s="1">
        <v>0.81</v>
      </c>
      <c r="G66" s="1">
        <v>0.23</v>
      </c>
      <c r="H66" s="1">
        <v>1.1200000000000001</v>
      </c>
      <c r="I66" s="1">
        <v>0.72</v>
      </c>
    </row>
    <row r="67" spans="1:9" x14ac:dyDescent="0.25">
      <c r="A67" s="23">
        <v>45198</v>
      </c>
      <c r="B67" s="1">
        <v>0.79</v>
      </c>
      <c r="C67" s="1">
        <v>0.72</v>
      </c>
      <c r="D67" s="1">
        <v>0.38</v>
      </c>
      <c r="E67" s="1">
        <v>1.1100000000000001</v>
      </c>
      <c r="F67" s="1">
        <v>0.8</v>
      </c>
      <c r="G67" s="1">
        <v>0.22</v>
      </c>
      <c r="H67" s="1">
        <v>1.1399999999999999</v>
      </c>
      <c r="I67" s="1">
        <v>0.72</v>
      </c>
    </row>
    <row r="68" spans="1:9" x14ac:dyDescent="0.25">
      <c r="A68" s="23">
        <v>45199</v>
      </c>
      <c r="B68" s="1">
        <v>0.78</v>
      </c>
      <c r="C68" s="1">
        <v>0.7</v>
      </c>
      <c r="D68" s="1">
        <v>0.38</v>
      </c>
      <c r="E68" s="1">
        <v>1.1100000000000001</v>
      </c>
      <c r="F68" s="1">
        <v>0.79</v>
      </c>
      <c r="G68" s="1">
        <v>0.22</v>
      </c>
      <c r="H68" s="1">
        <v>1.17</v>
      </c>
      <c r="I68" s="1">
        <v>0.72</v>
      </c>
    </row>
    <row r="69" spans="1:9" x14ac:dyDescent="0.25">
      <c r="A69" s="23">
        <v>45200</v>
      </c>
      <c r="B69" s="1">
        <v>0.77</v>
      </c>
      <c r="C69" s="1">
        <v>0.68</v>
      </c>
      <c r="D69" s="1">
        <v>0.37</v>
      </c>
      <c r="E69" s="1">
        <v>1.1000000000000001</v>
      </c>
      <c r="F69" s="1">
        <v>0.78</v>
      </c>
      <c r="G69" s="1">
        <v>0.22</v>
      </c>
      <c r="H69" s="1">
        <v>1.19</v>
      </c>
      <c r="I69" s="1">
        <v>0.72</v>
      </c>
    </row>
    <row r="70" spans="1:9" x14ac:dyDescent="0.25">
      <c r="A70" s="23">
        <v>45201</v>
      </c>
      <c r="B70" s="1">
        <v>0.76</v>
      </c>
      <c r="C70" s="1">
        <v>0.67</v>
      </c>
      <c r="D70" s="1">
        <v>0.37</v>
      </c>
      <c r="E70" s="1">
        <v>1.0900000000000001</v>
      </c>
      <c r="F70" s="1">
        <v>0.78</v>
      </c>
      <c r="G70" s="1">
        <v>0.22</v>
      </c>
      <c r="H70" s="1">
        <v>1.21</v>
      </c>
      <c r="I70" s="1">
        <v>0.72</v>
      </c>
    </row>
    <row r="71" spans="1:9" x14ac:dyDescent="0.25">
      <c r="A71" s="23">
        <v>45202</v>
      </c>
      <c r="B71" s="1">
        <v>0.76</v>
      </c>
      <c r="C71" s="1">
        <v>0.66</v>
      </c>
      <c r="D71" s="1">
        <v>0.37</v>
      </c>
      <c r="E71" s="1">
        <v>1.08</v>
      </c>
      <c r="F71" s="1">
        <v>0.77</v>
      </c>
      <c r="G71" s="1">
        <v>0.22</v>
      </c>
      <c r="H71" s="1">
        <v>1.23</v>
      </c>
      <c r="I71" s="1">
        <v>0.71</v>
      </c>
    </row>
    <row r="72" spans="1:9" x14ac:dyDescent="0.25">
      <c r="A72" s="23">
        <v>45203</v>
      </c>
      <c r="B72" s="1">
        <v>0.75</v>
      </c>
      <c r="C72" s="1">
        <v>0.65</v>
      </c>
      <c r="D72" s="1">
        <v>0.37</v>
      </c>
      <c r="E72" s="1">
        <v>1.08</v>
      </c>
      <c r="F72" s="1">
        <v>0.76</v>
      </c>
      <c r="G72" s="1">
        <v>0.22</v>
      </c>
      <c r="H72" s="1">
        <v>1.25</v>
      </c>
      <c r="I72" s="1">
        <v>0.71</v>
      </c>
    </row>
    <row r="73" spans="1:9" x14ac:dyDescent="0.25">
      <c r="A73" s="23">
        <v>45204</v>
      </c>
      <c r="B73" s="1">
        <v>0.75</v>
      </c>
      <c r="C73" s="1">
        <v>0.65</v>
      </c>
      <c r="D73" s="1">
        <v>0.37</v>
      </c>
      <c r="E73" s="1">
        <v>1.08</v>
      </c>
      <c r="F73" s="1">
        <v>0.76</v>
      </c>
      <c r="G73" s="1">
        <v>0.22</v>
      </c>
      <c r="H73" s="1">
        <v>1.27</v>
      </c>
      <c r="I73" s="1">
        <v>0.7</v>
      </c>
    </row>
    <row r="74" spans="1:9" x14ac:dyDescent="0.25">
      <c r="A74" s="23">
        <v>45205</v>
      </c>
      <c r="B74" s="1">
        <v>0.75</v>
      </c>
      <c r="C74" s="1">
        <v>0.66</v>
      </c>
      <c r="D74" s="1">
        <v>0.38</v>
      </c>
      <c r="E74" s="1">
        <v>1.08</v>
      </c>
      <c r="F74" s="1">
        <v>0.75</v>
      </c>
      <c r="G74" s="1">
        <v>0.23</v>
      </c>
      <c r="H74" s="1">
        <v>1.28</v>
      </c>
      <c r="I74" s="1">
        <v>0.7</v>
      </c>
    </row>
    <row r="75" spans="1:9" x14ac:dyDescent="0.25">
      <c r="A75" s="23">
        <v>45206</v>
      </c>
      <c r="B75" s="1">
        <v>0.75</v>
      </c>
      <c r="C75" s="1">
        <v>0.67</v>
      </c>
      <c r="D75" s="1">
        <v>0.4</v>
      </c>
      <c r="E75" s="1">
        <v>1.0900000000000001</v>
      </c>
      <c r="F75" s="1">
        <v>0.75</v>
      </c>
      <c r="G75" s="1">
        <v>0.24</v>
      </c>
      <c r="H75" s="1">
        <v>1.3</v>
      </c>
      <c r="I75" s="1">
        <v>0.69</v>
      </c>
    </row>
    <row r="76" spans="1:9" x14ac:dyDescent="0.25">
      <c r="A76" s="23">
        <v>45207</v>
      </c>
      <c r="B76" s="1">
        <v>0.75</v>
      </c>
      <c r="C76" s="1">
        <v>0.68</v>
      </c>
      <c r="D76" s="1">
        <v>0.41</v>
      </c>
      <c r="E76" s="1">
        <v>1.1000000000000001</v>
      </c>
      <c r="F76" s="1">
        <v>0.75</v>
      </c>
      <c r="G76" s="1">
        <v>0.25</v>
      </c>
      <c r="H76" s="1">
        <v>1.31</v>
      </c>
      <c r="I76" s="1">
        <v>0.68</v>
      </c>
    </row>
    <row r="77" spans="1:9" x14ac:dyDescent="0.25">
      <c r="A77" s="23">
        <v>45208</v>
      </c>
      <c r="B77" s="1">
        <v>0.76</v>
      </c>
      <c r="C77" s="1">
        <v>0.69</v>
      </c>
      <c r="D77" s="1">
        <v>0.43</v>
      </c>
      <c r="E77" s="1">
        <v>1.1000000000000001</v>
      </c>
      <c r="F77" s="1">
        <v>0.75</v>
      </c>
      <c r="G77" s="1">
        <v>0.27</v>
      </c>
      <c r="H77" s="1">
        <v>1.32</v>
      </c>
      <c r="I77" s="1">
        <v>0.68</v>
      </c>
    </row>
    <row r="78" spans="1:9" x14ac:dyDescent="0.25">
      <c r="A78" s="23">
        <v>45209</v>
      </c>
      <c r="B78" s="1">
        <v>0.76</v>
      </c>
      <c r="C78" s="1">
        <v>0.71</v>
      </c>
      <c r="D78" s="1">
        <v>0.45</v>
      </c>
      <c r="E78" s="1">
        <v>1.1200000000000001</v>
      </c>
      <c r="F78" s="1">
        <v>0.75</v>
      </c>
      <c r="G78" s="1">
        <v>0.28000000000000003</v>
      </c>
      <c r="H78" s="1">
        <v>1.33</v>
      </c>
      <c r="I78" s="1">
        <v>0.67</v>
      </c>
    </row>
    <row r="79" spans="1:9" x14ac:dyDescent="0.25">
      <c r="A79" s="23">
        <v>45210</v>
      </c>
      <c r="B79" s="1">
        <v>0.77</v>
      </c>
      <c r="C79" s="1">
        <v>0.72</v>
      </c>
      <c r="D79" s="1">
        <v>0.47</v>
      </c>
      <c r="E79" s="1">
        <v>1.1299999999999999</v>
      </c>
      <c r="F79" s="1">
        <v>0.75</v>
      </c>
      <c r="G79" s="1">
        <v>0.3</v>
      </c>
      <c r="H79" s="1">
        <v>1.33</v>
      </c>
      <c r="I79" s="1">
        <v>0.67</v>
      </c>
    </row>
    <row r="80" spans="1:9" x14ac:dyDescent="0.25">
      <c r="A80" s="23">
        <v>45211</v>
      </c>
      <c r="B80" s="1">
        <v>0.78</v>
      </c>
      <c r="C80" s="1">
        <v>0.73</v>
      </c>
      <c r="D80" s="1">
        <v>0.49</v>
      </c>
      <c r="E80" s="1">
        <v>1.1399999999999999</v>
      </c>
      <c r="F80" s="1">
        <v>0.75</v>
      </c>
      <c r="G80" s="1">
        <v>0.31</v>
      </c>
      <c r="H80" s="1">
        <v>1.34</v>
      </c>
      <c r="I80" s="1">
        <v>0.67</v>
      </c>
    </row>
    <row r="81" spans="1:9" x14ac:dyDescent="0.25">
      <c r="A81" s="23">
        <v>45212</v>
      </c>
      <c r="B81" s="1">
        <v>0.79</v>
      </c>
      <c r="C81" s="1">
        <v>0.75</v>
      </c>
      <c r="D81" s="1">
        <v>0.51</v>
      </c>
      <c r="E81" s="1">
        <v>1.1599999999999999</v>
      </c>
      <c r="F81" s="1">
        <v>0.76</v>
      </c>
      <c r="G81" s="1">
        <v>0.33</v>
      </c>
      <c r="H81" s="1">
        <v>1.34</v>
      </c>
      <c r="I81" s="1">
        <v>0.67</v>
      </c>
    </row>
    <row r="82" spans="1:9" x14ac:dyDescent="0.25">
      <c r="A82" s="23">
        <v>45213</v>
      </c>
      <c r="B82" s="1">
        <v>0.8</v>
      </c>
      <c r="C82" s="1">
        <v>0.76</v>
      </c>
      <c r="D82" s="1">
        <v>0.53</v>
      </c>
      <c r="E82" s="1">
        <v>1.17</v>
      </c>
      <c r="F82" s="1">
        <v>0.77</v>
      </c>
      <c r="G82" s="1">
        <v>0.35</v>
      </c>
      <c r="H82" s="1">
        <v>1.34</v>
      </c>
      <c r="I82" s="1">
        <v>0.66</v>
      </c>
    </row>
    <row r="83" spans="1:9" x14ac:dyDescent="0.25">
      <c r="A83" s="23">
        <v>45214</v>
      </c>
      <c r="B83" s="1">
        <v>0.81</v>
      </c>
      <c r="C83" s="1">
        <v>0.77</v>
      </c>
      <c r="D83" s="1">
        <v>0.55000000000000004</v>
      </c>
      <c r="E83" s="1">
        <v>1.18</v>
      </c>
      <c r="F83" s="1">
        <v>0.77</v>
      </c>
      <c r="G83" s="1">
        <v>0.38</v>
      </c>
      <c r="H83" s="1">
        <v>1.34</v>
      </c>
      <c r="I83" s="1">
        <v>0.66</v>
      </c>
    </row>
    <row r="84" spans="1:9" x14ac:dyDescent="0.25">
      <c r="A84" s="23">
        <v>45215</v>
      </c>
      <c r="B84" s="1">
        <v>0.82</v>
      </c>
      <c r="C84" s="1">
        <v>0.77</v>
      </c>
      <c r="D84" s="1">
        <v>0.56000000000000005</v>
      </c>
      <c r="E84" s="1">
        <v>1.2</v>
      </c>
      <c r="F84" s="1">
        <v>0.78</v>
      </c>
      <c r="G84" s="1">
        <v>0.4</v>
      </c>
      <c r="H84" s="1">
        <v>1.34</v>
      </c>
      <c r="I84" s="1">
        <v>0.66</v>
      </c>
    </row>
    <row r="85" spans="1:9" x14ac:dyDescent="0.25">
      <c r="A85" s="23">
        <v>45216</v>
      </c>
      <c r="B85" s="1">
        <v>0.83</v>
      </c>
      <c r="C85" s="1">
        <v>0.78</v>
      </c>
      <c r="D85" s="1">
        <v>0.56999999999999995</v>
      </c>
      <c r="E85" s="1">
        <v>1.21</v>
      </c>
      <c r="F85" s="1">
        <v>0.79</v>
      </c>
      <c r="G85" s="1">
        <v>0.42</v>
      </c>
      <c r="H85" s="1">
        <v>1.34</v>
      </c>
      <c r="I85" s="1">
        <v>0.66</v>
      </c>
    </row>
    <row r="86" spans="1:9" x14ac:dyDescent="0.25">
      <c r="A86" s="23">
        <v>45217</v>
      </c>
      <c r="B86" s="1">
        <v>0.84</v>
      </c>
      <c r="C86" s="1">
        <v>0.78</v>
      </c>
      <c r="D86" s="1">
        <v>0.57999999999999996</v>
      </c>
      <c r="E86" s="1">
        <v>1.22</v>
      </c>
      <c r="F86" s="1">
        <v>0.8</v>
      </c>
      <c r="G86" s="1">
        <v>0.44</v>
      </c>
      <c r="H86" s="1">
        <v>1.33</v>
      </c>
      <c r="I86" s="1">
        <v>0.65</v>
      </c>
    </row>
    <row r="87" spans="1:9" x14ac:dyDescent="0.25">
      <c r="A87" s="23">
        <v>45218</v>
      </c>
      <c r="B87" s="1">
        <v>0.84</v>
      </c>
      <c r="C87" s="1">
        <v>0.77</v>
      </c>
      <c r="D87" s="1">
        <v>0.57999999999999996</v>
      </c>
      <c r="E87" s="1">
        <v>1.23</v>
      </c>
      <c r="F87" s="1">
        <v>0.81</v>
      </c>
      <c r="G87" s="1">
        <v>0.46</v>
      </c>
      <c r="H87" s="1">
        <v>1.32</v>
      </c>
      <c r="I87" s="1">
        <v>0.65</v>
      </c>
    </row>
    <row r="88" spans="1:9" x14ac:dyDescent="0.25">
      <c r="A88" s="23">
        <v>45219</v>
      </c>
      <c r="B88" s="1">
        <v>0.85</v>
      </c>
      <c r="C88" s="1">
        <v>0.76</v>
      </c>
      <c r="D88" s="1">
        <v>0.56999999999999995</v>
      </c>
      <c r="E88" s="1">
        <v>1.24</v>
      </c>
      <c r="F88" s="1">
        <v>0.82</v>
      </c>
      <c r="G88" s="1">
        <v>0.48</v>
      </c>
      <c r="H88" s="1">
        <v>1.32</v>
      </c>
      <c r="I88" s="1">
        <v>0.65</v>
      </c>
    </row>
    <row r="89" spans="1:9" x14ac:dyDescent="0.25">
      <c r="A89" s="23">
        <v>45220</v>
      </c>
      <c r="B89" s="1">
        <v>0.86</v>
      </c>
      <c r="C89" s="1">
        <v>0.74</v>
      </c>
      <c r="D89" s="1">
        <v>0.56000000000000005</v>
      </c>
      <c r="E89" s="1">
        <v>1.25</v>
      </c>
      <c r="F89" s="1">
        <v>0.83</v>
      </c>
      <c r="G89" s="1">
        <v>0.49</v>
      </c>
      <c r="H89" s="1">
        <v>1.31</v>
      </c>
      <c r="I89" s="1">
        <v>0.65</v>
      </c>
    </row>
    <row r="90" spans="1:9" x14ac:dyDescent="0.25">
      <c r="A90" s="23">
        <v>45221</v>
      </c>
      <c r="B90" s="1">
        <v>0.86</v>
      </c>
      <c r="C90" s="1">
        <v>0.73</v>
      </c>
      <c r="D90" s="1">
        <v>0.55000000000000004</v>
      </c>
      <c r="E90" s="1">
        <v>1.25</v>
      </c>
      <c r="F90" s="1">
        <v>0.84</v>
      </c>
      <c r="G90" s="1">
        <v>0.5</v>
      </c>
      <c r="H90" s="1">
        <v>1.31</v>
      </c>
      <c r="I90" s="1">
        <v>0.66</v>
      </c>
    </row>
    <row r="91" spans="1:9" x14ac:dyDescent="0.25">
      <c r="A91" s="23">
        <v>45222</v>
      </c>
      <c r="B91" s="1">
        <v>0.87</v>
      </c>
      <c r="C91" s="1">
        <v>0.71</v>
      </c>
      <c r="D91" s="1">
        <v>0.53</v>
      </c>
      <c r="E91" s="1">
        <v>1.26</v>
      </c>
      <c r="F91" s="1">
        <v>0.85</v>
      </c>
      <c r="G91" s="1">
        <v>0.51</v>
      </c>
      <c r="H91" s="1">
        <v>1.31</v>
      </c>
      <c r="I91" s="1">
        <v>0.66</v>
      </c>
    </row>
    <row r="92" spans="1:9" x14ac:dyDescent="0.25">
      <c r="A92" s="23">
        <v>45223</v>
      </c>
      <c r="B92" s="1">
        <v>0.88</v>
      </c>
      <c r="C92" s="1">
        <v>0.69</v>
      </c>
      <c r="D92" s="1">
        <v>0.51</v>
      </c>
      <c r="E92" s="1">
        <v>1.26</v>
      </c>
      <c r="F92" s="1">
        <v>0.87</v>
      </c>
      <c r="G92" s="1">
        <v>0.51</v>
      </c>
      <c r="H92" s="1">
        <v>1.31</v>
      </c>
      <c r="I92" s="1">
        <v>0.66</v>
      </c>
    </row>
    <row r="93" spans="1:9" x14ac:dyDescent="0.25">
      <c r="A93" s="23">
        <v>45224</v>
      </c>
      <c r="B93" s="1">
        <v>0.88</v>
      </c>
      <c r="C93" s="1">
        <v>0.67</v>
      </c>
      <c r="D93" s="1">
        <v>0.49</v>
      </c>
      <c r="E93" s="1">
        <v>1.27</v>
      </c>
      <c r="F93" s="1">
        <v>0.88</v>
      </c>
      <c r="G93" s="1">
        <v>0.52</v>
      </c>
      <c r="H93" s="1">
        <v>1.32</v>
      </c>
      <c r="I93" s="1">
        <v>0.67</v>
      </c>
    </row>
    <row r="94" spans="1:9" x14ac:dyDescent="0.25">
      <c r="A94" s="23">
        <v>45225</v>
      </c>
      <c r="B94" s="1">
        <v>0.89</v>
      </c>
      <c r="C94" s="1">
        <v>0.65</v>
      </c>
      <c r="D94" s="1">
        <v>0.48</v>
      </c>
      <c r="E94" s="1">
        <v>1.27</v>
      </c>
      <c r="F94" s="1">
        <v>0.89</v>
      </c>
      <c r="G94" s="1">
        <v>0.52</v>
      </c>
      <c r="H94" s="1">
        <v>1.33</v>
      </c>
      <c r="I94" s="1">
        <v>0.68</v>
      </c>
    </row>
    <row r="95" spans="1:9" x14ac:dyDescent="0.25">
      <c r="A95" s="23">
        <v>45226</v>
      </c>
      <c r="B95" s="1">
        <v>0.9</v>
      </c>
      <c r="C95" s="1">
        <v>0.64</v>
      </c>
      <c r="D95" s="1">
        <v>0.46</v>
      </c>
      <c r="E95" s="1">
        <v>1.28</v>
      </c>
      <c r="F95" s="1">
        <v>0.91</v>
      </c>
      <c r="G95" s="1">
        <v>0.51</v>
      </c>
      <c r="H95" s="1">
        <v>1.36</v>
      </c>
      <c r="I95" s="1">
        <v>0.69</v>
      </c>
    </row>
    <row r="96" spans="1:9" x14ac:dyDescent="0.25">
      <c r="A96" s="23">
        <v>45227</v>
      </c>
      <c r="B96" s="1">
        <v>0.91</v>
      </c>
      <c r="C96" s="1">
        <v>0.64</v>
      </c>
      <c r="D96" s="1">
        <v>0.45</v>
      </c>
      <c r="E96" s="1">
        <v>1.29</v>
      </c>
      <c r="F96" s="1">
        <v>0.92</v>
      </c>
      <c r="G96" s="1">
        <v>0.51</v>
      </c>
      <c r="H96" s="1">
        <v>1.39</v>
      </c>
      <c r="I96" s="1">
        <v>0.71</v>
      </c>
    </row>
    <row r="97" spans="1:9" x14ac:dyDescent="0.25">
      <c r="A97" s="23">
        <v>45228</v>
      </c>
      <c r="B97" s="1">
        <v>0.92</v>
      </c>
      <c r="C97" s="1">
        <v>0.64</v>
      </c>
      <c r="D97" s="1">
        <v>0.44</v>
      </c>
      <c r="E97" s="1">
        <v>1.29</v>
      </c>
      <c r="F97" s="1">
        <v>0.94</v>
      </c>
      <c r="G97" s="1">
        <v>0.51</v>
      </c>
      <c r="H97" s="1">
        <v>1.43</v>
      </c>
      <c r="I97" s="1">
        <v>0.73</v>
      </c>
    </row>
    <row r="98" spans="1:9" x14ac:dyDescent="0.25">
      <c r="A98" s="23">
        <v>45229</v>
      </c>
      <c r="B98" s="1">
        <v>0.93</v>
      </c>
      <c r="C98" s="1">
        <v>0.64</v>
      </c>
      <c r="D98" s="1">
        <v>0.43</v>
      </c>
      <c r="E98" s="1">
        <v>1.3</v>
      </c>
      <c r="F98" s="1">
        <v>0.96</v>
      </c>
      <c r="G98" s="1">
        <v>0.51</v>
      </c>
      <c r="H98" s="1">
        <v>1.49</v>
      </c>
      <c r="I98" s="1">
        <v>0.75</v>
      </c>
    </row>
    <row r="99" spans="1:9" x14ac:dyDescent="0.25">
      <c r="A99" s="23">
        <v>45230</v>
      </c>
      <c r="B99" s="1">
        <v>0.95</v>
      </c>
      <c r="C99" s="1">
        <v>0.65</v>
      </c>
      <c r="D99" s="1">
        <v>0.43</v>
      </c>
      <c r="E99" s="1">
        <v>1.31</v>
      </c>
      <c r="F99" s="1">
        <v>0.98</v>
      </c>
      <c r="G99" s="1">
        <v>0.51</v>
      </c>
      <c r="H99" s="1">
        <v>1.56</v>
      </c>
      <c r="I99" s="1">
        <v>0.78</v>
      </c>
    </row>
    <row r="100" spans="1:9" x14ac:dyDescent="0.25">
      <c r="A100" s="23">
        <v>45231</v>
      </c>
      <c r="B100" s="1">
        <v>0.97</v>
      </c>
      <c r="C100" s="1">
        <v>0.67</v>
      </c>
      <c r="D100" s="1">
        <v>0.43</v>
      </c>
      <c r="E100" s="1">
        <v>1.33</v>
      </c>
      <c r="F100" s="1">
        <v>1</v>
      </c>
      <c r="G100" s="1">
        <v>0.51</v>
      </c>
      <c r="H100" s="1">
        <v>1.65</v>
      </c>
      <c r="I100" s="1">
        <v>0.81</v>
      </c>
    </row>
    <row r="101" spans="1:9" x14ac:dyDescent="0.25">
      <c r="A101" s="23">
        <v>45232</v>
      </c>
      <c r="B101" s="1">
        <v>0.99</v>
      </c>
      <c r="C101" s="1">
        <v>0.7</v>
      </c>
      <c r="D101" s="1">
        <v>0.43</v>
      </c>
      <c r="E101" s="1">
        <v>1.34</v>
      </c>
      <c r="F101" s="1">
        <v>1.02</v>
      </c>
      <c r="G101" s="1">
        <v>0.51</v>
      </c>
      <c r="H101" s="1">
        <v>1.77</v>
      </c>
      <c r="I101" s="1">
        <v>0.84</v>
      </c>
    </row>
    <row r="102" spans="1:9" x14ac:dyDescent="0.25">
      <c r="A102" s="23">
        <v>45233</v>
      </c>
      <c r="B102" s="1">
        <v>1.01</v>
      </c>
      <c r="C102" s="1">
        <v>0.73</v>
      </c>
      <c r="D102" s="1">
        <v>0.44</v>
      </c>
      <c r="E102" s="1">
        <v>1.36</v>
      </c>
      <c r="F102" s="1">
        <v>1.04</v>
      </c>
      <c r="G102" s="1">
        <v>0.52</v>
      </c>
      <c r="H102" s="1">
        <v>1.9</v>
      </c>
      <c r="I102" s="1">
        <v>0.88</v>
      </c>
    </row>
    <row r="103" spans="1:9" x14ac:dyDescent="0.25">
      <c r="A103" s="23">
        <v>45234</v>
      </c>
      <c r="B103" s="1">
        <v>1.04</v>
      </c>
      <c r="C103" s="1">
        <v>0.78</v>
      </c>
      <c r="D103" s="1">
        <v>0.46</v>
      </c>
      <c r="E103" s="1">
        <v>1.38</v>
      </c>
      <c r="F103" s="1">
        <v>1.07</v>
      </c>
      <c r="G103" s="1">
        <v>0.53</v>
      </c>
      <c r="H103" s="1">
        <v>2.06</v>
      </c>
      <c r="I103" s="1">
        <v>0.92</v>
      </c>
    </row>
    <row r="104" spans="1:9" x14ac:dyDescent="0.25">
      <c r="A104" s="23">
        <v>45235</v>
      </c>
      <c r="B104" s="1">
        <v>1.06</v>
      </c>
      <c r="C104" s="1">
        <v>0.83</v>
      </c>
      <c r="D104" s="1">
        <v>0.48</v>
      </c>
      <c r="E104" s="1">
        <v>1.4</v>
      </c>
      <c r="F104" s="1">
        <v>1.0900000000000001</v>
      </c>
      <c r="G104" s="1">
        <v>0.55000000000000004</v>
      </c>
      <c r="H104" s="1">
        <v>2.2200000000000002</v>
      </c>
      <c r="I104" s="1">
        <v>0.97</v>
      </c>
    </row>
    <row r="105" spans="1:9" x14ac:dyDescent="0.25">
      <c r="A105" s="23">
        <v>45236</v>
      </c>
      <c r="B105" s="1">
        <v>1.0900000000000001</v>
      </c>
      <c r="C105" s="1">
        <v>0.89</v>
      </c>
      <c r="D105" s="1">
        <v>0.51</v>
      </c>
      <c r="E105" s="1">
        <v>1.42</v>
      </c>
      <c r="F105" s="1">
        <v>1.1200000000000001</v>
      </c>
      <c r="G105" s="1">
        <v>0.56999999999999995</v>
      </c>
      <c r="H105" s="1">
        <v>2.38</v>
      </c>
      <c r="I105" s="1">
        <v>1.02</v>
      </c>
    </row>
    <row r="106" spans="1:9" x14ac:dyDescent="0.25">
      <c r="A106" s="23">
        <v>45237</v>
      </c>
      <c r="B106" s="1">
        <v>1.1299999999999999</v>
      </c>
      <c r="C106" s="1">
        <v>0.96</v>
      </c>
      <c r="D106" s="1">
        <v>0.54</v>
      </c>
      <c r="E106" s="1">
        <v>1.45</v>
      </c>
      <c r="F106" s="1">
        <v>1.1399999999999999</v>
      </c>
      <c r="G106" s="1">
        <v>0.6</v>
      </c>
      <c r="H106" s="1">
        <v>2.54</v>
      </c>
      <c r="I106" s="1">
        <v>1.07</v>
      </c>
    </row>
    <row r="107" spans="1:9" x14ac:dyDescent="0.25">
      <c r="A107" s="23">
        <v>45238</v>
      </c>
      <c r="B107" s="1">
        <v>1.1599999999999999</v>
      </c>
      <c r="C107" s="1">
        <v>1.03</v>
      </c>
      <c r="D107" s="1">
        <v>0.57999999999999996</v>
      </c>
      <c r="E107" s="1">
        <v>1.48</v>
      </c>
      <c r="F107" s="1">
        <v>1.17</v>
      </c>
      <c r="G107" s="1">
        <v>0.63</v>
      </c>
      <c r="H107" s="1">
        <v>2.68</v>
      </c>
      <c r="I107" s="1">
        <v>1.1200000000000001</v>
      </c>
    </row>
    <row r="108" spans="1:9" x14ac:dyDescent="0.25">
      <c r="A108" s="23">
        <v>45239</v>
      </c>
      <c r="B108" s="1">
        <v>1.19</v>
      </c>
      <c r="C108" s="1">
        <v>1.1100000000000001</v>
      </c>
      <c r="D108" s="1">
        <v>0.62</v>
      </c>
      <c r="E108" s="1">
        <v>1.51</v>
      </c>
      <c r="F108" s="1">
        <v>1.19</v>
      </c>
      <c r="G108" s="1">
        <v>0.67</v>
      </c>
      <c r="H108" s="1">
        <v>2.82</v>
      </c>
      <c r="I108" s="1">
        <v>1.17</v>
      </c>
    </row>
    <row r="109" spans="1:9" x14ac:dyDescent="0.25">
      <c r="A109" s="23">
        <v>45240</v>
      </c>
      <c r="B109" s="1">
        <v>1.23</v>
      </c>
      <c r="C109" s="1">
        <v>1.21</v>
      </c>
      <c r="D109" s="1">
        <v>0.67</v>
      </c>
      <c r="E109" s="1">
        <v>1.54</v>
      </c>
      <c r="F109" s="1">
        <v>1.22</v>
      </c>
      <c r="G109" s="1">
        <v>0.71</v>
      </c>
      <c r="H109" s="1">
        <v>2.95</v>
      </c>
      <c r="I109" s="1">
        <v>1.23</v>
      </c>
    </row>
    <row r="110" spans="1:9" x14ac:dyDescent="0.25">
      <c r="A110" s="23">
        <v>45241</v>
      </c>
      <c r="B110" s="1">
        <v>1.26</v>
      </c>
      <c r="C110" s="1">
        <v>1.31</v>
      </c>
      <c r="D110" s="1">
        <v>0.72</v>
      </c>
      <c r="E110" s="1">
        <v>1.58</v>
      </c>
      <c r="F110" s="1">
        <v>1.24</v>
      </c>
      <c r="G110" s="1">
        <v>0.75</v>
      </c>
      <c r="H110" s="1">
        <v>3.06</v>
      </c>
      <c r="I110" s="1">
        <v>1.28</v>
      </c>
    </row>
    <row r="111" spans="1:9" x14ac:dyDescent="0.25">
      <c r="A111" s="23">
        <v>45242</v>
      </c>
      <c r="B111" s="1">
        <v>1.29</v>
      </c>
      <c r="C111" s="1">
        <v>1.42</v>
      </c>
      <c r="D111" s="1">
        <v>0.77</v>
      </c>
      <c r="E111" s="1">
        <v>1.62</v>
      </c>
      <c r="F111" s="1">
        <v>1.27</v>
      </c>
      <c r="G111" s="1">
        <v>0.79</v>
      </c>
      <c r="H111" s="1">
        <v>3.14</v>
      </c>
      <c r="I111" s="1">
        <v>1.33</v>
      </c>
    </row>
    <row r="112" spans="1:9" x14ac:dyDescent="0.25">
      <c r="A112" s="23">
        <v>45243</v>
      </c>
      <c r="B112" s="1">
        <v>1.33</v>
      </c>
      <c r="C112" s="1">
        <v>1.53</v>
      </c>
      <c r="D112" s="1">
        <v>0.83</v>
      </c>
      <c r="E112" s="1">
        <v>1.66</v>
      </c>
      <c r="F112" s="1">
        <v>1.29</v>
      </c>
      <c r="G112" s="1">
        <v>0.82</v>
      </c>
      <c r="H112" s="1">
        <v>3.16</v>
      </c>
      <c r="I112" s="1">
        <v>1.39</v>
      </c>
    </row>
    <row r="113" spans="1:9" x14ac:dyDescent="0.25">
      <c r="A113" s="23">
        <v>45244</v>
      </c>
      <c r="B113" s="1">
        <v>1.36</v>
      </c>
      <c r="C113" s="1">
        <v>1.64</v>
      </c>
      <c r="D113" s="1">
        <v>0.89</v>
      </c>
      <c r="E113" s="1">
        <v>1.71</v>
      </c>
      <c r="F113" s="1">
        <v>1.31</v>
      </c>
      <c r="G113" s="1">
        <v>0.86</v>
      </c>
      <c r="H113" s="1">
        <v>3.12</v>
      </c>
      <c r="I113" s="1">
        <v>1.44</v>
      </c>
    </row>
    <row r="114" spans="1:9" x14ac:dyDescent="0.25">
      <c r="A114" s="23">
        <v>45245</v>
      </c>
      <c r="B114" s="1">
        <v>1.39</v>
      </c>
      <c r="C114" s="1">
        <v>1.74</v>
      </c>
      <c r="D114" s="1">
        <v>0.96</v>
      </c>
      <c r="E114" s="1">
        <v>1.76</v>
      </c>
      <c r="F114" s="1">
        <v>1.32</v>
      </c>
      <c r="G114" s="1">
        <v>0.9</v>
      </c>
      <c r="H114" s="1">
        <v>2.98</v>
      </c>
      <c r="I114" s="1">
        <v>1.49</v>
      </c>
    </row>
    <row r="115" spans="1:9" x14ac:dyDescent="0.25">
      <c r="A115" s="23">
        <v>45246</v>
      </c>
      <c r="B115" s="1">
        <v>1.42</v>
      </c>
      <c r="C115" s="1">
        <v>1.83</v>
      </c>
      <c r="D115" s="1">
        <v>1.03</v>
      </c>
      <c r="E115" s="1">
        <v>1.81</v>
      </c>
      <c r="F115" s="1">
        <v>1.34</v>
      </c>
      <c r="G115" s="1">
        <v>0.94</v>
      </c>
      <c r="H115" s="1">
        <v>2.78</v>
      </c>
      <c r="I115" s="1">
        <v>1.54</v>
      </c>
    </row>
    <row r="116" spans="1:9" x14ac:dyDescent="0.25">
      <c r="A116" s="23">
        <v>45247</v>
      </c>
      <c r="B116" s="1">
        <v>1.45</v>
      </c>
      <c r="C116" s="1">
        <v>1.91</v>
      </c>
      <c r="D116" s="1">
        <v>1.1000000000000001</v>
      </c>
      <c r="E116" s="1">
        <v>1.86</v>
      </c>
      <c r="F116" s="1">
        <v>1.35</v>
      </c>
      <c r="G116" s="1">
        <v>0.99</v>
      </c>
      <c r="H116" s="1">
        <v>2.59</v>
      </c>
      <c r="I116" s="1">
        <v>1.58</v>
      </c>
    </row>
    <row r="117" spans="1:9" x14ac:dyDescent="0.25">
      <c r="A117" s="23">
        <v>45248</v>
      </c>
      <c r="B117" s="1">
        <v>1.47</v>
      </c>
      <c r="C117" s="1">
        <v>1.97</v>
      </c>
      <c r="D117" s="1">
        <v>1.17</v>
      </c>
      <c r="E117" s="1">
        <v>1.92</v>
      </c>
      <c r="F117" s="1">
        <v>1.36</v>
      </c>
      <c r="G117" s="1">
        <v>1.04</v>
      </c>
      <c r="H117" s="1">
        <v>2.5</v>
      </c>
      <c r="I117" s="1">
        <v>1.61</v>
      </c>
    </row>
    <row r="118" spans="1:9" x14ac:dyDescent="0.25">
      <c r="A118" s="23">
        <v>45249</v>
      </c>
      <c r="B118" s="1">
        <v>1.5</v>
      </c>
      <c r="C118" s="1">
        <v>2.02</v>
      </c>
      <c r="D118" s="1">
        <v>1.24</v>
      </c>
      <c r="E118" s="1">
        <v>1.98</v>
      </c>
      <c r="F118" s="1">
        <v>1.37</v>
      </c>
      <c r="G118" s="1">
        <v>1.0900000000000001</v>
      </c>
      <c r="H118" s="1">
        <v>2.4900000000000002</v>
      </c>
      <c r="I118" s="1">
        <v>1.62</v>
      </c>
    </row>
    <row r="119" spans="1:9" x14ac:dyDescent="0.25">
      <c r="A119" s="23">
        <v>45250</v>
      </c>
      <c r="B119" s="1">
        <v>1.52</v>
      </c>
      <c r="C119" s="1">
        <v>2.06</v>
      </c>
      <c r="D119" s="1">
        <v>1.31</v>
      </c>
      <c r="E119" s="1">
        <v>2.0299999999999998</v>
      </c>
      <c r="F119" s="1">
        <v>1.38</v>
      </c>
      <c r="G119" s="1">
        <v>1.1399999999999999</v>
      </c>
      <c r="H119" s="1">
        <v>2.52</v>
      </c>
      <c r="I119" s="1">
        <v>1.63</v>
      </c>
    </row>
    <row r="120" spans="1:9" x14ac:dyDescent="0.25">
      <c r="A120" s="23">
        <v>45251</v>
      </c>
      <c r="B120" s="1">
        <v>1.54</v>
      </c>
      <c r="C120" s="1">
        <v>2.1</v>
      </c>
      <c r="D120" s="1">
        <v>1.38</v>
      </c>
      <c r="E120" s="1">
        <v>2.09</v>
      </c>
      <c r="F120" s="1">
        <v>1.39</v>
      </c>
      <c r="G120" s="1">
        <v>1.19</v>
      </c>
      <c r="H120" s="1">
        <v>2.54</v>
      </c>
      <c r="I120" s="1">
        <v>1.64</v>
      </c>
    </row>
    <row r="121" spans="1:9" x14ac:dyDescent="0.25">
      <c r="A121" s="23">
        <v>45252</v>
      </c>
      <c r="B121" s="1">
        <v>1.57</v>
      </c>
      <c r="C121" s="1">
        <v>2.13</v>
      </c>
      <c r="D121" s="1">
        <v>1.45</v>
      </c>
      <c r="E121" s="1">
        <v>2.14</v>
      </c>
      <c r="F121" s="1">
        <v>1.4</v>
      </c>
      <c r="G121" s="1">
        <v>1.23</v>
      </c>
      <c r="H121" s="1">
        <v>2.5299999999999998</v>
      </c>
      <c r="I121" s="1">
        <v>1.65</v>
      </c>
    </row>
    <row r="122" spans="1:9" x14ac:dyDescent="0.25">
      <c r="A122" s="23">
        <v>45253</v>
      </c>
      <c r="B122" s="1">
        <v>1.59</v>
      </c>
      <c r="C122" s="1">
        <v>2.15</v>
      </c>
      <c r="D122" s="1">
        <v>1.52</v>
      </c>
      <c r="E122" s="1">
        <v>2.19</v>
      </c>
      <c r="F122" s="1">
        <v>1.42</v>
      </c>
      <c r="G122" s="1">
        <v>1.27</v>
      </c>
      <c r="H122" s="1">
        <v>2.4900000000000002</v>
      </c>
      <c r="I122" s="1">
        <v>1.66</v>
      </c>
    </row>
    <row r="123" spans="1:9" x14ac:dyDescent="0.25">
      <c r="A123" s="23">
        <v>45254</v>
      </c>
      <c r="B123" s="1">
        <v>1.61</v>
      </c>
      <c r="C123" s="1">
        <v>2.17</v>
      </c>
      <c r="D123" s="1">
        <v>1.58</v>
      </c>
      <c r="E123" s="1">
        <v>2.23</v>
      </c>
      <c r="F123" s="1">
        <v>1.44</v>
      </c>
      <c r="G123" s="1">
        <v>1.3</v>
      </c>
      <c r="H123" s="1">
        <v>2.44</v>
      </c>
      <c r="I123" s="1">
        <v>1.66</v>
      </c>
    </row>
    <row r="124" spans="1:9" x14ac:dyDescent="0.25">
      <c r="A124" s="23">
        <v>45255</v>
      </c>
      <c r="B124" s="1">
        <v>1.64</v>
      </c>
      <c r="C124" s="1">
        <v>2.1800000000000002</v>
      </c>
      <c r="D124" s="1">
        <v>1.65</v>
      </c>
      <c r="E124" s="1">
        <v>2.2599999999999998</v>
      </c>
      <c r="F124" s="1">
        <v>1.46</v>
      </c>
      <c r="G124" s="1">
        <v>1.32</v>
      </c>
      <c r="H124" s="1">
        <v>2.36</v>
      </c>
      <c r="I124" s="1">
        <v>1.65</v>
      </c>
    </row>
    <row r="125" spans="1:9" x14ac:dyDescent="0.25">
      <c r="A125" s="23">
        <v>45256</v>
      </c>
      <c r="B125" s="1">
        <v>1.67</v>
      </c>
      <c r="C125" s="1">
        <v>2.19</v>
      </c>
      <c r="D125" s="1">
        <v>1.71</v>
      </c>
      <c r="E125" s="1">
        <v>2.29</v>
      </c>
      <c r="F125" s="1">
        <v>1.49</v>
      </c>
      <c r="G125" s="1">
        <v>1.33</v>
      </c>
      <c r="H125" s="1">
        <v>2.29</v>
      </c>
      <c r="I125" s="1">
        <v>1.64</v>
      </c>
    </row>
    <row r="126" spans="1:9" x14ac:dyDescent="0.25">
      <c r="A126" s="23">
        <v>45257</v>
      </c>
      <c r="B126" s="1">
        <v>1.7</v>
      </c>
      <c r="C126" s="1">
        <v>2.2000000000000002</v>
      </c>
      <c r="D126" s="1">
        <v>1.77</v>
      </c>
      <c r="E126" s="1">
        <v>2.2999999999999998</v>
      </c>
      <c r="F126" s="1">
        <v>1.52</v>
      </c>
      <c r="G126" s="1">
        <v>1.33</v>
      </c>
      <c r="H126" s="1">
        <v>2.21</v>
      </c>
      <c r="I126" s="1">
        <v>1.62</v>
      </c>
    </row>
    <row r="127" spans="1:9" x14ac:dyDescent="0.25">
      <c r="A127" s="23">
        <v>45258</v>
      </c>
      <c r="B127" s="1">
        <v>1.73</v>
      </c>
      <c r="C127" s="1">
        <v>2.21</v>
      </c>
      <c r="D127" s="1">
        <v>1.81</v>
      </c>
      <c r="E127" s="1">
        <v>2.31</v>
      </c>
      <c r="F127" s="1">
        <v>1.56</v>
      </c>
      <c r="G127" s="1">
        <v>1.32</v>
      </c>
      <c r="H127" s="1">
        <v>2.14</v>
      </c>
      <c r="I127" s="1">
        <v>1.59</v>
      </c>
    </row>
    <row r="128" spans="1:9" x14ac:dyDescent="0.25">
      <c r="A128" s="23">
        <v>45259</v>
      </c>
      <c r="B128" s="1">
        <v>1.76</v>
      </c>
      <c r="C128" s="1">
        <v>2.2200000000000002</v>
      </c>
      <c r="D128" s="1">
        <v>1.85</v>
      </c>
      <c r="E128" s="1">
        <v>2.2999999999999998</v>
      </c>
      <c r="F128" s="1">
        <v>1.61</v>
      </c>
      <c r="G128" s="1">
        <v>1.29</v>
      </c>
      <c r="H128" s="1">
        <v>2.08</v>
      </c>
      <c r="I128" s="1">
        <v>1.56</v>
      </c>
    </row>
    <row r="129" spans="1:9" x14ac:dyDescent="0.25">
      <c r="A129" s="23">
        <v>45260</v>
      </c>
      <c r="B129" s="1">
        <v>1.8</v>
      </c>
      <c r="C129" s="1">
        <v>2.25</v>
      </c>
      <c r="D129" s="1">
        <v>1.88</v>
      </c>
      <c r="E129" s="1">
        <v>2.2799999999999998</v>
      </c>
      <c r="F129" s="1">
        <v>1.67</v>
      </c>
      <c r="G129" s="1">
        <v>1.25</v>
      </c>
      <c r="H129" s="1">
        <v>2.02</v>
      </c>
      <c r="I129" s="1">
        <v>1.51</v>
      </c>
    </row>
    <row r="130" spans="1:9" x14ac:dyDescent="0.25">
      <c r="A130" s="23">
        <v>45261</v>
      </c>
      <c r="B130" s="1">
        <v>1.84</v>
      </c>
      <c r="C130" s="1">
        <v>2.2799999999999998</v>
      </c>
      <c r="D130" s="1">
        <v>1.89</v>
      </c>
      <c r="E130" s="1">
        <v>2.2400000000000002</v>
      </c>
      <c r="F130" s="1">
        <v>1.74</v>
      </c>
      <c r="G130" s="1">
        <v>1.2</v>
      </c>
      <c r="H130" s="1">
        <v>1.98</v>
      </c>
      <c r="I130" s="1">
        <v>1.47</v>
      </c>
    </row>
    <row r="131" spans="1:9" x14ac:dyDescent="0.25">
      <c r="A131" s="23">
        <v>45262</v>
      </c>
      <c r="B131" s="1">
        <v>1.89</v>
      </c>
      <c r="C131" s="1">
        <v>2.3199999999999998</v>
      </c>
      <c r="D131" s="1">
        <v>1.9</v>
      </c>
      <c r="E131" s="1">
        <v>2.2000000000000002</v>
      </c>
      <c r="F131" s="1">
        <v>1.82</v>
      </c>
      <c r="G131" s="1">
        <v>1.1399999999999999</v>
      </c>
      <c r="H131" s="1">
        <v>1.95</v>
      </c>
      <c r="I131" s="1">
        <v>1.41</v>
      </c>
    </row>
    <row r="132" spans="1:9" x14ac:dyDescent="0.25">
      <c r="A132" s="23">
        <v>45263</v>
      </c>
      <c r="B132" s="1">
        <v>1.93</v>
      </c>
      <c r="C132" s="1">
        <v>2.38</v>
      </c>
      <c r="D132" s="1">
        <v>1.91</v>
      </c>
      <c r="E132" s="1">
        <v>2.15</v>
      </c>
      <c r="F132" s="1">
        <v>1.91</v>
      </c>
      <c r="G132" s="1">
        <v>1.07</v>
      </c>
      <c r="H132" s="1">
        <v>1.92</v>
      </c>
      <c r="I132" s="1">
        <v>1.36</v>
      </c>
    </row>
    <row r="133" spans="1:9" x14ac:dyDescent="0.25">
      <c r="A133" s="23">
        <v>45264</v>
      </c>
      <c r="B133" s="1">
        <v>1.98</v>
      </c>
      <c r="C133" s="1">
        <v>2.4300000000000002</v>
      </c>
      <c r="D133" s="1">
        <v>1.9</v>
      </c>
      <c r="E133" s="1">
        <v>2.1</v>
      </c>
      <c r="F133" s="1">
        <v>2</v>
      </c>
      <c r="G133" s="1">
        <v>1</v>
      </c>
      <c r="H133" s="1">
        <v>1.89</v>
      </c>
      <c r="I133" s="1">
        <v>1.31</v>
      </c>
    </row>
    <row r="134" spans="1:9" x14ac:dyDescent="0.25">
      <c r="A134" s="23">
        <v>45265</v>
      </c>
      <c r="B134" s="1">
        <v>2.0299999999999998</v>
      </c>
      <c r="C134" s="1">
        <v>2.5</v>
      </c>
      <c r="D134" s="1">
        <v>1.9</v>
      </c>
      <c r="E134" s="1">
        <v>2.0499999999999998</v>
      </c>
      <c r="F134" s="1">
        <v>2.11</v>
      </c>
      <c r="G134" s="1">
        <v>0.94</v>
      </c>
      <c r="H134" s="1">
        <v>1.87</v>
      </c>
      <c r="I134" s="1">
        <v>1.26</v>
      </c>
    </row>
    <row r="135" spans="1:9" x14ac:dyDescent="0.25">
      <c r="A135" s="23">
        <v>45266</v>
      </c>
      <c r="B135" s="1">
        <v>2.08</v>
      </c>
      <c r="C135" s="1">
        <v>2.58</v>
      </c>
      <c r="D135" s="1">
        <v>1.88</v>
      </c>
      <c r="E135" s="1">
        <v>2</v>
      </c>
      <c r="F135" s="1">
        <v>2.21</v>
      </c>
      <c r="G135" s="1">
        <v>0.87</v>
      </c>
      <c r="H135" s="1">
        <v>1.85</v>
      </c>
      <c r="I135" s="1">
        <v>1.21</v>
      </c>
    </row>
    <row r="136" spans="1:9" x14ac:dyDescent="0.25">
      <c r="A136" s="23">
        <v>45267</v>
      </c>
      <c r="B136" s="1">
        <v>2.12</v>
      </c>
      <c r="C136" s="1">
        <v>2.66</v>
      </c>
      <c r="D136" s="1">
        <v>1.86</v>
      </c>
      <c r="E136" s="1">
        <v>1.95</v>
      </c>
      <c r="F136" s="1">
        <v>2.3199999999999998</v>
      </c>
      <c r="G136" s="1">
        <v>0.81</v>
      </c>
      <c r="H136" s="1">
        <v>1.82</v>
      </c>
      <c r="I136" s="1">
        <v>1.17</v>
      </c>
    </row>
    <row r="137" spans="1:9" x14ac:dyDescent="0.25">
      <c r="A137" s="23">
        <v>45268</v>
      </c>
      <c r="B137" s="1">
        <v>2.17</v>
      </c>
      <c r="C137" s="1">
        <v>2.75</v>
      </c>
      <c r="D137" s="1">
        <v>1.84</v>
      </c>
      <c r="E137" s="1">
        <v>1.9</v>
      </c>
      <c r="F137" s="1">
        <v>2.42</v>
      </c>
      <c r="G137" s="1">
        <v>0.76</v>
      </c>
      <c r="H137" s="1">
        <v>1.8</v>
      </c>
      <c r="I137" s="1">
        <v>1.1399999999999999</v>
      </c>
    </row>
    <row r="138" spans="1:9" x14ac:dyDescent="0.25">
      <c r="A138" s="23">
        <v>45269</v>
      </c>
      <c r="B138" s="1">
        <v>2.2200000000000002</v>
      </c>
      <c r="C138" s="1">
        <v>2.84</v>
      </c>
      <c r="D138" s="1">
        <v>1.82</v>
      </c>
      <c r="E138" s="1">
        <v>1.86</v>
      </c>
      <c r="F138" s="1">
        <v>2.5299999999999998</v>
      </c>
      <c r="G138" s="1">
        <v>0.72</v>
      </c>
      <c r="H138" s="1">
        <v>1.79</v>
      </c>
      <c r="I138" s="1">
        <v>1.1200000000000001</v>
      </c>
    </row>
    <row r="139" spans="1:9" x14ac:dyDescent="0.25">
      <c r="A139" s="23">
        <v>45270</v>
      </c>
      <c r="B139" s="1">
        <v>2.2599999999999998</v>
      </c>
      <c r="C139" s="1">
        <v>2.93</v>
      </c>
      <c r="D139" s="1">
        <v>1.8</v>
      </c>
      <c r="E139" s="1">
        <v>1.83</v>
      </c>
      <c r="F139" s="1">
        <v>2.63</v>
      </c>
      <c r="G139" s="1">
        <v>0.68</v>
      </c>
      <c r="H139" s="1">
        <v>1.78</v>
      </c>
      <c r="I139" s="1">
        <v>1.1200000000000001</v>
      </c>
    </row>
    <row r="140" spans="1:9" x14ac:dyDescent="0.25">
      <c r="A140" s="23">
        <v>45271</v>
      </c>
      <c r="B140" s="1">
        <v>2.2999999999999998</v>
      </c>
      <c r="C140" s="1">
        <v>3.02</v>
      </c>
      <c r="D140" s="1">
        <v>1.78</v>
      </c>
      <c r="E140" s="1">
        <v>1.8</v>
      </c>
      <c r="F140" s="1">
        <v>2.72</v>
      </c>
      <c r="G140" s="1">
        <v>0.66</v>
      </c>
      <c r="H140" s="1">
        <v>1.8</v>
      </c>
      <c r="I140" s="1">
        <v>1.1200000000000001</v>
      </c>
    </row>
    <row r="141" spans="1:9" x14ac:dyDescent="0.25">
      <c r="A141" s="23">
        <v>45272</v>
      </c>
      <c r="B141" s="1">
        <v>2.34</v>
      </c>
      <c r="C141" s="1">
        <v>3.11</v>
      </c>
      <c r="D141" s="1">
        <v>1.77</v>
      </c>
      <c r="E141" s="1">
        <v>1.79</v>
      </c>
      <c r="F141" s="1">
        <v>2.8</v>
      </c>
      <c r="G141" s="1">
        <v>0.64</v>
      </c>
      <c r="H141" s="1">
        <v>1.85</v>
      </c>
      <c r="I141" s="1">
        <v>1.1399999999999999</v>
      </c>
    </row>
    <row r="142" spans="1:9" x14ac:dyDescent="0.25">
      <c r="A142" s="23">
        <v>45273</v>
      </c>
      <c r="B142" s="1">
        <v>2.38</v>
      </c>
      <c r="C142" s="1">
        <v>3.2</v>
      </c>
      <c r="D142" s="1">
        <v>1.76</v>
      </c>
      <c r="E142" s="1">
        <v>1.78</v>
      </c>
      <c r="F142" s="1">
        <v>2.87</v>
      </c>
      <c r="G142" s="1">
        <v>0.63</v>
      </c>
      <c r="H142" s="1">
        <v>1.94</v>
      </c>
      <c r="I142" s="1">
        <v>1.17</v>
      </c>
    </row>
    <row r="143" spans="1:9" x14ac:dyDescent="0.25">
      <c r="A143" s="23">
        <v>45274</v>
      </c>
      <c r="B143" s="1">
        <v>2.41</v>
      </c>
      <c r="C143" s="1">
        <v>3.28</v>
      </c>
      <c r="D143" s="1">
        <v>1.75</v>
      </c>
      <c r="E143" s="1">
        <v>1.79</v>
      </c>
      <c r="F143" s="1">
        <v>2.91</v>
      </c>
      <c r="G143" s="1">
        <v>0.63</v>
      </c>
      <c r="H143" s="1">
        <v>2.0499999999999998</v>
      </c>
      <c r="I143" s="1">
        <v>1.22</v>
      </c>
    </row>
    <row r="144" spans="1:9" x14ac:dyDescent="0.25">
      <c r="A144" s="23">
        <v>45275</v>
      </c>
      <c r="B144" s="1">
        <v>2.4300000000000002</v>
      </c>
      <c r="C144" s="1">
        <v>3.36</v>
      </c>
      <c r="D144" s="1">
        <v>1.74</v>
      </c>
      <c r="E144" s="1">
        <v>1.81</v>
      </c>
      <c r="F144" s="1">
        <v>2.93</v>
      </c>
      <c r="G144" s="1">
        <v>0.64</v>
      </c>
      <c r="H144" s="1">
        <v>2.17</v>
      </c>
      <c r="I144" s="1">
        <v>1.28</v>
      </c>
    </row>
    <row r="145" spans="1:9" x14ac:dyDescent="0.25">
      <c r="A145" s="23">
        <v>45276</v>
      </c>
      <c r="B145" s="1">
        <v>2.4500000000000002</v>
      </c>
      <c r="C145" s="1">
        <v>3.42</v>
      </c>
      <c r="D145" s="1">
        <v>1.74</v>
      </c>
      <c r="E145" s="1">
        <v>1.84</v>
      </c>
      <c r="F145" s="1">
        <v>2.94</v>
      </c>
      <c r="G145" s="1">
        <v>0.65</v>
      </c>
      <c r="H145" s="1">
        <v>2.2999999999999998</v>
      </c>
      <c r="I145" s="1">
        <v>1.36</v>
      </c>
    </row>
    <row r="146" spans="1:9" x14ac:dyDescent="0.25">
      <c r="A146" s="23">
        <v>45277</v>
      </c>
      <c r="B146" s="1">
        <v>2.46</v>
      </c>
      <c r="C146" s="1">
        <v>3.48</v>
      </c>
      <c r="D146" s="1">
        <v>1.74</v>
      </c>
      <c r="E146" s="1">
        <v>1.87</v>
      </c>
      <c r="F146" s="1">
        <v>2.93</v>
      </c>
      <c r="G146" s="1">
        <v>0.67</v>
      </c>
      <c r="H146" s="1">
        <v>2.4300000000000002</v>
      </c>
      <c r="I146" s="1">
        <v>1.45</v>
      </c>
    </row>
    <row r="147" spans="1:9" x14ac:dyDescent="0.25">
      <c r="A147" s="23">
        <v>45278</v>
      </c>
      <c r="B147" s="1">
        <v>2.46</v>
      </c>
      <c r="C147" s="1">
        <v>3.52</v>
      </c>
      <c r="D147" s="1">
        <v>1.74</v>
      </c>
      <c r="E147" s="1">
        <v>1.91</v>
      </c>
      <c r="F147" s="1">
        <v>2.91</v>
      </c>
      <c r="G147" s="1">
        <v>0.69</v>
      </c>
      <c r="H147" s="1">
        <v>2.5499999999999998</v>
      </c>
      <c r="I147" s="1">
        <v>1.57</v>
      </c>
    </row>
    <row r="148" spans="1:9" x14ac:dyDescent="0.25">
      <c r="A148" s="23">
        <v>45279</v>
      </c>
      <c r="B148" s="1">
        <v>2.46</v>
      </c>
      <c r="C148" s="1">
        <v>3.56</v>
      </c>
      <c r="D148" s="1">
        <v>1.74</v>
      </c>
      <c r="E148" s="1">
        <v>1.96</v>
      </c>
      <c r="F148" s="1">
        <v>2.87</v>
      </c>
      <c r="G148" s="1">
        <v>0.72</v>
      </c>
      <c r="H148" s="1">
        <v>2.66</v>
      </c>
      <c r="I148" s="1">
        <v>1.72</v>
      </c>
    </row>
    <row r="149" spans="1:9" x14ac:dyDescent="0.25">
      <c r="A149" s="23">
        <v>45280</v>
      </c>
      <c r="B149" s="1">
        <v>2.46</v>
      </c>
      <c r="C149" s="1">
        <v>3.58</v>
      </c>
      <c r="D149" s="1">
        <v>1.74</v>
      </c>
      <c r="E149" s="1">
        <v>2.0099999999999998</v>
      </c>
      <c r="F149" s="1">
        <v>2.84</v>
      </c>
      <c r="G149" s="1">
        <v>0.75</v>
      </c>
      <c r="H149" s="1">
        <v>2.76</v>
      </c>
      <c r="I149" s="1">
        <v>1.88</v>
      </c>
    </row>
    <row r="150" spans="1:9" x14ac:dyDescent="0.25">
      <c r="A150" s="23">
        <v>45281</v>
      </c>
      <c r="B150" s="1">
        <v>2.4500000000000002</v>
      </c>
      <c r="C150" s="1">
        <v>3.58</v>
      </c>
      <c r="D150" s="1">
        <v>1.74</v>
      </c>
      <c r="E150" s="1">
        <v>2.0699999999999998</v>
      </c>
      <c r="F150" s="1">
        <v>2.79</v>
      </c>
      <c r="G150" s="1">
        <v>0.79</v>
      </c>
      <c r="H150" s="1">
        <v>2.84</v>
      </c>
      <c r="I150" s="1">
        <v>2.08</v>
      </c>
    </row>
    <row r="151" spans="1:9" x14ac:dyDescent="0.25">
      <c r="A151" s="23">
        <v>45282</v>
      </c>
      <c r="B151" s="1">
        <v>2.4500000000000002</v>
      </c>
      <c r="C151" s="1">
        <v>3.58</v>
      </c>
      <c r="D151" s="1">
        <v>1.74</v>
      </c>
      <c r="E151" s="1">
        <v>2.12</v>
      </c>
      <c r="F151" s="1">
        <v>2.74</v>
      </c>
      <c r="G151" s="1">
        <v>0.82</v>
      </c>
      <c r="H151" s="1">
        <v>2.89</v>
      </c>
      <c r="I151" s="1">
        <v>2.2799999999999998</v>
      </c>
    </row>
    <row r="152" spans="1:9" x14ac:dyDescent="0.25">
      <c r="A152" s="23">
        <v>45283</v>
      </c>
      <c r="B152" s="1">
        <v>2.44</v>
      </c>
      <c r="C152" s="1">
        <v>3.56</v>
      </c>
      <c r="D152" s="1">
        <v>1.73</v>
      </c>
      <c r="E152" s="1">
        <v>2.17</v>
      </c>
      <c r="F152" s="1">
        <v>2.69</v>
      </c>
      <c r="G152" s="1">
        <v>0.85</v>
      </c>
      <c r="H152" s="1">
        <v>2.9</v>
      </c>
      <c r="I152" s="1">
        <v>2.4700000000000002</v>
      </c>
    </row>
    <row r="153" spans="1:9" x14ac:dyDescent="0.25">
      <c r="A153" s="23">
        <v>45284</v>
      </c>
      <c r="B153" s="1">
        <v>2.42</v>
      </c>
      <c r="C153" s="1">
        <v>3.53</v>
      </c>
      <c r="D153" s="1">
        <v>1.72</v>
      </c>
      <c r="E153" s="1">
        <v>2.2200000000000002</v>
      </c>
      <c r="F153" s="1">
        <v>2.64</v>
      </c>
      <c r="G153" s="1">
        <v>0.87</v>
      </c>
      <c r="H153" s="1">
        <v>2.88</v>
      </c>
      <c r="I153" s="1">
        <v>2.61</v>
      </c>
    </row>
    <row r="154" spans="1:9" x14ac:dyDescent="0.25">
      <c r="A154" s="23">
        <v>45285</v>
      </c>
      <c r="B154" s="1">
        <v>2.41</v>
      </c>
      <c r="C154" s="1">
        <v>3.48</v>
      </c>
      <c r="D154" s="1">
        <v>1.7</v>
      </c>
      <c r="E154" s="1">
        <v>2.27</v>
      </c>
      <c r="F154" s="1">
        <v>2.58</v>
      </c>
      <c r="G154" s="1">
        <v>0.88</v>
      </c>
      <c r="H154" s="1">
        <v>2.84</v>
      </c>
      <c r="I154" s="1">
        <v>2.72</v>
      </c>
    </row>
    <row r="155" spans="1:9" x14ac:dyDescent="0.25">
      <c r="A155" s="23">
        <v>45286</v>
      </c>
      <c r="B155" s="1">
        <v>2.38</v>
      </c>
      <c r="C155" s="1">
        <v>3.42</v>
      </c>
      <c r="D155" s="1">
        <v>1.68</v>
      </c>
      <c r="E155" s="1">
        <v>2.2999999999999998</v>
      </c>
      <c r="F155" s="1">
        <v>2.5299999999999998</v>
      </c>
      <c r="G155" s="1">
        <v>0.88</v>
      </c>
      <c r="H155" s="1">
        <v>2.78</v>
      </c>
      <c r="I155" s="1">
        <v>2.79</v>
      </c>
    </row>
    <row r="156" spans="1:9" x14ac:dyDescent="0.25">
      <c r="A156" s="23">
        <v>45287</v>
      </c>
      <c r="B156" s="1">
        <v>2.36</v>
      </c>
      <c r="C156" s="1">
        <v>3.34</v>
      </c>
      <c r="D156" s="1">
        <v>1.65</v>
      </c>
      <c r="E156" s="1">
        <v>2.3199999999999998</v>
      </c>
      <c r="F156" s="1">
        <v>2.48</v>
      </c>
      <c r="G156" s="1">
        <v>0.87</v>
      </c>
      <c r="H156" s="1">
        <v>2.7</v>
      </c>
      <c r="I156" s="1">
        <v>2.84</v>
      </c>
    </row>
    <row r="157" spans="1:9" x14ac:dyDescent="0.25">
      <c r="A157" s="23">
        <v>45288</v>
      </c>
      <c r="B157" s="1">
        <v>2.33</v>
      </c>
      <c r="C157" s="1">
        <v>3.24</v>
      </c>
      <c r="D157" s="1">
        <v>1.62</v>
      </c>
      <c r="E157" s="1">
        <v>2.33</v>
      </c>
      <c r="F157" s="1">
        <v>2.44</v>
      </c>
      <c r="G157" s="1">
        <v>0.85</v>
      </c>
      <c r="H157" s="1">
        <v>2.61</v>
      </c>
      <c r="I157" s="1">
        <v>2.87</v>
      </c>
    </row>
    <row r="158" spans="1:9" x14ac:dyDescent="0.25">
      <c r="A158" s="23">
        <v>45289</v>
      </c>
      <c r="B158" s="1">
        <v>2.2999999999999998</v>
      </c>
      <c r="C158" s="1">
        <v>3.13</v>
      </c>
      <c r="D158" s="1">
        <v>1.58</v>
      </c>
      <c r="E158" s="1">
        <v>2.33</v>
      </c>
      <c r="F158" s="1">
        <v>2.4</v>
      </c>
      <c r="G158" s="1">
        <v>0.81</v>
      </c>
      <c r="H158" s="1">
        <v>2.5099999999999998</v>
      </c>
      <c r="I158" s="1">
        <v>2.88</v>
      </c>
    </row>
    <row r="159" spans="1:9" x14ac:dyDescent="0.25">
      <c r="A159" s="23">
        <v>45290</v>
      </c>
      <c r="B159" s="1">
        <v>2.2599999999999998</v>
      </c>
      <c r="C159" s="1">
        <v>3.01</v>
      </c>
      <c r="D159" s="1">
        <v>1.53</v>
      </c>
      <c r="E159" s="1">
        <v>2.31</v>
      </c>
      <c r="F159" s="1">
        <v>2.36</v>
      </c>
      <c r="G159" s="1">
        <v>0.77</v>
      </c>
      <c r="H159" s="1">
        <v>2.4</v>
      </c>
      <c r="I159" s="1">
        <v>2.87</v>
      </c>
    </row>
    <row r="160" spans="1:9" x14ac:dyDescent="0.25">
      <c r="A160" s="23">
        <v>45291</v>
      </c>
      <c r="B160" s="1">
        <v>2.2200000000000002</v>
      </c>
      <c r="C160" s="1">
        <v>2.88</v>
      </c>
      <c r="D160" s="1">
        <v>1.49</v>
      </c>
      <c r="E160" s="1">
        <v>2.29</v>
      </c>
      <c r="F160" s="1">
        <v>2.3199999999999998</v>
      </c>
      <c r="G160" s="1">
        <v>0.72</v>
      </c>
      <c r="H160" s="1">
        <v>2.29</v>
      </c>
      <c r="I160" s="1">
        <v>2.84</v>
      </c>
    </row>
    <row r="161" spans="1:9" x14ac:dyDescent="0.25">
      <c r="A161" s="23">
        <v>45292</v>
      </c>
      <c r="B161" s="1">
        <v>2.1800000000000002</v>
      </c>
      <c r="C161" s="1">
        <v>2.74</v>
      </c>
      <c r="D161" s="1">
        <v>1.43</v>
      </c>
      <c r="E161" s="1">
        <v>2.25</v>
      </c>
      <c r="F161" s="1">
        <v>2.29</v>
      </c>
      <c r="G161" s="1">
        <v>0.67</v>
      </c>
      <c r="H161" s="1">
        <v>2.17</v>
      </c>
      <c r="I161" s="1">
        <v>2.79</v>
      </c>
    </row>
    <row r="162" spans="1:9" x14ac:dyDescent="0.25">
      <c r="A162" s="23">
        <v>45293</v>
      </c>
      <c r="B162" s="1">
        <v>2.14</v>
      </c>
      <c r="C162" s="1">
        <v>2.6</v>
      </c>
      <c r="D162" s="1">
        <v>1.38</v>
      </c>
      <c r="E162" s="1">
        <v>2.21</v>
      </c>
      <c r="F162" s="1">
        <v>2.25</v>
      </c>
      <c r="G162" s="1">
        <v>0.62</v>
      </c>
      <c r="H162" s="1">
        <v>2.0499999999999998</v>
      </c>
      <c r="I162" s="1">
        <v>2.74</v>
      </c>
    </row>
    <row r="163" spans="1:9" x14ac:dyDescent="0.25">
      <c r="A163" s="23">
        <v>45294</v>
      </c>
      <c r="B163" s="1">
        <v>2.09</v>
      </c>
      <c r="C163" s="1">
        <v>2.46</v>
      </c>
      <c r="D163" s="1">
        <v>1.33</v>
      </c>
      <c r="E163" s="1">
        <v>2.16</v>
      </c>
      <c r="F163" s="1">
        <v>2.21</v>
      </c>
      <c r="G163" s="1">
        <v>0.56999999999999995</v>
      </c>
      <c r="H163" s="1">
        <v>1.94</v>
      </c>
      <c r="I163" s="1">
        <v>2.69</v>
      </c>
    </row>
    <row r="164" spans="1:9" x14ac:dyDescent="0.25">
      <c r="A164" s="23">
        <v>45295</v>
      </c>
      <c r="B164" s="1">
        <v>2.0499999999999998</v>
      </c>
      <c r="C164" s="1">
        <v>2.3199999999999998</v>
      </c>
      <c r="D164" s="1">
        <v>1.28</v>
      </c>
      <c r="E164" s="1">
        <v>2.11</v>
      </c>
      <c r="F164" s="1">
        <v>2.17</v>
      </c>
      <c r="G164" s="1">
        <v>0.52</v>
      </c>
      <c r="H164" s="1">
        <v>1.83</v>
      </c>
      <c r="I164" s="1">
        <v>2.63</v>
      </c>
    </row>
    <row r="165" spans="1:9" x14ac:dyDescent="0.25">
      <c r="A165" s="23">
        <v>45296</v>
      </c>
      <c r="B165" s="1">
        <v>2</v>
      </c>
      <c r="C165" s="1">
        <v>2.1800000000000002</v>
      </c>
      <c r="D165" s="1">
        <v>1.22</v>
      </c>
      <c r="E165" s="1">
        <v>2.06</v>
      </c>
      <c r="F165" s="1">
        <v>2.12</v>
      </c>
      <c r="G165" s="1">
        <v>0.48</v>
      </c>
      <c r="H165" s="1">
        <v>1.72</v>
      </c>
      <c r="I165" s="1">
        <v>2.58</v>
      </c>
    </row>
    <row r="166" spans="1:9" x14ac:dyDescent="0.25">
      <c r="A166" s="23">
        <v>45297</v>
      </c>
      <c r="B166" s="1">
        <v>1.94</v>
      </c>
      <c r="C166" s="1">
        <v>2.04</v>
      </c>
      <c r="D166" s="1">
        <v>1.17</v>
      </c>
      <c r="E166" s="1">
        <v>2.0099999999999998</v>
      </c>
      <c r="F166" s="1">
        <v>2.08</v>
      </c>
      <c r="G166" s="1">
        <v>0.45</v>
      </c>
      <c r="H166" s="1">
        <v>1.62</v>
      </c>
      <c r="I166" s="1">
        <v>2.52</v>
      </c>
    </row>
    <row r="167" spans="1:9" x14ac:dyDescent="0.25">
      <c r="A167" s="23">
        <v>45298</v>
      </c>
      <c r="B167" s="1">
        <v>1.89</v>
      </c>
      <c r="C167" s="1">
        <v>1.91</v>
      </c>
      <c r="D167" s="1">
        <v>1.1200000000000001</v>
      </c>
      <c r="E167" s="1">
        <v>1.95</v>
      </c>
      <c r="F167" s="1">
        <v>2.0299999999999998</v>
      </c>
      <c r="G167" s="1">
        <v>0.42</v>
      </c>
      <c r="H167" s="1">
        <v>1.52</v>
      </c>
      <c r="I167" s="1">
        <v>2.4500000000000002</v>
      </c>
    </row>
    <row r="168" spans="1:9" x14ac:dyDescent="0.25">
      <c r="A168" s="23">
        <v>45299</v>
      </c>
      <c r="B168" s="1">
        <v>1.84</v>
      </c>
      <c r="C168" s="1">
        <v>1.79</v>
      </c>
      <c r="D168" s="1">
        <v>1.07</v>
      </c>
      <c r="E168" s="1">
        <v>1.9</v>
      </c>
      <c r="F168" s="1">
        <v>1.98</v>
      </c>
      <c r="G168" s="1">
        <v>0.39</v>
      </c>
      <c r="H168" s="1">
        <v>1.42</v>
      </c>
      <c r="I168" s="1">
        <v>2.37</v>
      </c>
    </row>
    <row r="169" spans="1:9" x14ac:dyDescent="0.25">
      <c r="A169" s="23">
        <v>45300</v>
      </c>
      <c r="B169" s="1">
        <v>1.78</v>
      </c>
      <c r="C169" s="1">
        <v>1.68</v>
      </c>
      <c r="D169" s="1">
        <v>1.03</v>
      </c>
      <c r="E169" s="1">
        <v>1.86</v>
      </c>
      <c r="F169" s="1">
        <v>1.92</v>
      </c>
      <c r="G169" s="1">
        <v>0.36</v>
      </c>
      <c r="H169" s="1">
        <v>1.34</v>
      </c>
      <c r="I169" s="1">
        <v>2.29</v>
      </c>
    </row>
    <row r="170" spans="1:9" x14ac:dyDescent="0.25">
      <c r="A170" s="23">
        <v>45301</v>
      </c>
      <c r="B170" s="1">
        <v>1.72</v>
      </c>
      <c r="C170" s="1">
        <v>1.57</v>
      </c>
      <c r="D170" s="1">
        <v>0.98</v>
      </c>
      <c r="E170" s="1">
        <v>1.82</v>
      </c>
      <c r="F170" s="1">
        <v>1.86</v>
      </c>
      <c r="G170" s="1">
        <v>0.34</v>
      </c>
      <c r="H170" s="1">
        <v>1.26</v>
      </c>
      <c r="I170" s="1">
        <v>2.21</v>
      </c>
    </row>
    <row r="171" spans="1:9" x14ac:dyDescent="0.25">
      <c r="A171" s="23">
        <v>45302</v>
      </c>
      <c r="B171" s="1">
        <v>1.66</v>
      </c>
      <c r="C171" s="1">
        <v>1.48</v>
      </c>
      <c r="D171" s="1">
        <v>0.94</v>
      </c>
      <c r="E171" s="1">
        <v>1.78</v>
      </c>
      <c r="F171" s="1">
        <v>1.8</v>
      </c>
      <c r="G171" s="1">
        <v>0.33</v>
      </c>
      <c r="H171" s="1">
        <v>1.19</v>
      </c>
      <c r="I171" s="1">
        <v>2.14</v>
      </c>
    </row>
    <row r="172" spans="1:9" x14ac:dyDescent="0.25">
      <c r="A172" s="23">
        <v>45303</v>
      </c>
      <c r="B172" s="1">
        <v>1.61</v>
      </c>
      <c r="C172" s="1">
        <v>1.39</v>
      </c>
      <c r="D172" s="1">
        <v>0.9</v>
      </c>
      <c r="E172" s="1">
        <v>1.75</v>
      </c>
      <c r="F172" s="1">
        <v>1.73</v>
      </c>
      <c r="G172" s="1">
        <v>0.32</v>
      </c>
      <c r="H172" s="1">
        <v>1.1299999999999999</v>
      </c>
      <c r="I172" s="1">
        <v>2.0699999999999998</v>
      </c>
    </row>
    <row r="173" spans="1:9" x14ac:dyDescent="0.25">
      <c r="A173" s="23">
        <v>45304</v>
      </c>
      <c r="B173" s="1">
        <v>1.55</v>
      </c>
      <c r="C173" s="1">
        <v>1.3</v>
      </c>
      <c r="D173" s="1">
        <v>0.86</v>
      </c>
      <c r="E173" s="1">
        <v>1.72</v>
      </c>
      <c r="F173" s="1">
        <v>1.66</v>
      </c>
      <c r="G173" s="1">
        <v>0.31</v>
      </c>
      <c r="H173" s="1">
        <v>1.07</v>
      </c>
      <c r="I173" s="1">
        <v>2.0099999999999998</v>
      </c>
    </row>
    <row r="174" spans="1:9" x14ac:dyDescent="0.25">
      <c r="A174" s="23">
        <v>45305</v>
      </c>
      <c r="B174" s="1">
        <v>1.49</v>
      </c>
      <c r="C174" s="1">
        <v>1.23</v>
      </c>
      <c r="D174" s="1">
        <v>0.83</v>
      </c>
      <c r="E174" s="1">
        <v>1.69</v>
      </c>
      <c r="F174" s="1">
        <v>1.58</v>
      </c>
      <c r="G174" s="1">
        <v>0.3</v>
      </c>
      <c r="H174" s="1">
        <v>1.02</v>
      </c>
      <c r="I174" s="1">
        <v>1.95</v>
      </c>
    </row>
    <row r="175" spans="1:9" x14ac:dyDescent="0.25">
      <c r="A175" s="23">
        <v>45306</v>
      </c>
      <c r="B175" s="1">
        <v>1.43</v>
      </c>
      <c r="C175" s="1">
        <v>1.1599999999999999</v>
      </c>
      <c r="D175" s="1">
        <v>0.8</v>
      </c>
      <c r="E175" s="1">
        <v>1.67</v>
      </c>
      <c r="F175" s="1">
        <v>1.51</v>
      </c>
      <c r="G175" s="1">
        <v>0.28999999999999998</v>
      </c>
      <c r="H175" s="1">
        <v>0.98</v>
      </c>
      <c r="I175" s="1">
        <v>1.89</v>
      </c>
    </row>
    <row r="176" spans="1:9" x14ac:dyDescent="0.25">
      <c r="A176" s="23">
        <v>45307</v>
      </c>
      <c r="B176" s="1">
        <v>1.38</v>
      </c>
      <c r="C176" s="1">
        <v>1.1000000000000001</v>
      </c>
      <c r="D176" s="1">
        <v>0.77</v>
      </c>
      <c r="E176" s="1">
        <v>1.64</v>
      </c>
      <c r="F176" s="1">
        <v>1.44</v>
      </c>
      <c r="G176" s="1">
        <v>0.28999999999999998</v>
      </c>
      <c r="H176" s="1">
        <v>0.94</v>
      </c>
      <c r="I176" s="1">
        <v>1.85</v>
      </c>
    </row>
    <row r="177" spans="1:9" x14ac:dyDescent="0.25">
      <c r="A177" s="23">
        <v>45308</v>
      </c>
      <c r="B177" s="1">
        <v>1.33</v>
      </c>
      <c r="C177" s="1">
        <v>1.04</v>
      </c>
      <c r="D177" s="1">
        <v>0.75</v>
      </c>
      <c r="E177" s="1">
        <v>1.62</v>
      </c>
      <c r="F177" s="1">
        <v>1.38</v>
      </c>
      <c r="G177" s="1">
        <v>0.28000000000000003</v>
      </c>
      <c r="H177" s="1">
        <v>0.91</v>
      </c>
      <c r="I177" s="1">
        <v>1.8</v>
      </c>
    </row>
    <row r="178" spans="1:9" x14ac:dyDescent="0.25">
      <c r="A178" s="23">
        <v>45309</v>
      </c>
      <c r="B178" s="1">
        <v>1.28</v>
      </c>
      <c r="C178" s="1">
        <v>0.99</v>
      </c>
      <c r="D178" s="1">
        <v>0.73</v>
      </c>
      <c r="E178" s="1">
        <v>1.59</v>
      </c>
      <c r="F178" s="1">
        <v>1.31</v>
      </c>
      <c r="G178" s="1">
        <v>0.28000000000000003</v>
      </c>
      <c r="H178" s="1">
        <v>0.89</v>
      </c>
      <c r="I178" s="1">
        <v>1.76</v>
      </c>
    </row>
    <row r="179" spans="1:9" x14ac:dyDescent="0.25">
      <c r="A179" s="23">
        <v>45310</v>
      </c>
      <c r="B179" s="1">
        <v>1.24</v>
      </c>
      <c r="C179" s="1">
        <v>0.95</v>
      </c>
      <c r="D179" s="1">
        <v>0.71</v>
      </c>
      <c r="E179" s="1">
        <v>1.56</v>
      </c>
      <c r="F179" s="1">
        <v>1.25</v>
      </c>
      <c r="G179" s="1">
        <v>0.27</v>
      </c>
      <c r="H179" s="1">
        <v>0.88</v>
      </c>
      <c r="I179" s="1">
        <v>1.71</v>
      </c>
    </row>
    <row r="180" spans="1:9" x14ac:dyDescent="0.25">
      <c r="A180" s="23">
        <v>45311</v>
      </c>
      <c r="B180" s="1">
        <v>1.19</v>
      </c>
      <c r="C180" s="1">
        <v>0.91</v>
      </c>
      <c r="D180" s="1">
        <v>0.69</v>
      </c>
      <c r="E180" s="1">
        <v>1.53</v>
      </c>
      <c r="F180" s="1">
        <v>1.2</v>
      </c>
      <c r="G180" s="1">
        <v>0.27</v>
      </c>
      <c r="H180" s="1">
        <v>0.87</v>
      </c>
      <c r="I180" s="1">
        <v>1.66</v>
      </c>
    </row>
    <row r="181" spans="1:9" x14ac:dyDescent="0.25">
      <c r="A181" s="23">
        <v>45312</v>
      </c>
      <c r="B181" s="1">
        <v>1.1499999999999999</v>
      </c>
      <c r="C181" s="1">
        <v>0.88</v>
      </c>
      <c r="D181" s="1">
        <v>0.67</v>
      </c>
      <c r="E181" s="1">
        <v>1.5</v>
      </c>
      <c r="F181" s="1">
        <v>1.1499999999999999</v>
      </c>
      <c r="G181" s="1">
        <v>0.27</v>
      </c>
      <c r="H181" s="1">
        <v>0.87</v>
      </c>
      <c r="I181" s="1">
        <v>1.61</v>
      </c>
    </row>
    <row r="182" spans="1:9" x14ac:dyDescent="0.25">
      <c r="A182" s="23">
        <v>45313</v>
      </c>
      <c r="B182" s="1">
        <v>1.1100000000000001</v>
      </c>
      <c r="C182" s="1">
        <v>0.85</v>
      </c>
      <c r="D182" s="1">
        <v>0.66</v>
      </c>
      <c r="E182" s="1">
        <v>1.46</v>
      </c>
      <c r="F182" s="1">
        <v>1.1000000000000001</v>
      </c>
      <c r="G182" s="1">
        <v>0.26</v>
      </c>
      <c r="H182" s="1">
        <v>0.88</v>
      </c>
      <c r="I182" s="1">
        <v>1.56</v>
      </c>
    </row>
    <row r="183" spans="1:9" x14ac:dyDescent="0.25">
      <c r="A183" s="23">
        <v>45314</v>
      </c>
      <c r="B183" s="1">
        <v>1.07</v>
      </c>
      <c r="C183" s="1">
        <v>0.82</v>
      </c>
      <c r="D183" s="1">
        <v>0.65</v>
      </c>
      <c r="E183" s="1">
        <v>1.42</v>
      </c>
      <c r="F183" s="1">
        <v>1.06</v>
      </c>
      <c r="G183" s="1">
        <v>0.25</v>
      </c>
      <c r="H183" s="1">
        <v>0.89</v>
      </c>
      <c r="I183" s="1">
        <v>1.51</v>
      </c>
    </row>
    <row r="184" spans="1:9" x14ac:dyDescent="0.25">
      <c r="A184" s="23">
        <v>45315</v>
      </c>
      <c r="B184" s="1">
        <v>1.04</v>
      </c>
      <c r="C184" s="1">
        <v>0.8</v>
      </c>
      <c r="D184" s="1">
        <v>0.63</v>
      </c>
      <c r="E184" s="1">
        <v>1.38</v>
      </c>
      <c r="F184" s="1">
        <v>1.02</v>
      </c>
      <c r="G184" s="1">
        <v>0.25</v>
      </c>
      <c r="H184" s="1">
        <v>0.92</v>
      </c>
      <c r="I184" s="1">
        <v>1.45</v>
      </c>
    </row>
    <row r="185" spans="1:9" x14ac:dyDescent="0.25">
      <c r="A185" s="23">
        <v>45316</v>
      </c>
      <c r="B185" s="1">
        <v>1.01</v>
      </c>
      <c r="C185" s="1">
        <v>0.79</v>
      </c>
      <c r="D185" s="1">
        <v>0.63</v>
      </c>
      <c r="E185" s="1">
        <v>1.33</v>
      </c>
      <c r="F185" s="1">
        <v>0.99</v>
      </c>
      <c r="G185" s="1">
        <v>0.24</v>
      </c>
      <c r="H185" s="1">
        <v>0.96</v>
      </c>
      <c r="I185" s="1">
        <v>1.4</v>
      </c>
    </row>
    <row r="186" spans="1:9" x14ac:dyDescent="0.25">
      <c r="A186" s="23">
        <v>45317</v>
      </c>
      <c r="B186" s="1">
        <v>0.98</v>
      </c>
      <c r="C186" s="1">
        <v>0.77</v>
      </c>
      <c r="D186" s="1">
        <v>0.62</v>
      </c>
      <c r="E186" s="1">
        <v>1.28</v>
      </c>
      <c r="F186" s="1">
        <v>0.97</v>
      </c>
      <c r="G186" s="1">
        <v>0.23</v>
      </c>
      <c r="H186" s="1">
        <v>1</v>
      </c>
      <c r="I186" s="1">
        <v>1.34</v>
      </c>
    </row>
    <row r="187" spans="1:9" x14ac:dyDescent="0.25">
      <c r="A187" s="23">
        <v>45318</v>
      </c>
      <c r="B187" s="1">
        <v>0.96</v>
      </c>
      <c r="C187" s="1">
        <v>0.76</v>
      </c>
      <c r="D187" s="1">
        <v>0.61</v>
      </c>
      <c r="E187" s="1">
        <v>1.22</v>
      </c>
      <c r="F187" s="1">
        <v>0.94</v>
      </c>
      <c r="G187" s="1">
        <v>0.22</v>
      </c>
      <c r="H187" s="1">
        <v>1.06</v>
      </c>
      <c r="I187" s="1">
        <v>1.29</v>
      </c>
    </row>
    <row r="188" spans="1:9" x14ac:dyDescent="0.25">
      <c r="A188" s="23">
        <v>45319</v>
      </c>
      <c r="B188" s="1">
        <v>0.93</v>
      </c>
      <c r="C188" s="1">
        <v>0.76</v>
      </c>
      <c r="D188" s="1">
        <v>0.61</v>
      </c>
      <c r="E188" s="1">
        <v>1.17</v>
      </c>
      <c r="F188" s="1">
        <v>0.92</v>
      </c>
      <c r="G188" s="1">
        <v>0.21</v>
      </c>
      <c r="H188" s="1">
        <v>1.1299999999999999</v>
      </c>
      <c r="I188" s="1">
        <v>1.24</v>
      </c>
    </row>
    <row r="189" spans="1:9" x14ac:dyDescent="0.25">
      <c r="A189" s="23">
        <v>45320</v>
      </c>
      <c r="B189" s="1">
        <v>0.91</v>
      </c>
      <c r="C189" s="1">
        <v>0.75</v>
      </c>
      <c r="D189" s="1">
        <v>0.6</v>
      </c>
      <c r="E189" s="1">
        <v>1.1200000000000001</v>
      </c>
      <c r="F189" s="1">
        <v>0.9</v>
      </c>
      <c r="G189" s="1">
        <v>0.2</v>
      </c>
      <c r="H189" s="1">
        <v>1.21</v>
      </c>
      <c r="I189" s="1">
        <v>1.18</v>
      </c>
    </row>
    <row r="190" spans="1:9" x14ac:dyDescent="0.25">
      <c r="A190" s="23">
        <v>45321</v>
      </c>
      <c r="B190" s="1">
        <v>0.89</v>
      </c>
      <c r="C190" s="1">
        <v>0.75</v>
      </c>
      <c r="D190" s="1">
        <v>0.6</v>
      </c>
      <c r="E190" s="1">
        <v>1.07</v>
      </c>
      <c r="F190" s="1">
        <v>0.88</v>
      </c>
      <c r="G190" s="1">
        <v>0.2</v>
      </c>
      <c r="H190" s="1">
        <v>1.3</v>
      </c>
      <c r="I190" s="1">
        <v>1.1299999999999999</v>
      </c>
    </row>
    <row r="191" spans="1:9" x14ac:dyDescent="0.25">
      <c r="A191" s="23">
        <v>45322</v>
      </c>
      <c r="B191" s="1">
        <v>0.86</v>
      </c>
      <c r="C191" s="1">
        <v>0.74</v>
      </c>
      <c r="D191" s="1">
        <v>0.6</v>
      </c>
      <c r="E191" s="1">
        <v>1.02</v>
      </c>
      <c r="F191" s="1">
        <v>0.87</v>
      </c>
      <c r="G191" s="1">
        <v>0.19</v>
      </c>
      <c r="H191" s="1">
        <v>1.39</v>
      </c>
      <c r="I191" s="1">
        <v>1.08</v>
      </c>
    </row>
    <row r="192" spans="1:9" x14ac:dyDescent="0.25">
      <c r="A192" s="23">
        <v>45323</v>
      </c>
      <c r="B192" s="1">
        <v>0.84</v>
      </c>
      <c r="C192" s="1">
        <v>0.74</v>
      </c>
      <c r="D192" s="1">
        <v>0.6</v>
      </c>
      <c r="E192" s="1">
        <v>0.97</v>
      </c>
      <c r="F192" s="1">
        <v>0.85</v>
      </c>
      <c r="G192" s="1">
        <v>0.19</v>
      </c>
      <c r="H192" s="1">
        <v>1.49</v>
      </c>
      <c r="I192" s="1">
        <v>1.03</v>
      </c>
    </row>
    <row r="193" spans="1:9" x14ac:dyDescent="0.25">
      <c r="A193" s="23">
        <v>45324</v>
      </c>
      <c r="B193" s="1">
        <v>0.82</v>
      </c>
      <c r="C193" s="1">
        <v>0.74</v>
      </c>
      <c r="D193" s="1">
        <v>0.6</v>
      </c>
      <c r="E193" s="1">
        <v>0.93</v>
      </c>
      <c r="F193" s="1">
        <v>0.83</v>
      </c>
      <c r="G193" s="1">
        <v>0.19</v>
      </c>
      <c r="H193" s="1">
        <v>1.59</v>
      </c>
      <c r="I193" s="1">
        <v>0.98</v>
      </c>
    </row>
    <row r="194" spans="1:9" x14ac:dyDescent="0.25">
      <c r="A194" s="23">
        <v>45325</v>
      </c>
      <c r="B194" s="1">
        <v>0.8</v>
      </c>
      <c r="C194" s="1">
        <v>0.74</v>
      </c>
      <c r="D194" s="1">
        <v>0.6</v>
      </c>
      <c r="E194" s="1">
        <v>0.89</v>
      </c>
      <c r="F194" s="1">
        <v>0.81</v>
      </c>
      <c r="G194" s="1">
        <v>0.18</v>
      </c>
      <c r="H194" s="1">
        <v>1.69</v>
      </c>
      <c r="I194" s="1">
        <v>0.94</v>
      </c>
    </row>
    <row r="195" spans="1:9" x14ac:dyDescent="0.25">
      <c r="A195" s="23">
        <v>45326</v>
      </c>
      <c r="B195" s="1">
        <v>0.78</v>
      </c>
      <c r="C195" s="1">
        <v>0.73</v>
      </c>
      <c r="D195" s="1">
        <v>0.59</v>
      </c>
      <c r="E195" s="1">
        <v>0.86</v>
      </c>
      <c r="F195" s="1">
        <v>0.79</v>
      </c>
      <c r="G195" s="1">
        <v>0.18</v>
      </c>
      <c r="H195" s="1">
        <v>1.78</v>
      </c>
      <c r="I195" s="1">
        <v>0.9</v>
      </c>
    </row>
    <row r="196" spans="1:9" x14ac:dyDescent="0.25">
      <c r="A196" s="23">
        <v>45327</v>
      </c>
      <c r="B196" s="1">
        <v>0.76</v>
      </c>
      <c r="C196" s="1">
        <v>0.73</v>
      </c>
      <c r="D196" s="1">
        <v>0.59</v>
      </c>
      <c r="E196" s="1">
        <v>0.83</v>
      </c>
      <c r="F196" s="1">
        <v>0.76</v>
      </c>
      <c r="G196" s="1">
        <v>0.18</v>
      </c>
      <c r="H196" s="1">
        <v>1.86</v>
      </c>
      <c r="I196" s="1">
        <v>0.87</v>
      </c>
    </row>
    <row r="197" spans="1:9" x14ac:dyDescent="0.25">
      <c r="A197" s="23">
        <v>45328</v>
      </c>
      <c r="B197" s="1">
        <v>0.74</v>
      </c>
      <c r="C197" s="1">
        <v>0.72</v>
      </c>
      <c r="D197" s="1">
        <v>0.59</v>
      </c>
      <c r="E197" s="1">
        <v>0.81</v>
      </c>
      <c r="F197" s="1">
        <v>0.74</v>
      </c>
      <c r="G197" s="1">
        <v>0.18</v>
      </c>
      <c r="H197" s="1">
        <v>1.92</v>
      </c>
      <c r="I197" s="1">
        <v>0.84</v>
      </c>
    </row>
    <row r="198" spans="1:9" x14ac:dyDescent="0.25">
      <c r="A198" s="23">
        <v>45329</v>
      </c>
      <c r="B198" s="1">
        <v>0.72</v>
      </c>
      <c r="C198" s="1">
        <v>0.71</v>
      </c>
      <c r="D198" s="1">
        <v>0.59</v>
      </c>
      <c r="E198" s="1">
        <v>0.79</v>
      </c>
      <c r="F198" s="1">
        <v>0.71</v>
      </c>
      <c r="G198" s="1">
        <v>0.19</v>
      </c>
      <c r="H198" s="1">
        <v>1.96</v>
      </c>
      <c r="I198" s="1">
        <v>0.81</v>
      </c>
    </row>
    <row r="199" spans="1:9" x14ac:dyDescent="0.25">
      <c r="A199" s="23">
        <v>45330</v>
      </c>
      <c r="B199" s="1">
        <v>0.69</v>
      </c>
      <c r="C199" s="1">
        <v>0.7</v>
      </c>
      <c r="D199" s="1">
        <v>0.57999999999999996</v>
      </c>
      <c r="E199" s="1">
        <v>0.78</v>
      </c>
      <c r="F199" s="1">
        <v>0.68</v>
      </c>
      <c r="G199" s="1">
        <v>0.19</v>
      </c>
      <c r="H199" s="1">
        <v>1.97</v>
      </c>
      <c r="I199" s="1">
        <v>0.78</v>
      </c>
    </row>
    <row r="200" spans="1:9" x14ac:dyDescent="0.25">
      <c r="A200" s="23">
        <v>45331</v>
      </c>
      <c r="B200" s="1">
        <v>0.67</v>
      </c>
      <c r="C200" s="1">
        <v>0.69</v>
      </c>
      <c r="D200" s="1">
        <v>0.57999999999999996</v>
      </c>
      <c r="E200" s="1">
        <v>0.77</v>
      </c>
      <c r="F200" s="1">
        <v>0.65</v>
      </c>
      <c r="G200" s="1">
        <v>0.2</v>
      </c>
      <c r="H200" s="1">
        <v>1.96</v>
      </c>
      <c r="I200" s="1">
        <v>0.76</v>
      </c>
    </row>
    <row r="201" spans="1:9" x14ac:dyDescent="0.25">
      <c r="A201" s="23">
        <v>45332</v>
      </c>
      <c r="B201" s="1">
        <v>0.64</v>
      </c>
      <c r="C201" s="1">
        <v>0.68</v>
      </c>
      <c r="D201" s="1">
        <v>0.56999999999999995</v>
      </c>
      <c r="E201" s="1">
        <v>0.76</v>
      </c>
      <c r="F201" s="1">
        <v>0.61</v>
      </c>
      <c r="G201" s="1">
        <v>0.2</v>
      </c>
      <c r="H201" s="1">
        <v>1.92</v>
      </c>
      <c r="I201" s="1">
        <v>0.74</v>
      </c>
    </row>
    <row r="202" spans="1:9" x14ac:dyDescent="0.25">
      <c r="A202" s="23">
        <v>45333</v>
      </c>
      <c r="B202" s="1">
        <v>0.62</v>
      </c>
      <c r="C202" s="1">
        <v>0.66</v>
      </c>
      <c r="D202" s="1">
        <v>0.56999999999999995</v>
      </c>
      <c r="E202" s="1">
        <v>0.76</v>
      </c>
      <c r="F202" s="1">
        <v>0.57999999999999996</v>
      </c>
      <c r="G202" s="1">
        <v>0.22</v>
      </c>
      <c r="H202" s="1">
        <v>1.86</v>
      </c>
      <c r="I202" s="1">
        <v>0.72</v>
      </c>
    </row>
    <row r="203" spans="1:9" x14ac:dyDescent="0.25">
      <c r="A203" s="23">
        <v>45334</v>
      </c>
      <c r="B203" s="1">
        <v>0.6</v>
      </c>
      <c r="C203" s="1">
        <v>0.64</v>
      </c>
      <c r="D203" s="1">
        <v>0.56000000000000005</v>
      </c>
      <c r="E203" s="1">
        <v>0.76</v>
      </c>
      <c r="F203" s="1">
        <v>0.55000000000000004</v>
      </c>
      <c r="G203" s="1">
        <v>0.23</v>
      </c>
      <c r="H203" s="1">
        <v>1.79</v>
      </c>
      <c r="I203" s="1">
        <v>0.7</v>
      </c>
    </row>
    <row r="204" spans="1:9" x14ac:dyDescent="0.25">
      <c r="A204" s="23">
        <v>45335</v>
      </c>
      <c r="B204" s="1">
        <v>0.57999999999999996</v>
      </c>
      <c r="C204" s="1">
        <v>0.62</v>
      </c>
      <c r="D204" s="1">
        <v>0.55000000000000004</v>
      </c>
      <c r="E204" s="1">
        <v>0.76</v>
      </c>
      <c r="F204" s="1">
        <v>0.52</v>
      </c>
      <c r="G204" s="1">
        <v>0.24</v>
      </c>
      <c r="H204" s="1">
        <v>1.71</v>
      </c>
      <c r="I204" s="1">
        <v>0.69</v>
      </c>
    </row>
    <row r="205" spans="1:9" x14ac:dyDescent="0.25">
      <c r="A205" s="23">
        <v>45336</v>
      </c>
      <c r="B205" s="1">
        <v>0.56000000000000005</v>
      </c>
      <c r="C205" s="1">
        <v>0.6</v>
      </c>
      <c r="D205" s="1">
        <v>0.54</v>
      </c>
      <c r="E205" s="1">
        <v>0.77</v>
      </c>
      <c r="F205" s="1">
        <v>0.49</v>
      </c>
      <c r="G205" s="1">
        <v>0.25</v>
      </c>
      <c r="H205" s="1">
        <v>1.62</v>
      </c>
      <c r="I205" s="1">
        <v>0.67</v>
      </c>
    </row>
    <row r="206" spans="1:9" x14ac:dyDescent="0.25">
      <c r="A206" s="23">
        <v>45337</v>
      </c>
      <c r="B206" s="1">
        <v>0.54</v>
      </c>
      <c r="C206" s="1">
        <v>0.59</v>
      </c>
      <c r="D206" s="1">
        <v>0.53</v>
      </c>
      <c r="E206" s="1">
        <v>0.77</v>
      </c>
      <c r="F206" s="1">
        <v>0.47</v>
      </c>
      <c r="G206" s="1">
        <v>0.27</v>
      </c>
      <c r="H206" s="1">
        <v>1.53</v>
      </c>
      <c r="I206" s="1">
        <v>0.65</v>
      </c>
    </row>
    <row r="207" spans="1:9" x14ac:dyDescent="0.25">
      <c r="A207" s="23">
        <v>45338</v>
      </c>
      <c r="B207" s="1">
        <v>0.52</v>
      </c>
      <c r="C207" s="1">
        <v>0.56999999999999995</v>
      </c>
      <c r="D207" s="1">
        <v>0.51</v>
      </c>
      <c r="E207" s="1">
        <v>0.78</v>
      </c>
      <c r="F207" s="1">
        <v>0.44</v>
      </c>
      <c r="G207" s="1">
        <v>0.28000000000000003</v>
      </c>
      <c r="H207" s="1">
        <v>1.44</v>
      </c>
      <c r="I207" s="1">
        <v>0.64</v>
      </c>
    </row>
    <row r="208" spans="1:9" x14ac:dyDescent="0.25">
      <c r="A208" s="23">
        <v>45339</v>
      </c>
      <c r="B208" s="1">
        <v>0.5</v>
      </c>
      <c r="C208" s="1">
        <v>0.56000000000000005</v>
      </c>
      <c r="D208" s="1">
        <v>0.5</v>
      </c>
      <c r="E208" s="1">
        <v>0.78</v>
      </c>
      <c r="F208" s="1">
        <v>0.42</v>
      </c>
      <c r="G208" s="1">
        <v>0.28999999999999998</v>
      </c>
      <c r="H208" s="1">
        <v>1.35</v>
      </c>
      <c r="I208" s="1">
        <v>0.62</v>
      </c>
    </row>
    <row r="209" spans="1:9" x14ac:dyDescent="0.25">
      <c r="A209" s="23">
        <v>45340</v>
      </c>
      <c r="B209" s="1">
        <v>0.49</v>
      </c>
      <c r="C209" s="1">
        <v>0.54</v>
      </c>
      <c r="D209" s="1">
        <v>0.49</v>
      </c>
      <c r="E209" s="1">
        <v>0.78</v>
      </c>
      <c r="F209" s="1">
        <v>0.41</v>
      </c>
      <c r="G209" s="1">
        <v>0.3</v>
      </c>
      <c r="H209" s="1">
        <v>1.26</v>
      </c>
      <c r="I209" s="1">
        <v>0.61</v>
      </c>
    </row>
    <row r="210" spans="1:9" x14ac:dyDescent="0.25">
      <c r="A210" s="23">
        <v>45341</v>
      </c>
      <c r="B210" s="1">
        <v>0.48</v>
      </c>
      <c r="C210" s="1">
        <v>0.53</v>
      </c>
      <c r="D210" s="1">
        <v>0.47</v>
      </c>
      <c r="E210" s="1">
        <v>0.78</v>
      </c>
      <c r="F210" s="1">
        <v>0.39</v>
      </c>
      <c r="G210" s="1">
        <v>0.31</v>
      </c>
      <c r="H210" s="1">
        <v>1.18</v>
      </c>
      <c r="I210" s="1">
        <v>0.59</v>
      </c>
    </row>
    <row r="211" spans="1:9" x14ac:dyDescent="0.25">
      <c r="A211" s="23">
        <v>45342</v>
      </c>
      <c r="B211" s="1">
        <v>0.47</v>
      </c>
      <c r="C211" s="1">
        <v>0.53</v>
      </c>
      <c r="D211" s="1">
        <v>0.45</v>
      </c>
      <c r="E211" s="1">
        <v>0.78</v>
      </c>
      <c r="F211" s="1">
        <v>0.38</v>
      </c>
      <c r="G211" s="1">
        <v>0.32</v>
      </c>
      <c r="H211" s="1">
        <v>1.1100000000000001</v>
      </c>
      <c r="I211" s="1">
        <v>0.56999999999999995</v>
      </c>
    </row>
    <row r="212" spans="1:9" x14ac:dyDescent="0.25">
      <c r="A212" s="23">
        <v>45343</v>
      </c>
      <c r="B212" s="1">
        <v>0.46</v>
      </c>
      <c r="C212" s="1">
        <v>0.52</v>
      </c>
      <c r="D212" s="1">
        <v>0.44</v>
      </c>
      <c r="E212" s="1">
        <v>0.78</v>
      </c>
      <c r="F212" s="1">
        <v>0.37</v>
      </c>
      <c r="G212" s="1">
        <v>0.32</v>
      </c>
      <c r="H212" s="1">
        <v>1.04</v>
      </c>
      <c r="I212" s="1">
        <v>0.56000000000000005</v>
      </c>
    </row>
    <row r="213" spans="1:9" x14ac:dyDescent="0.25">
      <c r="A213" s="23">
        <v>45344</v>
      </c>
      <c r="B213" s="1">
        <v>0.45</v>
      </c>
      <c r="C213" s="1">
        <v>0.52</v>
      </c>
      <c r="D213" s="1">
        <v>0.42</v>
      </c>
      <c r="E213" s="1">
        <v>0.77</v>
      </c>
      <c r="F213" s="1">
        <v>0.37</v>
      </c>
      <c r="G213" s="1">
        <v>0.32</v>
      </c>
      <c r="H213" s="1">
        <v>0.98</v>
      </c>
      <c r="I213" s="1">
        <v>0.54</v>
      </c>
    </row>
    <row r="214" spans="1:9" x14ac:dyDescent="0.25">
      <c r="A214" s="23">
        <v>45345</v>
      </c>
      <c r="B214" s="1">
        <v>0.44</v>
      </c>
      <c r="C214" s="1">
        <v>0.52</v>
      </c>
      <c r="D214" s="1">
        <v>0.4</v>
      </c>
      <c r="E214" s="1">
        <v>0.76</v>
      </c>
      <c r="F214" s="1">
        <v>0.37</v>
      </c>
      <c r="G214" s="1">
        <v>0.31</v>
      </c>
      <c r="H214" s="1">
        <v>0.93</v>
      </c>
      <c r="I214" s="1">
        <v>0.53</v>
      </c>
    </row>
    <row r="215" spans="1:9" x14ac:dyDescent="0.25">
      <c r="A215" s="23">
        <v>45346</v>
      </c>
      <c r="B215" s="1">
        <v>0.44</v>
      </c>
      <c r="C215" s="1">
        <v>0.52</v>
      </c>
      <c r="D215" s="1">
        <v>0.38</v>
      </c>
      <c r="E215" s="1">
        <v>0.75</v>
      </c>
      <c r="F215" s="1">
        <v>0.37</v>
      </c>
      <c r="G215" s="1">
        <v>0.3</v>
      </c>
      <c r="H215" s="1">
        <v>0.89</v>
      </c>
      <c r="I215" s="1">
        <v>0.51</v>
      </c>
    </row>
    <row r="216" spans="1:9" x14ac:dyDescent="0.25">
      <c r="A216" s="23">
        <v>45347</v>
      </c>
      <c r="B216" s="1">
        <v>0.44</v>
      </c>
      <c r="C216" s="1">
        <v>0.52</v>
      </c>
      <c r="D216" s="1">
        <v>0.36</v>
      </c>
      <c r="E216" s="1">
        <v>0.73</v>
      </c>
      <c r="F216" s="1">
        <v>0.37</v>
      </c>
      <c r="G216" s="1">
        <v>0.28000000000000003</v>
      </c>
      <c r="H216" s="1">
        <v>0.85</v>
      </c>
      <c r="I216" s="1">
        <v>0.49</v>
      </c>
    </row>
    <row r="217" spans="1:9" x14ac:dyDescent="0.25">
      <c r="A217" s="23">
        <v>45348</v>
      </c>
      <c r="B217" s="1">
        <v>0.43</v>
      </c>
      <c r="C217" s="1">
        <v>0.53</v>
      </c>
      <c r="D217" s="1">
        <v>0.34</v>
      </c>
      <c r="E217" s="1">
        <v>0.71</v>
      </c>
      <c r="F217" s="1">
        <v>0.37</v>
      </c>
      <c r="G217" s="1">
        <v>0.27</v>
      </c>
      <c r="H217" s="1">
        <v>0.81</v>
      </c>
      <c r="I217" s="1">
        <v>0.48</v>
      </c>
    </row>
    <row r="218" spans="1:9" x14ac:dyDescent="0.25">
      <c r="A218" s="23">
        <v>45349</v>
      </c>
      <c r="B218" s="1">
        <v>0.43</v>
      </c>
      <c r="C218" s="1">
        <v>0.54</v>
      </c>
      <c r="D218" s="1">
        <v>0.32</v>
      </c>
      <c r="E218" s="1">
        <v>0.69</v>
      </c>
      <c r="F218" s="1">
        <v>0.38</v>
      </c>
      <c r="G218" s="1">
        <v>0.26</v>
      </c>
      <c r="H218" s="1">
        <v>0.78</v>
      </c>
      <c r="I218" s="1">
        <v>0.46</v>
      </c>
    </row>
    <row r="219" spans="1:9" x14ac:dyDescent="0.25">
      <c r="A219" s="23">
        <v>45350</v>
      </c>
      <c r="B219" s="1">
        <v>0.43</v>
      </c>
      <c r="C219" s="1">
        <v>0.55000000000000004</v>
      </c>
      <c r="D219" s="1">
        <v>0.3</v>
      </c>
      <c r="E219" s="1">
        <v>0.67</v>
      </c>
      <c r="F219" s="1">
        <v>0.38</v>
      </c>
      <c r="G219" s="1">
        <v>0.25</v>
      </c>
      <c r="H219" s="1">
        <v>0.76</v>
      </c>
      <c r="I219" s="1">
        <v>0.44</v>
      </c>
    </row>
    <row r="220" spans="1:9" x14ac:dyDescent="0.25">
      <c r="A220" s="23">
        <v>45351</v>
      </c>
      <c r="B220" s="1">
        <v>0.43</v>
      </c>
      <c r="C220" s="1">
        <v>0.56000000000000005</v>
      </c>
      <c r="D220" s="1">
        <v>0.28999999999999998</v>
      </c>
      <c r="E220" s="1">
        <v>0.64</v>
      </c>
      <c r="F220" s="1">
        <v>0.39</v>
      </c>
      <c r="G220" s="1">
        <v>0.24</v>
      </c>
      <c r="H220" s="1">
        <v>0.73</v>
      </c>
      <c r="I220" s="1">
        <v>0.43</v>
      </c>
    </row>
    <row r="221" spans="1:9" x14ac:dyDescent="0.25">
      <c r="A221" s="23">
        <v>45352</v>
      </c>
      <c r="B221" s="1">
        <v>0.42</v>
      </c>
      <c r="C221" s="1">
        <v>0.56000000000000005</v>
      </c>
      <c r="D221" s="1">
        <v>0.27</v>
      </c>
      <c r="E221" s="1">
        <v>0.62</v>
      </c>
      <c r="F221" s="1">
        <v>0.39</v>
      </c>
      <c r="G221" s="1">
        <v>0.22</v>
      </c>
      <c r="H221" s="1">
        <v>0.71</v>
      </c>
      <c r="I221" s="1">
        <v>0.41</v>
      </c>
    </row>
    <row r="222" spans="1:9" x14ac:dyDescent="0.25">
      <c r="A222" s="23">
        <v>45353</v>
      </c>
      <c r="B222" s="1">
        <v>0.42</v>
      </c>
      <c r="C222" s="1">
        <v>0.56999999999999995</v>
      </c>
      <c r="D222" s="1">
        <v>0.26</v>
      </c>
      <c r="E222" s="1">
        <v>0.59</v>
      </c>
      <c r="F222" s="1">
        <v>0.4</v>
      </c>
      <c r="G222" s="1">
        <v>0.21</v>
      </c>
      <c r="H222" s="1">
        <v>0.7</v>
      </c>
      <c r="I222" s="1">
        <v>0.4</v>
      </c>
    </row>
    <row r="223" spans="1:9" x14ac:dyDescent="0.25">
      <c r="A223" s="23">
        <v>45354</v>
      </c>
      <c r="B223" s="1">
        <v>0.41</v>
      </c>
      <c r="C223" s="1">
        <v>0.56999999999999995</v>
      </c>
      <c r="D223" s="1">
        <v>0.24</v>
      </c>
      <c r="E223" s="1">
        <v>0.56000000000000005</v>
      </c>
      <c r="F223" s="1">
        <v>0.4</v>
      </c>
      <c r="G223" s="1">
        <v>0.2</v>
      </c>
      <c r="H223" s="1">
        <v>0.69</v>
      </c>
      <c r="I223" s="1">
        <v>0.38</v>
      </c>
    </row>
    <row r="224" spans="1:9" x14ac:dyDescent="0.25">
      <c r="A224" s="23">
        <v>45355</v>
      </c>
      <c r="B224" s="1">
        <v>0.41</v>
      </c>
      <c r="C224" s="1">
        <v>0.56999999999999995</v>
      </c>
      <c r="D224" s="1">
        <v>0.23</v>
      </c>
      <c r="E224" s="1">
        <v>0.54</v>
      </c>
      <c r="F224" s="1">
        <v>0.4</v>
      </c>
      <c r="G224" s="1">
        <v>0.19</v>
      </c>
      <c r="H224" s="1">
        <v>0.68</v>
      </c>
      <c r="I224" s="1">
        <v>0.36</v>
      </c>
    </row>
    <row r="225" spans="1:9" x14ac:dyDescent="0.25">
      <c r="A225" s="23">
        <v>45356</v>
      </c>
      <c r="B225" s="1">
        <v>0.4</v>
      </c>
      <c r="C225" s="1">
        <v>0.56999999999999995</v>
      </c>
      <c r="D225" s="1">
        <v>0.21</v>
      </c>
      <c r="E225" s="1">
        <v>0.51</v>
      </c>
      <c r="F225" s="1">
        <v>0.4</v>
      </c>
      <c r="G225" s="1">
        <v>0.17</v>
      </c>
      <c r="H225" s="1">
        <v>0.68</v>
      </c>
      <c r="I225" s="1">
        <v>0.35</v>
      </c>
    </row>
    <row r="226" spans="1:9" x14ac:dyDescent="0.25">
      <c r="A226" s="23">
        <v>45357</v>
      </c>
      <c r="B226" s="1">
        <v>0.39</v>
      </c>
      <c r="C226" s="1">
        <v>0.56000000000000005</v>
      </c>
      <c r="D226" s="1">
        <v>0.21</v>
      </c>
      <c r="E226" s="1">
        <v>0.48</v>
      </c>
      <c r="F226" s="1">
        <v>0.39</v>
      </c>
      <c r="G226" s="1">
        <v>0.16</v>
      </c>
      <c r="H226" s="1">
        <v>0.68</v>
      </c>
      <c r="I226" s="1">
        <v>0.33</v>
      </c>
    </row>
    <row r="227" spans="1:9" x14ac:dyDescent="0.25">
      <c r="A227" s="23">
        <v>45358</v>
      </c>
      <c r="B227" s="1">
        <v>0.38</v>
      </c>
      <c r="C227" s="1">
        <v>0.56000000000000005</v>
      </c>
      <c r="D227" s="1">
        <v>0.2</v>
      </c>
      <c r="E227" s="1">
        <v>0.45</v>
      </c>
      <c r="F227" s="1">
        <v>0.39</v>
      </c>
      <c r="G227" s="1">
        <v>0.15</v>
      </c>
      <c r="H227" s="1">
        <v>0.68</v>
      </c>
      <c r="I227" s="1">
        <v>0.31</v>
      </c>
    </row>
    <row r="228" spans="1:9" x14ac:dyDescent="0.25">
      <c r="A228" s="23">
        <v>45359</v>
      </c>
      <c r="B228" s="1">
        <v>0.37</v>
      </c>
      <c r="C228" s="1">
        <v>0.55000000000000004</v>
      </c>
      <c r="D228" s="1">
        <v>0.2</v>
      </c>
      <c r="E228" s="1">
        <v>0.43</v>
      </c>
      <c r="F228" s="1">
        <v>0.38</v>
      </c>
      <c r="G228" s="1">
        <v>0.14000000000000001</v>
      </c>
      <c r="H228" s="1">
        <v>0.69</v>
      </c>
      <c r="I228" s="1">
        <v>0.3</v>
      </c>
    </row>
    <row r="229" spans="1:9" x14ac:dyDescent="0.25">
      <c r="A229" s="23">
        <v>45360</v>
      </c>
      <c r="B229" s="1">
        <v>0.35</v>
      </c>
      <c r="C229" s="1">
        <v>0.53</v>
      </c>
      <c r="D229" s="1">
        <v>0.19</v>
      </c>
      <c r="E229" s="1">
        <v>0.4</v>
      </c>
      <c r="F229" s="1">
        <v>0.37</v>
      </c>
      <c r="G229" s="1">
        <v>0.13</v>
      </c>
      <c r="H229" s="1">
        <v>0.69</v>
      </c>
      <c r="I229" s="1">
        <v>0.28000000000000003</v>
      </c>
    </row>
    <row r="230" spans="1:9" x14ac:dyDescent="0.25">
      <c r="A230" s="23">
        <v>45361</v>
      </c>
      <c r="B230" s="1">
        <v>0.34</v>
      </c>
      <c r="C230" s="1">
        <v>0.52</v>
      </c>
      <c r="D230" s="1">
        <v>0.18</v>
      </c>
      <c r="E230" s="1">
        <v>0.38</v>
      </c>
      <c r="F230" s="1">
        <v>0.35</v>
      </c>
      <c r="G230" s="1">
        <v>0.12</v>
      </c>
      <c r="H230" s="1">
        <v>0.71</v>
      </c>
      <c r="I230" s="1">
        <v>0.27</v>
      </c>
    </row>
    <row r="231" spans="1:9" x14ac:dyDescent="0.25">
      <c r="A231" s="23">
        <v>45362</v>
      </c>
      <c r="B231" s="1">
        <v>0.32</v>
      </c>
      <c r="C231" s="1">
        <v>0.51</v>
      </c>
      <c r="D231" s="1">
        <v>0.18</v>
      </c>
      <c r="E231" s="1">
        <v>0.36</v>
      </c>
      <c r="F231" s="1">
        <v>0.34</v>
      </c>
      <c r="G231" s="1">
        <v>0.12</v>
      </c>
      <c r="H231" s="1">
        <v>0.72</v>
      </c>
      <c r="I231" s="1">
        <v>0.25</v>
      </c>
    </row>
    <row r="232" spans="1:9" x14ac:dyDescent="0.25">
      <c r="A232" s="23">
        <v>45363</v>
      </c>
      <c r="B232" s="1">
        <v>0.31</v>
      </c>
      <c r="C232" s="1">
        <v>0.49</v>
      </c>
      <c r="D232" s="1">
        <v>0.17</v>
      </c>
      <c r="E232" s="1">
        <v>0.34</v>
      </c>
      <c r="F232" s="1">
        <v>0.32</v>
      </c>
      <c r="G232" s="1">
        <v>0.11</v>
      </c>
      <c r="H232" s="1">
        <v>0.74</v>
      </c>
      <c r="I232" s="1">
        <v>0.24</v>
      </c>
    </row>
    <row r="233" spans="1:9" x14ac:dyDescent="0.25">
      <c r="A233" s="23">
        <v>45364</v>
      </c>
      <c r="B233" s="1">
        <v>0.28999999999999998</v>
      </c>
      <c r="C233" s="1">
        <v>0.48</v>
      </c>
      <c r="D233" s="1">
        <v>0.17</v>
      </c>
      <c r="E233" s="1">
        <v>0.32</v>
      </c>
      <c r="F233" s="1">
        <v>0.31</v>
      </c>
      <c r="G233" s="1">
        <v>0.1</v>
      </c>
      <c r="H233" s="1">
        <v>0.76</v>
      </c>
      <c r="I233" s="1">
        <v>0.23</v>
      </c>
    </row>
    <row r="234" spans="1:9" x14ac:dyDescent="0.25">
      <c r="A234" s="23">
        <v>45365</v>
      </c>
      <c r="B234" s="1">
        <v>0.28000000000000003</v>
      </c>
      <c r="C234" s="1">
        <v>0.46</v>
      </c>
      <c r="D234" s="1">
        <v>0.16</v>
      </c>
      <c r="E234" s="1">
        <v>0.3</v>
      </c>
      <c r="F234" s="1">
        <v>0.28999999999999998</v>
      </c>
      <c r="G234" s="1">
        <v>0.1</v>
      </c>
      <c r="H234" s="1">
        <v>0.78</v>
      </c>
      <c r="I234" s="1">
        <v>0.22</v>
      </c>
    </row>
    <row r="235" spans="1:9" x14ac:dyDescent="0.25">
      <c r="A235" s="23">
        <v>45366</v>
      </c>
      <c r="B235" s="1">
        <v>0.27</v>
      </c>
      <c r="C235" s="1">
        <v>0.45</v>
      </c>
      <c r="D235" s="1">
        <v>0.16</v>
      </c>
      <c r="E235" s="1">
        <v>0.28999999999999998</v>
      </c>
      <c r="F235" s="1">
        <v>0.28000000000000003</v>
      </c>
      <c r="G235" s="1">
        <v>0.09</v>
      </c>
      <c r="H235" s="1">
        <v>0.8</v>
      </c>
      <c r="I235" s="1">
        <v>0.21</v>
      </c>
    </row>
    <row r="236" spans="1:9" x14ac:dyDescent="0.25">
      <c r="A236" s="23">
        <v>45367</v>
      </c>
      <c r="B236" s="1">
        <v>0.26</v>
      </c>
      <c r="C236" s="1">
        <v>0.43</v>
      </c>
      <c r="D236" s="1">
        <v>0.15</v>
      </c>
      <c r="E236" s="1">
        <v>0.28000000000000003</v>
      </c>
      <c r="F236" s="1">
        <v>0.27</v>
      </c>
      <c r="G236" s="1">
        <v>0.09</v>
      </c>
      <c r="H236" s="1">
        <v>0.82</v>
      </c>
      <c r="I236" s="1">
        <v>0.2</v>
      </c>
    </row>
    <row r="237" spans="1:9" x14ac:dyDescent="0.25">
      <c r="A237" s="23">
        <v>45368</v>
      </c>
      <c r="B237" s="1">
        <v>0.24</v>
      </c>
      <c r="C237" s="1">
        <v>0.42</v>
      </c>
      <c r="D237" s="1">
        <v>0.15</v>
      </c>
      <c r="E237" s="1">
        <v>0.27</v>
      </c>
      <c r="F237" s="1">
        <v>0.25</v>
      </c>
      <c r="G237" s="1">
        <v>0.08</v>
      </c>
      <c r="H237" s="1">
        <v>0.85</v>
      </c>
      <c r="I237" s="1">
        <v>0.19</v>
      </c>
    </row>
    <row r="238" spans="1:9" x14ac:dyDescent="0.25">
      <c r="A238" s="23">
        <v>45369</v>
      </c>
      <c r="B238" s="1">
        <v>0.24</v>
      </c>
      <c r="C238" s="1">
        <v>0.4</v>
      </c>
      <c r="D238" s="1">
        <v>0.14000000000000001</v>
      </c>
      <c r="E238" s="1">
        <v>0.26</v>
      </c>
      <c r="F238" s="1">
        <v>0.24</v>
      </c>
      <c r="G238" s="1">
        <v>0.08</v>
      </c>
      <c r="H238" s="1">
        <v>0.87</v>
      </c>
      <c r="I238" s="1">
        <v>0.18</v>
      </c>
    </row>
    <row r="239" spans="1:9" x14ac:dyDescent="0.25">
      <c r="A239" s="23">
        <v>45370</v>
      </c>
      <c r="B239" s="1">
        <v>0.23</v>
      </c>
      <c r="C239" s="1">
        <v>0.39</v>
      </c>
      <c r="D239" s="1">
        <v>0.14000000000000001</v>
      </c>
      <c r="E239" s="1">
        <v>0.25</v>
      </c>
      <c r="F239" s="1">
        <v>0.23</v>
      </c>
      <c r="G239" s="1">
        <v>0.08</v>
      </c>
      <c r="H239" s="1">
        <v>0.9</v>
      </c>
      <c r="I239" s="1">
        <v>0.17</v>
      </c>
    </row>
    <row r="240" spans="1:9" x14ac:dyDescent="0.25">
      <c r="A240" s="23">
        <v>45371</v>
      </c>
      <c r="B240" s="1">
        <v>0.22</v>
      </c>
      <c r="C240" s="1">
        <v>0.38</v>
      </c>
      <c r="D240" s="1">
        <v>0.14000000000000001</v>
      </c>
      <c r="E240" s="1">
        <v>0.25</v>
      </c>
      <c r="F240" s="1">
        <v>0.22</v>
      </c>
      <c r="G240" s="1">
        <v>0.08</v>
      </c>
      <c r="H240" s="1">
        <v>0.92</v>
      </c>
      <c r="I240" s="1">
        <v>0.17</v>
      </c>
    </row>
    <row r="241" spans="1:9" x14ac:dyDescent="0.25">
      <c r="A241" s="23">
        <v>45372</v>
      </c>
      <c r="B241" s="1">
        <v>0.21</v>
      </c>
      <c r="C241" s="1">
        <v>0.37</v>
      </c>
      <c r="D241" s="1">
        <v>0.13</v>
      </c>
      <c r="E241" s="1">
        <v>0.25</v>
      </c>
      <c r="F241" s="1">
        <v>0.22</v>
      </c>
      <c r="G241" s="1">
        <v>0.08</v>
      </c>
      <c r="H241" s="1">
        <v>0.94</v>
      </c>
      <c r="I241" s="1">
        <v>0.17</v>
      </c>
    </row>
    <row r="242" spans="1:9" x14ac:dyDescent="0.25">
      <c r="A242" s="23">
        <v>45373</v>
      </c>
      <c r="B242" s="1">
        <v>0.21</v>
      </c>
      <c r="C242" s="1">
        <v>0.35</v>
      </c>
      <c r="D242" s="1">
        <v>0.13</v>
      </c>
      <c r="E242" s="1">
        <v>0.25</v>
      </c>
      <c r="F242" s="1">
        <v>0.21</v>
      </c>
      <c r="G242" s="1">
        <v>0.08</v>
      </c>
      <c r="H242" s="1">
        <v>0.96</v>
      </c>
      <c r="I242" s="1">
        <v>0.16</v>
      </c>
    </row>
    <row r="243" spans="1:9" x14ac:dyDescent="0.25">
      <c r="A243" s="23">
        <v>45374</v>
      </c>
      <c r="B243" s="1">
        <v>0.21</v>
      </c>
      <c r="C243" s="1">
        <v>0.34</v>
      </c>
      <c r="D243" s="1">
        <v>0.13</v>
      </c>
      <c r="E243" s="1">
        <v>0.25</v>
      </c>
      <c r="F243" s="1">
        <v>0.2</v>
      </c>
      <c r="G243" s="1">
        <v>0.08</v>
      </c>
      <c r="H243" s="1">
        <v>0.97</v>
      </c>
      <c r="I243" s="1">
        <v>0.16</v>
      </c>
    </row>
    <row r="244" spans="1:9" x14ac:dyDescent="0.25">
      <c r="A244" s="23">
        <v>45375</v>
      </c>
      <c r="B244" s="1">
        <v>0.2</v>
      </c>
      <c r="C244" s="1">
        <v>0.33</v>
      </c>
      <c r="D244" s="1">
        <v>0.13</v>
      </c>
      <c r="E244" s="1">
        <v>0.25</v>
      </c>
      <c r="F244" s="1">
        <v>0.2</v>
      </c>
      <c r="G244" s="1">
        <v>0.08</v>
      </c>
      <c r="H244" s="1">
        <v>0.98</v>
      </c>
      <c r="I244" s="1">
        <v>0.16</v>
      </c>
    </row>
    <row r="245" spans="1:9" x14ac:dyDescent="0.25">
      <c r="A245" s="23">
        <v>45376</v>
      </c>
      <c r="B245" s="1">
        <v>0.2</v>
      </c>
      <c r="C245" s="1">
        <v>0.33</v>
      </c>
      <c r="D245" s="1">
        <v>0.13</v>
      </c>
      <c r="E245" s="1">
        <v>0.25</v>
      </c>
      <c r="F245" s="1">
        <v>0.2</v>
      </c>
      <c r="G245" s="1">
        <v>0.08</v>
      </c>
      <c r="H245" s="1">
        <v>0.99</v>
      </c>
      <c r="I245" s="1">
        <v>0.16</v>
      </c>
    </row>
    <row r="246" spans="1:9" x14ac:dyDescent="0.25">
      <c r="A246" s="23">
        <v>45377</v>
      </c>
      <c r="B246" s="1">
        <v>0.2</v>
      </c>
      <c r="C246" s="1">
        <v>0.32</v>
      </c>
      <c r="D246" s="1">
        <v>0.13</v>
      </c>
      <c r="E246" s="1">
        <v>0.26</v>
      </c>
      <c r="F246" s="1">
        <v>0.2</v>
      </c>
      <c r="G246" s="1">
        <v>0.09</v>
      </c>
      <c r="H246" s="1">
        <v>0.99</v>
      </c>
      <c r="I246" s="1">
        <v>0.16</v>
      </c>
    </row>
    <row r="247" spans="1:9" x14ac:dyDescent="0.25">
      <c r="A247" s="23">
        <v>45378</v>
      </c>
      <c r="B247" s="1">
        <v>0.2</v>
      </c>
      <c r="C247" s="1">
        <v>0.31</v>
      </c>
      <c r="D247" s="1">
        <v>0.13</v>
      </c>
      <c r="E247" s="1">
        <v>0.26</v>
      </c>
      <c r="F247" s="1">
        <v>0.2</v>
      </c>
      <c r="G247" s="1">
        <v>0.09</v>
      </c>
      <c r="H247" s="1">
        <v>0.99</v>
      </c>
      <c r="I247" s="1">
        <v>0.16</v>
      </c>
    </row>
    <row r="248" spans="1:9" x14ac:dyDescent="0.25">
      <c r="A248" s="23">
        <v>45379</v>
      </c>
      <c r="B248" s="1">
        <v>0.2</v>
      </c>
      <c r="C248" s="1">
        <v>0.31</v>
      </c>
      <c r="D248" s="1">
        <v>0.13</v>
      </c>
      <c r="E248" s="1">
        <v>0.27</v>
      </c>
      <c r="F248" s="1">
        <v>0.2</v>
      </c>
      <c r="G248" s="1">
        <v>0.09</v>
      </c>
      <c r="H248" s="1">
        <v>0.98</v>
      </c>
      <c r="I248" s="1">
        <v>0.16</v>
      </c>
    </row>
    <row r="249" spans="1:9" x14ac:dyDescent="0.25">
      <c r="A249" s="23">
        <v>45380</v>
      </c>
      <c r="B249" s="1">
        <v>0.21</v>
      </c>
      <c r="C249" s="1">
        <v>0.3</v>
      </c>
      <c r="D249" s="1">
        <v>0.13</v>
      </c>
      <c r="E249" s="1">
        <v>0.27</v>
      </c>
      <c r="F249" s="1">
        <v>0.2</v>
      </c>
      <c r="G249" s="1">
        <v>0.09</v>
      </c>
      <c r="H249" s="1">
        <v>0.97</v>
      </c>
      <c r="I249" s="1">
        <v>0.16</v>
      </c>
    </row>
    <row r="250" spans="1:9" x14ac:dyDescent="0.25">
      <c r="A250" s="23">
        <v>45381</v>
      </c>
      <c r="B250" s="1">
        <v>0.21</v>
      </c>
      <c r="C250" s="1">
        <v>0.3</v>
      </c>
      <c r="D250" s="1">
        <v>0.13</v>
      </c>
      <c r="E250" s="1">
        <v>0.28000000000000003</v>
      </c>
      <c r="F250" s="1">
        <v>0.2</v>
      </c>
      <c r="G250" s="1">
        <v>0.09</v>
      </c>
      <c r="H250" s="1">
        <v>0.95</v>
      </c>
      <c r="I250" s="1">
        <v>0.16</v>
      </c>
    </row>
    <row r="251" spans="1:9" x14ac:dyDescent="0.25">
      <c r="A251" s="23">
        <v>45382</v>
      </c>
      <c r="B251" s="1">
        <v>0.21</v>
      </c>
      <c r="C251" s="1">
        <v>0.3</v>
      </c>
      <c r="D251" s="1">
        <v>0.13</v>
      </c>
      <c r="E251" s="1">
        <v>0.28000000000000003</v>
      </c>
      <c r="F251" s="1">
        <v>0.21</v>
      </c>
      <c r="G251" s="1">
        <v>0.09</v>
      </c>
      <c r="H251" s="1">
        <v>0.93</v>
      </c>
      <c r="I251" s="1">
        <v>0.16</v>
      </c>
    </row>
    <row r="252" spans="1:9" x14ac:dyDescent="0.25">
      <c r="A252" s="23">
        <v>45383</v>
      </c>
      <c r="B252" s="1">
        <v>0.22</v>
      </c>
      <c r="C252" s="1">
        <v>0.3</v>
      </c>
      <c r="D252" s="1">
        <v>0.13</v>
      </c>
      <c r="E252" s="1">
        <v>0.28999999999999998</v>
      </c>
      <c r="F252" s="1">
        <v>0.21</v>
      </c>
      <c r="G252" s="1">
        <v>0.09</v>
      </c>
      <c r="H252" s="1">
        <v>0.9</v>
      </c>
      <c r="I252" s="1">
        <v>0.16</v>
      </c>
    </row>
    <row r="253" spans="1:9" x14ac:dyDescent="0.25">
      <c r="A253" s="23">
        <v>45384</v>
      </c>
      <c r="B253" s="1">
        <v>0.22</v>
      </c>
      <c r="C253" s="1">
        <v>0.3</v>
      </c>
      <c r="D253" s="1">
        <v>0.13</v>
      </c>
      <c r="E253" s="1">
        <v>0.28999999999999998</v>
      </c>
      <c r="F253" s="1">
        <v>0.22</v>
      </c>
      <c r="G253" s="1">
        <v>0.09</v>
      </c>
      <c r="H253" s="1">
        <v>0.86</v>
      </c>
      <c r="I253" s="1">
        <v>0.16</v>
      </c>
    </row>
    <row r="254" spans="1:9" x14ac:dyDescent="0.25">
      <c r="A254" s="23">
        <v>45385</v>
      </c>
      <c r="B254" s="1">
        <v>0.23</v>
      </c>
      <c r="C254" s="1">
        <v>0.3</v>
      </c>
      <c r="D254" s="1">
        <v>0.13</v>
      </c>
      <c r="E254" s="1">
        <v>0.28999999999999998</v>
      </c>
      <c r="F254" s="1">
        <v>0.23</v>
      </c>
      <c r="G254" s="1">
        <v>0.09</v>
      </c>
      <c r="H254" s="1">
        <v>0.82</v>
      </c>
      <c r="I254" s="1">
        <v>0.16</v>
      </c>
    </row>
    <row r="255" spans="1:9" x14ac:dyDescent="0.25">
      <c r="A255" s="23">
        <v>45386</v>
      </c>
      <c r="B255" s="1">
        <v>0.23</v>
      </c>
      <c r="C255" s="1">
        <v>0.3</v>
      </c>
      <c r="D255" s="1">
        <v>0.13</v>
      </c>
      <c r="E255" s="1">
        <v>0.28999999999999998</v>
      </c>
      <c r="F255" s="1">
        <v>0.24</v>
      </c>
      <c r="G255" s="1">
        <v>0.09</v>
      </c>
      <c r="H255" s="1">
        <v>0.77</v>
      </c>
      <c r="I255" s="1">
        <v>0.16</v>
      </c>
    </row>
    <row r="256" spans="1:9" x14ac:dyDescent="0.25">
      <c r="A256" s="23">
        <v>45387</v>
      </c>
      <c r="B256" s="1">
        <v>0.24</v>
      </c>
      <c r="C256" s="1">
        <v>0.3</v>
      </c>
      <c r="D256" s="1">
        <v>0.14000000000000001</v>
      </c>
      <c r="E256" s="1">
        <v>0.28000000000000003</v>
      </c>
      <c r="F256" s="1">
        <v>0.25</v>
      </c>
      <c r="G256" s="1">
        <v>0.09</v>
      </c>
      <c r="H256" s="1">
        <v>0.72</v>
      </c>
      <c r="I256" s="1">
        <v>0.16</v>
      </c>
    </row>
    <row r="257" spans="1:9" x14ac:dyDescent="0.25">
      <c r="A257" s="23">
        <v>45388</v>
      </c>
      <c r="B257" s="1">
        <v>0.25</v>
      </c>
      <c r="C257" s="1">
        <v>0.31</v>
      </c>
      <c r="D257" s="1">
        <v>0.14000000000000001</v>
      </c>
      <c r="E257" s="1">
        <v>0.28000000000000003</v>
      </c>
      <c r="F257" s="1">
        <v>0.26</v>
      </c>
      <c r="G257" s="1">
        <v>0.09</v>
      </c>
      <c r="H257" s="1">
        <v>0.67</v>
      </c>
      <c r="I257" s="1">
        <v>0.16</v>
      </c>
    </row>
    <row r="258" spans="1:9" x14ac:dyDescent="0.25">
      <c r="A258" s="23">
        <v>45389</v>
      </c>
      <c r="B258" s="1">
        <v>0.25</v>
      </c>
      <c r="C258" s="1">
        <v>0.31</v>
      </c>
      <c r="D258" s="1">
        <v>0.14000000000000001</v>
      </c>
      <c r="E258" s="1">
        <v>0.28000000000000003</v>
      </c>
      <c r="F258" s="1">
        <v>0.27</v>
      </c>
      <c r="G258" s="1">
        <v>0.09</v>
      </c>
      <c r="H258" s="1">
        <v>0.62</v>
      </c>
      <c r="I258" s="1">
        <v>0.15</v>
      </c>
    </row>
    <row r="259" spans="1:9" x14ac:dyDescent="0.25">
      <c r="A259" s="23">
        <v>45390</v>
      </c>
      <c r="B259" s="1">
        <v>0.26</v>
      </c>
      <c r="C259" s="1">
        <v>0.31</v>
      </c>
      <c r="D259" s="1">
        <v>0.15</v>
      </c>
      <c r="E259" s="1">
        <v>0.27</v>
      </c>
      <c r="F259" s="1">
        <v>0.28999999999999998</v>
      </c>
      <c r="G259" s="1">
        <v>0.09</v>
      </c>
      <c r="H259" s="1">
        <v>0.56999999999999995</v>
      </c>
      <c r="I259" s="1">
        <v>0.15</v>
      </c>
    </row>
    <row r="260" spans="1:9" x14ac:dyDescent="0.25">
      <c r="A260" s="23">
        <v>45391</v>
      </c>
      <c r="B260" s="1">
        <v>0.27</v>
      </c>
      <c r="C260" s="1">
        <v>0.32</v>
      </c>
      <c r="D260" s="1">
        <v>0.15</v>
      </c>
      <c r="E260" s="1">
        <v>0.26</v>
      </c>
      <c r="F260" s="1">
        <v>0.31</v>
      </c>
      <c r="G260" s="1">
        <v>0.09</v>
      </c>
      <c r="H260" s="1">
        <v>0.53</v>
      </c>
      <c r="I260" s="1">
        <v>0.15</v>
      </c>
    </row>
    <row r="261" spans="1:9" x14ac:dyDescent="0.25">
      <c r="A261" s="23">
        <v>45392</v>
      </c>
      <c r="B261" s="1">
        <v>0.28000000000000003</v>
      </c>
      <c r="C261" s="1">
        <v>0.32</v>
      </c>
      <c r="D261" s="1">
        <v>0.16</v>
      </c>
      <c r="E261" s="1">
        <v>0.26</v>
      </c>
      <c r="F261" s="1">
        <v>0.32</v>
      </c>
      <c r="G261" s="1">
        <v>0.09</v>
      </c>
      <c r="H261" s="1">
        <v>0.49</v>
      </c>
      <c r="I261" s="1">
        <v>0.15</v>
      </c>
    </row>
    <row r="262" spans="1:9" x14ac:dyDescent="0.25">
      <c r="A262" s="23">
        <v>45393</v>
      </c>
      <c r="B262" s="1">
        <v>0.28999999999999998</v>
      </c>
      <c r="C262" s="1">
        <v>0.32</v>
      </c>
      <c r="D262" s="1">
        <v>0.17</v>
      </c>
      <c r="E262" s="1">
        <v>0.25</v>
      </c>
      <c r="F262" s="1">
        <v>0.34</v>
      </c>
      <c r="G262" s="1">
        <v>0.09</v>
      </c>
      <c r="H262" s="1">
        <v>0.45</v>
      </c>
      <c r="I262" s="1">
        <v>0.15</v>
      </c>
    </row>
    <row r="263" spans="1:9" x14ac:dyDescent="0.25">
      <c r="A263" s="23">
        <v>45394</v>
      </c>
      <c r="B263" s="1">
        <v>0.3</v>
      </c>
      <c r="C263" s="1">
        <v>0.32</v>
      </c>
      <c r="D263" s="1">
        <v>0.18</v>
      </c>
      <c r="E263" s="1">
        <v>0.25</v>
      </c>
      <c r="F263" s="1">
        <v>0.36</v>
      </c>
      <c r="G263" s="1">
        <v>0.09</v>
      </c>
      <c r="H263" s="1">
        <v>0.42</v>
      </c>
      <c r="I263" s="1">
        <v>0.15</v>
      </c>
    </row>
    <row r="264" spans="1:9" x14ac:dyDescent="0.25">
      <c r="A264" s="23">
        <v>45395</v>
      </c>
      <c r="B264" s="1">
        <v>0.3</v>
      </c>
      <c r="C264" s="1">
        <v>0.32</v>
      </c>
      <c r="D264" s="1">
        <v>0.19</v>
      </c>
      <c r="E264" s="1">
        <v>0.24</v>
      </c>
      <c r="F264" s="1">
        <v>0.38</v>
      </c>
      <c r="G264" s="1">
        <v>0.08</v>
      </c>
      <c r="H264" s="1">
        <v>0.4</v>
      </c>
      <c r="I264" s="1">
        <v>0.14000000000000001</v>
      </c>
    </row>
    <row r="265" spans="1:9" x14ac:dyDescent="0.25">
      <c r="A265" s="23">
        <v>45396</v>
      </c>
      <c r="B265" s="1">
        <v>0.31</v>
      </c>
      <c r="C265" s="1">
        <v>0.32</v>
      </c>
      <c r="D265" s="1">
        <v>0.19</v>
      </c>
      <c r="E265" s="1">
        <v>0.24</v>
      </c>
      <c r="F265" s="1">
        <v>0.39</v>
      </c>
      <c r="G265" s="1">
        <v>0.09</v>
      </c>
      <c r="H265" s="1">
        <v>0.38</v>
      </c>
      <c r="I265" s="1">
        <v>0.14000000000000001</v>
      </c>
    </row>
    <row r="266" spans="1:9" x14ac:dyDescent="0.25">
      <c r="A266" s="23">
        <v>45397</v>
      </c>
      <c r="B266" s="1">
        <v>0.32</v>
      </c>
      <c r="C266" s="1">
        <v>0.32</v>
      </c>
      <c r="D266" s="1">
        <v>0.2</v>
      </c>
      <c r="E266" s="1">
        <v>0.23</v>
      </c>
      <c r="F266" s="1">
        <v>0.41</v>
      </c>
      <c r="G266" s="1">
        <v>0.09</v>
      </c>
      <c r="H266" s="1">
        <v>0.36</v>
      </c>
      <c r="I266" s="1">
        <v>0.14000000000000001</v>
      </c>
    </row>
    <row r="267" spans="1:9" x14ac:dyDescent="0.25">
      <c r="A267" s="23">
        <v>45398</v>
      </c>
      <c r="B267" s="1">
        <v>0.33</v>
      </c>
      <c r="C267" s="1">
        <v>0.31</v>
      </c>
      <c r="D267" s="1">
        <v>0.21</v>
      </c>
      <c r="E267" s="1">
        <v>0.23</v>
      </c>
      <c r="F267" s="1">
        <v>0.42</v>
      </c>
      <c r="G267" s="1">
        <v>0.09</v>
      </c>
      <c r="H267" s="1">
        <v>0.35</v>
      </c>
      <c r="I267" s="1">
        <v>0.14000000000000001</v>
      </c>
    </row>
    <row r="268" spans="1:9" x14ac:dyDescent="0.25">
      <c r="A268" s="23">
        <v>45399</v>
      </c>
      <c r="B268" s="1">
        <v>0.34</v>
      </c>
      <c r="C268" s="1">
        <v>0.31</v>
      </c>
      <c r="D268" s="1">
        <v>0.22</v>
      </c>
      <c r="E268" s="1">
        <v>0.23</v>
      </c>
      <c r="F268" s="1">
        <v>0.44</v>
      </c>
      <c r="G268" s="1">
        <v>0.09</v>
      </c>
      <c r="H268" s="1">
        <v>0.35</v>
      </c>
      <c r="I268" s="1">
        <v>0.14000000000000001</v>
      </c>
    </row>
    <row r="269" spans="1:9" x14ac:dyDescent="0.25">
      <c r="A269" s="23">
        <v>45400</v>
      </c>
      <c r="B269" s="1">
        <v>0.34</v>
      </c>
      <c r="C269" s="1">
        <v>0.3</v>
      </c>
      <c r="D269" s="1">
        <v>0.22</v>
      </c>
      <c r="E269" s="1">
        <v>0.24</v>
      </c>
      <c r="F269" s="1">
        <v>0.45</v>
      </c>
      <c r="G269" s="1">
        <v>0.09</v>
      </c>
      <c r="H269" s="1">
        <v>0.35</v>
      </c>
      <c r="I269" s="1">
        <v>0.14000000000000001</v>
      </c>
    </row>
    <row r="270" spans="1:9" x14ac:dyDescent="0.25">
      <c r="A270" s="23">
        <v>45401</v>
      </c>
      <c r="B270" s="1">
        <v>0.35</v>
      </c>
      <c r="C270" s="1">
        <v>0.28000000000000003</v>
      </c>
      <c r="D270" s="1">
        <v>0.22</v>
      </c>
      <c r="E270" s="1">
        <v>0.24</v>
      </c>
      <c r="F270" s="1">
        <v>0.45</v>
      </c>
      <c r="G270" s="1">
        <v>0.09</v>
      </c>
      <c r="H270" s="1">
        <v>0.35</v>
      </c>
      <c r="I270" s="1">
        <v>0.14000000000000001</v>
      </c>
    </row>
    <row r="271" spans="1:9" x14ac:dyDescent="0.25">
      <c r="A271" s="23">
        <v>45402</v>
      </c>
      <c r="B271" s="1">
        <v>0.35</v>
      </c>
      <c r="C271" s="1">
        <v>0.27</v>
      </c>
      <c r="D271" s="1">
        <v>0.23</v>
      </c>
      <c r="E271" s="1">
        <v>0.25</v>
      </c>
      <c r="F271" s="1">
        <v>0.46</v>
      </c>
      <c r="G271" s="1">
        <v>0.09</v>
      </c>
      <c r="H271" s="1">
        <v>0.36</v>
      </c>
      <c r="I271" s="1">
        <v>0.14000000000000001</v>
      </c>
    </row>
    <row r="272" spans="1:9" x14ac:dyDescent="0.25">
      <c r="A272" s="23">
        <v>45403</v>
      </c>
      <c r="B272" s="1">
        <v>0.35</v>
      </c>
      <c r="C272" s="1">
        <v>0.26</v>
      </c>
      <c r="D272" s="1">
        <v>0.23</v>
      </c>
      <c r="E272" s="1">
        <v>0.25</v>
      </c>
      <c r="F272" s="1">
        <v>0.46</v>
      </c>
      <c r="G272" s="1">
        <v>0.1</v>
      </c>
      <c r="H272" s="1">
        <v>0.38</v>
      </c>
      <c r="I272" s="1">
        <v>0.15</v>
      </c>
    </row>
    <row r="273" spans="1:9" x14ac:dyDescent="0.25">
      <c r="A273" s="23">
        <v>45404</v>
      </c>
      <c r="B273" s="1">
        <v>0.36</v>
      </c>
      <c r="C273" s="1">
        <v>0.24</v>
      </c>
      <c r="D273" s="1">
        <v>0.23</v>
      </c>
      <c r="E273" s="1">
        <v>0.26</v>
      </c>
      <c r="F273" s="1">
        <v>0.46</v>
      </c>
      <c r="G273" s="1">
        <v>0.1</v>
      </c>
      <c r="H273" s="1">
        <v>0.4</v>
      </c>
      <c r="I273" s="1">
        <v>0.15</v>
      </c>
    </row>
    <row r="274" spans="1:9" x14ac:dyDescent="0.25">
      <c r="A274" s="23">
        <v>45405</v>
      </c>
      <c r="B274" s="1">
        <v>0.36</v>
      </c>
      <c r="C274" s="1">
        <v>0.23</v>
      </c>
      <c r="D274" s="1">
        <v>0.23</v>
      </c>
      <c r="E274" s="1">
        <v>0.27</v>
      </c>
      <c r="F274" s="1">
        <v>0.46</v>
      </c>
      <c r="G274" s="1">
        <v>0.1</v>
      </c>
      <c r="H274" s="1">
        <v>0.42</v>
      </c>
      <c r="I274" s="1">
        <v>0.15</v>
      </c>
    </row>
    <row r="275" spans="1:9" x14ac:dyDescent="0.25">
      <c r="A275" s="23">
        <v>45406</v>
      </c>
      <c r="B275" s="1">
        <v>0.36</v>
      </c>
      <c r="C275" s="1">
        <v>0.22</v>
      </c>
      <c r="D275" s="1">
        <v>0.23</v>
      </c>
      <c r="E275" s="1">
        <v>0.28000000000000003</v>
      </c>
      <c r="F275" s="1">
        <v>0.46</v>
      </c>
      <c r="G275" s="1">
        <v>0.1</v>
      </c>
      <c r="H275" s="1">
        <v>0.44</v>
      </c>
      <c r="I275" s="1">
        <v>0.16</v>
      </c>
    </row>
    <row r="276" spans="1:9" x14ac:dyDescent="0.25">
      <c r="A276" s="23">
        <v>45407</v>
      </c>
      <c r="B276" s="1">
        <v>0.36</v>
      </c>
      <c r="C276" s="1">
        <v>0.21</v>
      </c>
      <c r="D276" s="1">
        <v>0.23</v>
      </c>
      <c r="E276" s="1">
        <v>0.3</v>
      </c>
      <c r="F276" s="1">
        <v>0.46</v>
      </c>
      <c r="G276" s="1">
        <v>0.1</v>
      </c>
      <c r="H276" s="1">
        <v>0.47</v>
      </c>
      <c r="I276" s="1">
        <v>0.16</v>
      </c>
    </row>
    <row r="277" spans="1:9" x14ac:dyDescent="0.25">
      <c r="A277" s="23">
        <v>45408</v>
      </c>
      <c r="B277" s="1">
        <v>0.36</v>
      </c>
      <c r="C277" s="1">
        <v>0.19</v>
      </c>
      <c r="D277" s="1">
        <v>0.22</v>
      </c>
      <c r="E277" s="1">
        <v>0.31</v>
      </c>
      <c r="F277" s="1">
        <v>0.46</v>
      </c>
      <c r="G277" s="1">
        <v>0.11</v>
      </c>
      <c r="H277" s="1">
        <v>0.5</v>
      </c>
      <c r="I277" s="1">
        <v>0.16</v>
      </c>
    </row>
    <row r="278" spans="1:9" x14ac:dyDescent="0.25">
      <c r="A278" s="23">
        <v>45409</v>
      </c>
      <c r="B278" s="1">
        <v>0.37</v>
      </c>
      <c r="C278" s="1">
        <v>0.18</v>
      </c>
      <c r="D278" s="1">
        <v>0.22</v>
      </c>
      <c r="E278" s="1">
        <v>0.33</v>
      </c>
      <c r="F278" s="1">
        <v>0.45</v>
      </c>
      <c r="G278" s="1">
        <v>0.11</v>
      </c>
      <c r="H278" s="1">
        <v>0.53</v>
      </c>
      <c r="I278" s="1">
        <v>0.17</v>
      </c>
    </row>
    <row r="279" spans="1:9" x14ac:dyDescent="0.25">
      <c r="A279" s="23">
        <v>45410</v>
      </c>
      <c r="B279" s="1">
        <v>0.37</v>
      </c>
      <c r="C279" s="1">
        <v>0.18</v>
      </c>
      <c r="D279" s="1">
        <v>0.22</v>
      </c>
      <c r="E279" s="1">
        <v>0.34</v>
      </c>
      <c r="F279" s="1">
        <v>0.45</v>
      </c>
      <c r="G279" s="1">
        <v>0.11</v>
      </c>
      <c r="H279" s="1">
        <v>0.56000000000000005</v>
      </c>
      <c r="I279" s="1">
        <v>0.17</v>
      </c>
    </row>
    <row r="280" spans="1:9" x14ac:dyDescent="0.25">
      <c r="A280" s="23">
        <v>45411</v>
      </c>
      <c r="B280" s="1">
        <v>0.37</v>
      </c>
      <c r="C280" s="1">
        <v>0.18</v>
      </c>
      <c r="D280" s="1">
        <v>0.22</v>
      </c>
      <c r="E280" s="1">
        <v>0.36</v>
      </c>
      <c r="F280" s="1">
        <v>0.45</v>
      </c>
      <c r="G280" s="1">
        <v>0.12</v>
      </c>
      <c r="H280" s="1">
        <v>0.59</v>
      </c>
      <c r="I280" s="1">
        <v>0.18</v>
      </c>
    </row>
    <row r="281" spans="1:9" x14ac:dyDescent="0.25">
      <c r="A281" s="23">
        <v>45412</v>
      </c>
      <c r="B281" s="1">
        <v>0.38</v>
      </c>
      <c r="C281" s="1">
        <v>0.18</v>
      </c>
      <c r="D281" s="1">
        <v>0.22</v>
      </c>
      <c r="E281" s="1">
        <v>0.37</v>
      </c>
      <c r="F281" s="1">
        <v>0.46</v>
      </c>
      <c r="G281" s="1">
        <v>0.12</v>
      </c>
      <c r="H281" s="1">
        <v>0.61</v>
      </c>
      <c r="I281" s="1">
        <v>0.18</v>
      </c>
    </row>
    <row r="282" spans="1:9" x14ac:dyDescent="0.25">
      <c r="A282" s="23">
        <v>45413</v>
      </c>
      <c r="B282" s="1">
        <v>0.39</v>
      </c>
      <c r="C282" s="1">
        <v>0.18</v>
      </c>
      <c r="D282" s="1">
        <v>0.22</v>
      </c>
      <c r="E282" s="1">
        <v>0.39</v>
      </c>
      <c r="F282" s="1">
        <v>0.46</v>
      </c>
      <c r="G282" s="1">
        <v>0.12</v>
      </c>
      <c r="H282" s="1">
        <v>0.63</v>
      </c>
      <c r="I282" s="1">
        <v>0.19</v>
      </c>
    </row>
    <row r="283" spans="1:9" x14ac:dyDescent="0.25">
      <c r="A283" s="23">
        <v>45414</v>
      </c>
      <c r="B283" s="1">
        <v>0.39</v>
      </c>
      <c r="C283" s="1">
        <v>0.18</v>
      </c>
      <c r="D283" s="1">
        <v>0.22</v>
      </c>
      <c r="E283" s="1">
        <v>0.41</v>
      </c>
      <c r="F283" s="1">
        <v>0.47</v>
      </c>
      <c r="G283" s="1">
        <v>0.12</v>
      </c>
      <c r="H283" s="1">
        <v>0.65</v>
      </c>
      <c r="I283" s="1">
        <v>0.19</v>
      </c>
    </row>
    <row r="284" spans="1:9" x14ac:dyDescent="0.25">
      <c r="A284" s="23">
        <v>45415</v>
      </c>
      <c r="B284" s="1">
        <v>0.4</v>
      </c>
      <c r="C284" s="1">
        <v>0.18</v>
      </c>
      <c r="D284" s="1">
        <v>0.22</v>
      </c>
      <c r="E284" s="1">
        <v>0.42</v>
      </c>
      <c r="F284" s="1">
        <v>0.47</v>
      </c>
      <c r="G284" s="1">
        <v>0.12</v>
      </c>
      <c r="H284" s="1">
        <v>0.65</v>
      </c>
      <c r="I284" s="1">
        <v>0.19</v>
      </c>
    </row>
    <row r="285" spans="1:9" x14ac:dyDescent="0.25">
      <c r="A285" s="23">
        <v>45416</v>
      </c>
      <c r="B285" s="1">
        <v>0.41</v>
      </c>
      <c r="C285" s="1">
        <v>0.18</v>
      </c>
      <c r="D285" s="1">
        <v>0.22</v>
      </c>
      <c r="E285" s="1">
        <v>0.44</v>
      </c>
      <c r="F285" s="1">
        <v>0.48</v>
      </c>
      <c r="G285" s="1">
        <v>0.13</v>
      </c>
      <c r="H285" s="1">
        <v>0.65</v>
      </c>
      <c r="I285" s="1">
        <v>0.2</v>
      </c>
    </row>
    <row r="286" spans="1:9" x14ac:dyDescent="0.25">
      <c r="A286" s="23">
        <v>45417</v>
      </c>
      <c r="B286" s="1">
        <v>0.42</v>
      </c>
      <c r="C286" s="1">
        <v>0.18</v>
      </c>
      <c r="D286" s="1">
        <v>0.23</v>
      </c>
      <c r="E286" s="1">
        <v>0.45</v>
      </c>
      <c r="F286" s="1">
        <v>0.5</v>
      </c>
      <c r="G286" s="1">
        <v>0.13</v>
      </c>
      <c r="H286" s="1">
        <v>0.65</v>
      </c>
      <c r="I286" s="1">
        <v>0.2</v>
      </c>
    </row>
    <row r="287" spans="1:9" x14ac:dyDescent="0.25">
      <c r="A287" s="23">
        <v>45418</v>
      </c>
      <c r="B287" s="1">
        <v>0.43</v>
      </c>
      <c r="C287" s="1">
        <v>0.18</v>
      </c>
      <c r="D287" s="1">
        <v>0.23</v>
      </c>
      <c r="E287" s="1">
        <v>0.46</v>
      </c>
      <c r="F287" s="1">
        <v>0.51</v>
      </c>
      <c r="G287" s="1">
        <v>0.13</v>
      </c>
      <c r="H287" s="1">
        <v>0.64</v>
      </c>
      <c r="I287" s="1">
        <v>0.2</v>
      </c>
    </row>
    <row r="288" spans="1:9" x14ac:dyDescent="0.25">
      <c r="A288" s="23">
        <v>45419</v>
      </c>
      <c r="B288" s="1">
        <v>0.44</v>
      </c>
      <c r="C288" s="1">
        <v>0.18</v>
      </c>
      <c r="D288" s="1">
        <v>0.23</v>
      </c>
      <c r="E288" s="1">
        <v>0.47</v>
      </c>
      <c r="F288" s="1">
        <v>0.52</v>
      </c>
      <c r="G288" s="1">
        <v>0.13</v>
      </c>
      <c r="H288" s="1">
        <v>0.63</v>
      </c>
      <c r="I288" s="1">
        <v>0.21</v>
      </c>
    </row>
    <row r="289" spans="1:9" x14ac:dyDescent="0.25">
      <c r="A289" s="23">
        <v>45420</v>
      </c>
      <c r="B289" s="1">
        <v>0.45</v>
      </c>
      <c r="C289" s="1">
        <v>0.18</v>
      </c>
      <c r="D289" s="1">
        <v>0.24</v>
      </c>
      <c r="E289" s="1">
        <v>0.47</v>
      </c>
      <c r="F289" s="1">
        <v>0.54</v>
      </c>
      <c r="G289" s="1">
        <v>0.13</v>
      </c>
      <c r="H289" s="1">
        <v>0.61</v>
      </c>
      <c r="I289" s="1">
        <v>0.21</v>
      </c>
    </row>
    <row r="290" spans="1:9" x14ac:dyDescent="0.25">
      <c r="A290" s="23">
        <v>45421</v>
      </c>
      <c r="B290" s="1">
        <v>0.46</v>
      </c>
      <c r="C290" s="1">
        <v>0.18</v>
      </c>
      <c r="D290" s="1">
        <v>0.24</v>
      </c>
      <c r="E290" s="1">
        <v>0.47</v>
      </c>
      <c r="F290" s="1">
        <v>0.55000000000000004</v>
      </c>
      <c r="G290" s="1">
        <v>0.12</v>
      </c>
      <c r="H290" s="1">
        <v>0.6</v>
      </c>
      <c r="I290" s="1">
        <v>0.21</v>
      </c>
    </row>
    <row r="291" spans="1:9" x14ac:dyDescent="0.25">
      <c r="A291" s="23">
        <v>45422</v>
      </c>
      <c r="B291" s="1">
        <v>0.46</v>
      </c>
      <c r="C291" s="1">
        <v>0.18</v>
      </c>
      <c r="D291" s="1">
        <v>0.24</v>
      </c>
      <c r="E291" s="1">
        <v>0.47</v>
      </c>
      <c r="F291" s="1">
        <v>0.56000000000000005</v>
      </c>
      <c r="G291" s="1">
        <v>0.12</v>
      </c>
      <c r="H291" s="1">
        <v>0.59</v>
      </c>
      <c r="I291" s="1">
        <v>0.21</v>
      </c>
    </row>
    <row r="292" spans="1:9" x14ac:dyDescent="0.25">
      <c r="A292" s="23">
        <v>45423</v>
      </c>
      <c r="B292" s="1">
        <v>0.47</v>
      </c>
      <c r="C292" s="1">
        <v>0.18</v>
      </c>
      <c r="D292" s="1">
        <v>0.25</v>
      </c>
      <c r="E292" s="1">
        <v>0.47</v>
      </c>
      <c r="F292" s="1">
        <v>0.56999999999999995</v>
      </c>
      <c r="G292" s="1">
        <v>0.12</v>
      </c>
      <c r="H292" s="1">
        <v>0.56999999999999995</v>
      </c>
      <c r="I292" s="1">
        <v>0.21</v>
      </c>
    </row>
    <row r="293" spans="1:9" x14ac:dyDescent="0.25">
      <c r="A293" s="23">
        <v>45424</v>
      </c>
      <c r="B293" s="1">
        <v>0.47</v>
      </c>
      <c r="C293" s="1">
        <v>0.17</v>
      </c>
      <c r="D293" s="1">
        <v>0.25</v>
      </c>
      <c r="E293" s="1">
        <v>0.46</v>
      </c>
      <c r="F293" s="1">
        <v>0.57999999999999996</v>
      </c>
      <c r="G293" s="1">
        <v>0.12</v>
      </c>
      <c r="H293" s="1">
        <v>0.56000000000000005</v>
      </c>
      <c r="I293" s="1">
        <v>0.22</v>
      </c>
    </row>
    <row r="294" spans="1:9" x14ac:dyDescent="0.25">
      <c r="A294" s="23">
        <v>45425</v>
      </c>
      <c r="B294" s="1">
        <v>0.47</v>
      </c>
      <c r="C294" s="1">
        <v>0.17</v>
      </c>
      <c r="D294" s="1">
        <v>0.25</v>
      </c>
      <c r="E294" s="1">
        <v>0.45</v>
      </c>
      <c r="F294" s="1">
        <v>0.59</v>
      </c>
      <c r="G294" s="1">
        <v>0.12</v>
      </c>
      <c r="H294" s="1">
        <v>0.56000000000000005</v>
      </c>
      <c r="I294" s="1">
        <v>0.22</v>
      </c>
    </row>
    <row r="295" spans="1:9" x14ac:dyDescent="0.25">
      <c r="A295" s="23">
        <v>45426</v>
      </c>
      <c r="B295" s="1">
        <v>0.47</v>
      </c>
      <c r="C295" s="1">
        <v>0.17</v>
      </c>
      <c r="D295" s="1">
        <v>0.25</v>
      </c>
      <c r="E295" s="1">
        <v>0.43</v>
      </c>
      <c r="F295" s="1">
        <v>0.59</v>
      </c>
      <c r="G295" s="1">
        <v>0.12</v>
      </c>
      <c r="H295" s="1">
        <v>0.56000000000000005</v>
      </c>
      <c r="I295" s="1">
        <v>0.22</v>
      </c>
    </row>
    <row r="296" spans="1:9" x14ac:dyDescent="0.25">
      <c r="A296" s="23">
        <v>45427</v>
      </c>
      <c r="B296" s="1">
        <v>0.46</v>
      </c>
      <c r="C296" s="1">
        <v>0.16</v>
      </c>
      <c r="D296" s="1">
        <v>0.25</v>
      </c>
      <c r="E296" s="1">
        <v>0.41</v>
      </c>
      <c r="F296" s="1">
        <v>0.59</v>
      </c>
      <c r="G296" s="1">
        <v>0.11</v>
      </c>
      <c r="H296" s="1">
        <v>0.56000000000000005</v>
      </c>
      <c r="I296" s="1">
        <v>0.22</v>
      </c>
    </row>
    <row r="297" spans="1:9" x14ac:dyDescent="0.25">
      <c r="A297" s="23">
        <v>45428</v>
      </c>
      <c r="B297" s="1">
        <v>0.45</v>
      </c>
      <c r="C297" s="1">
        <v>0.16</v>
      </c>
      <c r="D297" s="1">
        <v>0.25</v>
      </c>
      <c r="E297" s="1">
        <v>0.38</v>
      </c>
      <c r="F297" s="1">
        <v>0.57999999999999996</v>
      </c>
      <c r="G297" s="1">
        <v>0.11</v>
      </c>
      <c r="H297" s="1">
        <v>0.56999999999999995</v>
      </c>
      <c r="I297" s="1">
        <v>0.23</v>
      </c>
    </row>
    <row r="298" spans="1:9" x14ac:dyDescent="0.25">
      <c r="A298" s="23">
        <v>45429</v>
      </c>
      <c r="B298" s="1">
        <v>0.44</v>
      </c>
      <c r="C298" s="1">
        <v>0.16</v>
      </c>
      <c r="D298" s="1">
        <v>0.25</v>
      </c>
      <c r="E298" s="1">
        <v>0.36</v>
      </c>
      <c r="F298" s="1">
        <v>0.56999999999999995</v>
      </c>
      <c r="G298" s="1">
        <v>0.11</v>
      </c>
      <c r="H298" s="1">
        <v>0.57999999999999996</v>
      </c>
      <c r="I298" s="1">
        <v>0.23</v>
      </c>
    </row>
    <row r="299" spans="1:9" x14ac:dyDescent="0.25">
      <c r="A299" s="23">
        <v>45430</v>
      </c>
      <c r="B299" s="1">
        <v>0.43</v>
      </c>
      <c r="C299" s="1">
        <v>0.15</v>
      </c>
      <c r="D299" s="1">
        <v>0.25</v>
      </c>
      <c r="E299" s="1">
        <v>0.33</v>
      </c>
      <c r="F299" s="1">
        <v>0.56000000000000005</v>
      </c>
      <c r="G299" s="1">
        <v>0.11</v>
      </c>
      <c r="H299" s="1">
        <v>0.59</v>
      </c>
      <c r="I299" s="1">
        <v>0.23</v>
      </c>
    </row>
    <row r="300" spans="1:9" x14ac:dyDescent="0.25">
      <c r="A300" s="23">
        <v>45431</v>
      </c>
      <c r="B300" s="1">
        <v>0.41</v>
      </c>
      <c r="C300" s="1">
        <v>0.15</v>
      </c>
      <c r="D300" s="1">
        <v>0.24</v>
      </c>
      <c r="E300" s="1">
        <v>0.31</v>
      </c>
      <c r="F300" s="1">
        <v>0.54</v>
      </c>
      <c r="G300" s="1">
        <v>0.11</v>
      </c>
      <c r="H300" s="1">
        <v>0.61</v>
      </c>
      <c r="I300" s="1">
        <v>0.23</v>
      </c>
    </row>
    <row r="301" spans="1:9" x14ac:dyDescent="0.25">
      <c r="A301" s="23">
        <v>45432</v>
      </c>
      <c r="B301" s="1">
        <v>0.4</v>
      </c>
      <c r="C301" s="1">
        <v>0.15</v>
      </c>
      <c r="D301" s="1">
        <v>0.24</v>
      </c>
      <c r="E301" s="1">
        <v>0.28000000000000003</v>
      </c>
      <c r="F301" s="1">
        <v>0.53</v>
      </c>
      <c r="G301" s="1">
        <v>0.11</v>
      </c>
      <c r="H301" s="1">
        <v>0.63</v>
      </c>
      <c r="I301" s="1">
        <v>0.24</v>
      </c>
    </row>
    <row r="302" spans="1:9" x14ac:dyDescent="0.25">
      <c r="A302" s="23">
        <v>45433</v>
      </c>
      <c r="B302" s="1">
        <v>0.39</v>
      </c>
      <c r="C302" s="1">
        <v>0.14000000000000001</v>
      </c>
      <c r="D302" s="1">
        <v>0.24</v>
      </c>
      <c r="E302" s="1">
        <v>0.26</v>
      </c>
      <c r="F302" s="1">
        <v>0.51</v>
      </c>
      <c r="G302" s="1">
        <v>0.11</v>
      </c>
      <c r="H302" s="1">
        <v>0.66</v>
      </c>
      <c r="I302" s="1">
        <v>0.24</v>
      </c>
    </row>
    <row r="303" spans="1:9" x14ac:dyDescent="0.25">
      <c r="A303" s="23">
        <v>45434</v>
      </c>
      <c r="B303" s="1">
        <v>0.37</v>
      </c>
      <c r="C303" s="1">
        <v>0.14000000000000001</v>
      </c>
      <c r="D303" s="1">
        <v>0.23</v>
      </c>
      <c r="E303" s="1">
        <v>0.24</v>
      </c>
      <c r="F303" s="1">
        <v>0.49</v>
      </c>
      <c r="G303" s="1">
        <v>0.11</v>
      </c>
      <c r="H303" s="1">
        <v>0.68</v>
      </c>
      <c r="I303" s="1">
        <v>0.24</v>
      </c>
    </row>
    <row r="304" spans="1:9" x14ac:dyDescent="0.25">
      <c r="A304" s="23">
        <v>45435</v>
      </c>
      <c r="B304" s="1">
        <v>0.36</v>
      </c>
      <c r="C304" s="1">
        <v>0.14000000000000001</v>
      </c>
      <c r="D304" s="1">
        <v>0.23</v>
      </c>
      <c r="E304" s="1">
        <v>0.22</v>
      </c>
      <c r="F304" s="1">
        <v>0.48</v>
      </c>
      <c r="G304" s="1">
        <v>0.11</v>
      </c>
      <c r="H304" s="1">
        <v>0.7</v>
      </c>
      <c r="I304" s="1">
        <v>0.24</v>
      </c>
    </row>
    <row r="305" spans="1:9" x14ac:dyDescent="0.25">
      <c r="A305" s="23">
        <v>45436</v>
      </c>
      <c r="B305" s="1">
        <v>0.34</v>
      </c>
      <c r="C305" s="1">
        <v>0.14000000000000001</v>
      </c>
      <c r="D305" s="1">
        <v>0.23</v>
      </c>
      <c r="E305" s="1">
        <v>0.2</v>
      </c>
      <c r="F305" s="1">
        <v>0.46</v>
      </c>
      <c r="G305" s="1">
        <v>0.11</v>
      </c>
      <c r="H305" s="1">
        <v>0.72</v>
      </c>
      <c r="I305" s="1">
        <v>0.24</v>
      </c>
    </row>
    <row r="306" spans="1:9" x14ac:dyDescent="0.25">
      <c r="A306" s="23">
        <v>45437</v>
      </c>
      <c r="B306" s="1">
        <v>0.33</v>
      </c>
      <c r="C306" s="1">
        <v>0.14000000000000001</v>
      </c>
      <c r="D306" s="1">
        <v>0.23</v>
      </c>
      <c r="E306" s="1">
        <v>0.19</v>
      </c>
      <c r="F306" s="1">
        <v>0.45</v>
      </c>
      <c r="G306" s="1">
        <v>0.1</v>
      </c>
      <c r="H306" s="1">
        <v>0.73</v>
      </c>
      <c r="I306" s="1">
        <v>0.23</v>
      </c>
    </row>
    <row r="307" spans="1:9" x14ac:dyDescent="0.25">
      <c r="A307" s="23">
        <v>45438</v>
      </c>
      <c r="B307" s="1">
        <v>0.32</v>
      </c>
      <c r="C307" s="1">
        <v>0.14000000000000001</v>
      </c>
      <c r="D307" s="1">
        <v>0.23</v>
      </c>
      <c r="E307" s="1">
        <v>0.18</v>
      </c>
      <c r="F307" s="1">
        <v>0.43</v>
      </c>
      <c r="G307" s="1">
        <v>0.1</v>
      </c>
      <c r="H307" s="1">
        <v>0.73</v>
      </c>
      <c r="I307" s="1">
        <v>0.23</v>
      </c>
    </row>
    <row r="308" spans="1:9" x14ac:dyDescent="0.25">
      <c r="A308" s="23">
        <v>45439</v>
      </c>
      <c r="B308" s="1">
        <v>0.31</v>
      </c>
      <c r="C308" s="1">
        <v>0.14000000000000001</v>
      </c>
      <c r="D308" s="1">
        <v>0.23</v>
      </c>
      <c r="E308" s="1">
        <v>0.17</v>
      </c>
      <c r="F308" s="1">
        <v>0.42</v>
      </c>
      <c r="G308" s="1">
        <v>0.1</v>
      </c>
      <c r="H308" s="1">
        <v>0.73</v>
      </c>
      <c r="I308" s="1">
        <v>0.23</v>
      </c>
    </row>
    <row r="309" spans="1:9" x14ac:dyDescent="0.25">
      <c r="A309" s="23">
        <v>45440</v>
      </c>
      <c r="B309" s="1">
        <v>0.31</v>
      </c>
      <c r="C309" s="1">
        <v>0.14000000000000001</v>
      </c>
      <c r="D309" s="1">
        <v>0.23</v>
      </c>
      <c r="E309" s="1">
        <v>0.16</v>
      </c>
      <c r="F309" s="1">
        <v>0.42</v>
      </c>
      <c r="G309" s="1">
        <v>0.09</v>
      </c>
      <c r="H309" s="1">
        <v>0.72</v>
      </c>
      <c r="I309" s="1">
        <v>0.23</v>
      </c>
    </row>
    <row r="310" spans="1:9" x14ac:dyDescent="0.25">
      <c r="A310" s="23">
        <v>45441</v>
      </c>
      <c r="B310" s="1">
        <v>0.3</v>
      </c>
      <c r="C310" s="1">
        <v>0.13</v>
      </c>
      <c r="D310" s="1">
        <v>0.23</v>
      </c>
      <c r="E310" s="1">
        <v>0.16</v>
      </c>
      <c r="F310" s="1">
        <v>0.41</v>
      </c>
      <c r="G310" s="1">
        <v>0.09</v>
      </c>
      <c r="H310" s="1">
        <v>0.69</v>
      </c>
      <c r="I310" s="1">
        <v>0.23</v>
      </c>
    </row>
    <row r="311" spans="1:9" x14ac:dyDescent="0.25">
      <c r="A311" s="23">
        <v>45442</v>
      </c>
      <c r="B311" s="1">
        <v>0.3</v>
      </c>
      <c r="C311" s="1">
        <v>0.13</v>
      </c>
      <c r="D311" s="1">
        <v>0.23</v>
      </c>
      <c r="E311" s="1">
        <v>0.16</v>
      </c>
      <c r="F311" s="1">
        <v>0.41</v>
      </c>
      <c r="G311" s="1">
        <v>0.09</v>
      </c>
      <c r="H311" s="1">
        <v>0.66</v>
      </c>
      <c r="I311" s="1">
        <v>0.23</v>
      </c>
    </row>
    <row r="312" spans="1:9" x14ac:dyDescent="0.25">
      <c r="A312" s="23">
        <v>45443</v>
      </c>
      <c r="B312" s="1">
        <v>0.3</v>
      </c>
      <c r="C312" s="1">
        <v>0.13</v>
      </c>
      <c r="D312" s="1">
        <v>0.23</v>
      </c>
      <c r="E312" s="1">
        <v>0.16</v>
      </c>
      <c r="F312" s="1">
        <v>0.41</v>
      </c>
      <c r="G312" s="1">
        <v>0.08</v>
      </c>
      <c r="H312" s="1">
        <v>0.61</v>
      </c>
      <c r="I312" s="1">
        <v>0.23</v>
      </c>
    </row>
    <row r="313" spans="1:9" x14ac:dyDescent="0.25">
      <c r="A313" s="23">
        <v>45444</v>
      </c>
      <c r="B313" s="1">
        <v>0.3</v>
      </c>
      <c r="C313" s="1">
        <v>0.13</v>
      </c>
      <c r="D313" s="1">
        <v>0.24</v>
      </c>
      <c r="E313" s="1">
        <v>0.16</v>
      </c>
      <c r="F313" s="1">
        <v>0.41</v>
      </c>
      <c r="G313" s="1">
        <v>0.08</v>
      </c>
      <c r="H313" s="1">
        <v>0.56999999999999995</v>
      </c>
      <c r="I313" s="1">
        <v>0.23</v>
      </c>
    </row>
    <row r="314" spans="1:9" x14ac:dyDescent="0.25">
      <c r="A314" s="23">
        <v>45445</v>
      </c>
      <c r="B314" s="1">
        <v>0.3</v>
      </c>
      <c r="C314" s="1">
        <v>0.13</v>
      </c>
      <c r="D314" s="1">
        <v>0.24</v>
      </c>
      <c r="E314" s="1">
        <v>0.16</v>
      </c>
      <c r="F314" s="1">
        <v>0.41</v>
      </c>
      <c r="G314" s="1">
        <v>7.0000000000000007E-2</v>
      </c>
      <c r="H314" s="1">
        <v>0.52</v>
      </c>
      <c r="I314" s="1">
        <v>0.23</v>
      </c>
    </row>
    <row r="315" spans="1:9" x14ac:dyDescent="0.25">
      <c r="A315" s="23">
        <v>45446</v>
      </c>
      <c r="B315" s="1">
        <v>0.31</v>
      </c>
      <c r="C315" s="1">
        <v>0.13</v>
      </c>
      <c r="D315" s="1">
        <v>0.25</v>
      </c>
      <c r="E315" s="1">
        <v>0.17</v>
      </c>
      <c r="F315" s="1">
        <v>0.42</v>
      </c>
      <c r="G315" s="1">
        <v>7.0000000000000007E-2</v>
      </c>
      <c r="H315" s="1">
        <v>0.47</v>
      </c>
      <c r="I315" s="1">
        <v>0.23</v>
      </c>
    </row>
    <row r="316" spans="1:9" x14ac:dyDescent="0.25">
      <c r="A316" s="23">
        <v>45447</v>
      </c>
      <c r="B316" s="1">
        <v>0.31</v>
      </c>
      <c r="C316" s="1">
        <v>0.13</v>
      </c>
      <c r="D316" s="1">
        <v>0.25</v>
      </c>
      <c r="E316" s="1">
        <v>0.18</v>
      </c>
      <c r="F316" s="1">
        <v>0.43</v>
      </c>
      <c r="G316" s="1">
        <v>0.06</v>
      </c>
      <c r="H316" s="1">
        <v>0.43</v>
      </c>
      <c r="I316" s="1">
        <v>0.23</v>
      </c>
    </row>
    <row r="317" spans="1:9" x14ac:dyDescent="0.25">
      <c r="A317" s="23">
        <v>45448</v>
      </c>
      <c r="B317" s="1">
        <v>0.32</v>
      </c>
      <c r="C317" s="1">
        <v>0.13</v>
      </c>
      <c r="D317" s="1">
        <v>0.25</v>
      </c>
      <c r="E317" s="1">
        <v>0.18</v>
      </c>
      <c r="F317" s="1">
        <v>0.44</v>
      </c>
      <c r="G317" s="1">
        <v>0.06</v>
      </c>
      <c r="H317" s="1">
        <v>0.39</v>
      </c>
      <c r="I317" s="1">
        <v>0.23</v>
      </c>
    </row>
    <row r="318" spans="1:9" x14ac:dyDescent="0.25">
      <c r="A318" s="23">
        <v>45449</v>
      </c>
      <c r="B318" s="1">
        <v>0.33</v>
      </c>
      <c r="C318" s="1">
        <v>0.13</v>
      </c>
      <c r="D318" s="1">
        <v>0.26</v>
      </c>
      <c r="E318" s="1">
        <v>0.19</v>
      </c>
      <c r="F318" s="1">
        <v>0.45</v>
      </c>
      <c r="G318" s="1">
        <v>0.06</v>
      </c>
      <c r="H318" s="1">
        <v>0.35</v>
      </c>
      <c r="I318" s="1">
        <v>0.23</v>
      </c>
    </row>
    <row r="319" spans="1:9" x14ac:dyDescent="0.25">
      <c r="A319" s="23">
        <v>45450</v>
      </c>
      <c r="B319" s="1">
        <v>0.33</v>
      </c>
      <c r="C319" s="1">
        <v>0.13</v>
      </c>
      <c r="D319" s="1">
        <v>0.26</v>
      </c>
      <c r="E319" s="1">
        <v>0.2</v>
      </c>
      <c r="F319" s="1">
        <v>0.46</v>
      </c>
      <c r="G319" s="1">
        <v>0.05</v>
      </c>
      <c r="H319" s="1">
        <v>0.32</v>
      </c>
      <c r="I319" s="1">
        <v>0.22</v>
      </c>
    </row>
    <row r="320" spans="1:9" x14ac:dyDescent="0.25">
      <c r="A320" s="23">
        <v>45451</v>
      </c>
      <c r="B320" s="1">
        <v>0.34</v>
      </c>
      <c r="C320" s="1">
        <v>0.13</v>
      </c>
      <c r="D320" s="1">
        <v>0.27</v>
      </c>
      <c r="E320" s="1">
        <v>0.2</v>
      </c>
      <c r="F320" s="1">
        <v>0.47</v>
      </c>
      <c r="G320" s="1">
        <v>0.05</v>
      </c>
      <c r="H320" s="1">
        <v>0.28999999999999998</v>
      </c>
      <c r="I320" s="1">
        <v>0.22</v>
      </c>
    </row>
    <row r="321" spans="1:9" x14ac:dyDescent="0.25">
      <c r="A321" s="23">
        <v>45452</v>
      </c>
      <c r="B321" s="1">
        <v>0.35</v>
      </c>
      <c r="C321" s="1">
        <v>0.13</v>
      </c>
      <c r="D321" s="1">
        <v>0.28000000000000003</v>
      </c>
      <c r="E321" s="1">
        <v>0.21</v>
      </c>
      <c r="F321" s="1">
        <v>0.48</v>
      </c>
      <c r="G321" s="1">
        <v>0.05</v>
      </c>
      <c r="H321" s="1">
        <v>0.27</v>
      </c>
      <c r="I321" s="1">
        <v>0.22</v>
      </c>
    </row>
    <row r="322" spans="1:9" x14ac:dyDescent="0.25">
      <c r="A322" s="23">
        <v>45453</v>
      </c>
      <c r="B322" s="1">
        <v>0.36</v>
      </c>
      <c r="C322" s="1">
        <v>0.13</v>
      </c>
      <c r="D322" s="1">
        <v>0.28000000000000003</v>
      </c>
      <c r="E322" s="1">
        <v>0.21</v>
      </c>
      <c r="F322" s="1">
        <v>0.5</v>
      </c>
      <c r="G322" s="1">
        <v>0.05</v>
      </c>
      <c r="H322" s="1">
        <v>0.25</v>
      </c>
      <c r="I322" s="1">
        <v>0.22</v>
      </c>
    </row>
    <row r="323" spans="1:9" x14ac:dyDescent="0.25">
      <c r="A323" s="23">
        <v>45454</v>
      </c>
      <c r="B323" s="1">
        <v>0.36</v>
      </c>
      <c r="C323" s="1">
        <v>0.13</v>
      </c>
      <c r="D323" s="1">
        <v>0.28999999999999998</v>
      </c>
      <c r="E323" s="1">
        <v>0.21</v>
      </c>
      <c r="F323" s="1">
        <v>0.51</v>
      </c>
      <c r="G323" s="1">
        <v>0.05</v>
      </c>
      <c r="H323" s="1">
        <v>0.24</v>
      </c>
      <c r="I323" s="1">
        <v>0.22</v>
      </c>
    </row>
    <row r="324" spans="1:9" x14ac:dyDescent="0.25">
      <c r="A324" s="23">
        <v>45455</v>
      </c>
      <c r="B324" s="1">
        <v>0.36</v>
      </c>
      <c r="C324" s="1">
        <v>0.14000000000000001</v>
      </c>
      <c r="D324" s="1">
        <v>0.3</v>
      </c>
      <c r="E324" s="1">
        <v>0.2</v>
      </c>
      <c r="F324" s="1">
        <v>0.52</v>
      </c>
      <c r="G324" s="1">
        <v>0.05</v>
      </c>
      <c r="H324" s="1">
        <v>0.23</v>
      </c>
      <c r="I324" s="1">
        <v>0.22</v>
      </c>
    </row>
    <row r="325" spans="1:9" x14ac:dyDescent="0.25">
      <c r="A325" s="23">
        <v>45456</v>
      </c>
      <c r="B325" s="1">
        <v>0.37</v>
      </c>
      <c r="C325" s="1">
        <v>0.14000000000000001</v>
      </c>
      <c r="D325" s="1">
        <v>0.3</v>
      </c>
      <c r="E325" s="1">
        <v>0.19</v>
      </c>
      <c r="F325" s="1">
        <v>0.53</v>
      </c>
      <c r="G325" s="1">
        <v>0.05</v>
      </c>
      <c r="H325" s="1">
        <v>0.23</v>
      </c>
      <c r="I325" s="1">
        <v>0.22</v>
      </c>
    </row>
    <row r="326" spans="1:9" x14ac:dyDescent="0.25">
      <c r="A326" s="23">
        <v>45457</v>
      </c>
      <c r="B326" s="1">
        <v>0.37</v>
      </c>
      <c r="C326" s="1">
        <v>0.14000000000000001</v>
      </c>
      <c r="D326" s="1">
        <v>0.31</v>
      </c>
      <c r="E326" s="1">
        <v>0.18</v>
      </c>
      <c r="F326" s="1">
        <v>0.54</v>
      </c>
      <c r="G326" s="1">
        <v>0.05</v>
      </c>
      <c r="H326" s="1">
        <v>0.23</v>
      </c>
      <c r="I326" s="1">
        <v>0.22</v>
      </c>
    </row>
    <row r="327" spans="1:9" x14ac:dyDescent="0.25">
      <c r="A327" s="23">
        <v>45458</v>
      </c>
      <c r="B327" s="1">
        <v>0.37</v>
      </c>
      <c r="C327" s="1">
        <v>0.15</v>
      </c>
      <c r="D327" s="1">
        <v>0.31</v>
      </c>
      <c r="E327" s="1">
        <v>0.17</v>
      </c>
      <c r="F327" s="1">
        <v>0.54</v>
      </c>
      <c r="G327" s="1">
        <v>0.05</v>
      </c>
      <c r="H327" s="1">
        <v>0.23</v>
      </c>
      <c r="I327" s="1">
        <v>0.22</v>
      </c>
    </row>
    <row r="328" spans="1:9" x14ac:dyDescent="0.25">
      <c r="A328" s="23">
        <v>45459</v>
      </c>
      <c r="B328" s="1">
        <v>0.37</v>
      </c>
      <c r="C328" s="1">
        <v>0.15</v>
      </c>
      <c r="D328" s="1">
        <v>0.31</v>
      </c>
      <c r="E328" s="1">
        <v>0.16</v>
      </c>
      <c r="F328" s="1">
        <v>0.55000000000000004</v>
      </c>
      <c r="G328" s="1">
        <v>0.05</v>
      </c>
      <c r="H328" s="1">
        <v>0.24</v>
      </c>
      <c r="I328" s="1">
        <v>0.22</v>
      </c>
    </row>
    <row r="329" spans="1:9" x14ac:dyDescent="0.25">
      <c r="A329" s="23">
        <v>45460</v>
      </c>
      <c r="B329" s="1">
        <v>0.36</v>
      </c>
      <c r="C329" s="1">
        <v>0.15</v>
      </c>
      <c r="D329" s="1">
        <v>0.32</v>
      </c>
      <c r="E329" s="1">
        <v>0.15</v>
      </c>
      <c r="F329" s="1">
        <v>0.56000000000000005</v>
      </c>
      <c r="G329" s="1">
        <v>0.05</v>
      </c>
      <c r="H329" s="1">
        <v>0.25</v>
      </c>
      <c r="I329" s="1">
        <v>0.23</v>
      </c>
    </row>
    <row r="330" spans="1:9" x14ac:dyDescent="0.25">
      <c r="A330" s="23">
        <v>45461</v>
      </c>
      <c r="B330" s="1">
        <v>0.36</v>
      </c>
      <c r="C330" s="1">
        <v>0.16</v>
      </c>
      <c r="D330" s="1">
        <v>0.32</v>
      </c>
      <c r="E330" s="1">
        <v>0.13</v>
      </c>
      <c r="F330" s="1">
        <v>0.56000000000000005</v>
      </c>
      <c r="G330" s="1">
        <v>0.05</v>
      </c>
      <c r="H330" s="1">
        <v>0.26</v>
      </c>
      <c r="I330" s="1">
        <v>0.23</v>
      </c>
    </row>
    <row r="331" spans="1:9" x14ac:dyDescent="0.25">
      <c r="A331" s="23">
        <v>45462</v>
      </c>
      <c r="B331" s="1">
        <v>0.36</v>
      </c>
      <c r="C331" s="1">
        <v>0.16</v>
      </c>
      <c r="D331" s="1">
        <v>0.31</v>
      </c>
      <c r="E331" s="1">
        <v>0.12</v>
      </c>
      <c r="F331" s="1">
        <v>0.56000000000000005</v>
      </c>
      <c r="G331" s="1">
        <v>0.06</v>
      </c>
      <c r="H331" s="1">
        <v>0.28000000000000003</v>
      </c>
      <c r="I331" s="1">
        <v>0.23</v>
      </c>
    </row>
    <row r="332" spans="1:9" x14ac:dyDescent="0.25">
      <c r="A332" s="23">
        <v>45463</v>
      </c>
      <c r="B332" s="1">
        <v>0.35</v>
      </c>
      <c r="C332" s="1">
        <v>0.17</v>
      </c>
      <c r="D332" s="1">
        <v>0.31</v>
      </c>
      <c r="E332" s="1">
        <v>0.12</v>
      </c>
      <c r="F332" s="1">
        <v>0.56999999999999995</v>
      </c>
      <c r="G332" s="1">
        <v>0.06</v>
      </c>
      <c r="H332" s="1">
        <v>0.3</v>
      </c>
      <c r="I332" s="1">
        <v>0.24</v>
      </c>
    </row>
    <row r="333" spans="1:9" x14ac:dyDescent="0.25">
      <c r="A333" s="23">
        <v>45464</v>
      </c>
      <c r="B333" s="1">
        <v>0.35</v>
      </c>
      <c r="C333" s="1">
        <v>0.17</v>
      </c>
      <c r="D333" s="1">
        <v>0.31</v>
      </c>
      <c r="E333" s="1">
        <v>0.11</v>
      </c>
      <c r="F333" s="1">
        <v>0.56999999999999995</v>
      </c>
      <c r="G333" s="1">
        <v>0.06</v>
      </c>
      <c r="H333" s="1">
        <v>0.32</v>
      </c>
      <c r="I333" s="1">
        <v>0.24</v>
      </c>
    </row>
    <row r="334" spans="1:9" x14ac:dyDescent="0.25">
      <c r="A334" s="23">
        <v>45465</v>
      </c>
      <c r="B334" s="1">
        <v>0.35</v>
      </c>
      <c r="C334" s="1">
        <v>0.17</v>
      </c>
      <c r="D334" s="1">
        <v>0.31</v>
      </c>
      <c r="E334" s="1">
        <v>0.1</v>
      </c>
      <c r="F334" s="1">
        <v>0.56999999999999995</v>
      </c>
      <c r="G334" s="1">
        <v>7.0000000000000007E-2</v>
      </c>
      <c r="H334" s="1">
        <v>0.33</v>
      </c>
      <c r="I334" s="1">
        <v>0.25</v>
      </c>
    </row>
    <row r="335" spans="1:9" x14ac:dyDescent="0.25">
      <c r="A335" s="23">
        <v>45466</v>
      </c>
      <c r="B335" s="1">
        <v>0.35</v>
      </c>
      <c r="C335" s="1">
        <v>0.18</v>
      </c>
      <c r="D335" s="1">
        <v>0.31</v>
      </c>
      <c r="E335" s="1">
        <v>0.1</v>
      </c>
      <c r="F335" s="1">
        <v>0.57999999999999996</v>
      </c>
      <c r="G335" s="1">
        <v>7.0000000000000007E-2</v>
      </c>
      <c r="H335" s="1">
        <v>0.35</v>
      </c>
      <c r="I335" s="1">
        <v>0.25</v>
      </c>
    </row>
    <row r="336" spans="1:9" x14ac:dyDescent="0.25">
      <c r="A336" s="23">
        <v>45467</v>
      </c>
      <c r="B336" s="1">
        <v>0.35</v>
      </c>
      <c r="C336" s="1">
        <v>0.18</v>
      </c>
      <c r="D336" s="1">
        <v>0.3</v>
      </c>
      <c r="E336" s="1">
        <v>0.1</v>
      </c>
      <c r="F336" s="1">
        <v>0.57999999999999996</v>
      </c>
      <c r="G336" s="1">
        <v>0.08</v>
      </c>
      <c r="H336" s="1">
        <v>0.37</v>
      </c>
      <c r="I336" s="1">
        <v>0.25</v>
      </c>
    </row>
    <row r="337" spans="1:9" x14ac:dyDescent="0.25">
      <c r="A337" s="23">
        <v>45468</v>
      </c>
      <c r="B337" s="1">
        <v>0.36</v>
      </c>
      <c r="C337" s="1">
        <v>0.19</v>
      </c>
      <c r="D337" s="1">
        <v>0.3</v>
      </c>
      <c r="E337" s="1">
        <v>0.1</v>
      </c>
      <c r="F337" s="1">
        <v>0.59</v>
      </c>
      <c r="G337" s="1">
        <v>0.09</v>
      </c>
      <c r="H337" s="1">
        <v>0.39</v>
      </c>
      <c r="I337" s="1">
        <v>0.26</v>
      </c>
    </row>
    <row r="338" spans="1:9" x14ac:dyDescent="0.25">
      <c r="A338" s="23">
        <v>45469</v>
      </c>
      <c r="B338" s="1">
        <v>0.36</v>
      </c>
      <c r="C338" s="1">
        <v>0.19</v>
      </c>
      <c r="D338" s="1">
        <v>0.3</v>
      </c>
      <c r="E338" s="1">
        <v>0.1</v>
      </c>
      <c r="F338" s="1">
        <v>0.6</v>
      </c>
      <c r="G338" s="1">
        <v>0.09</v>
      </c>
      <c r="H338" s="1">
        <v>0.4</v>
      </c>
      <c r="I338" s="1">
        <v>0.26</v>
      </c>
    </row>
    <row r="339" spans="1:9" x14ac:dyDescent="0.25">
      <c r="A339" s="23">
        <v>45470</v>
      </c>
      <c r="B339" s="1">
        <v>0.37</v>
      </c>
      <c r="C339" s="1">
        <v>0.2</v>
      </c>
      <c r="D339" s="1">
        <v>0.3</v>
      </c>
      <c r="E339" s="1">
        <v>0.11</v>
      </c>
      <c r="F339" s="1">
        <v>0.62</v>
      </c>
      <c r="G339" s="1">
        <v>0.1</v>
      </c>
      <c r="H339" s="1">
        <v>0.41</v>
      </c>
      <c r="I339" s="1">
        <v>0.26</v>
      </c>
    </row>
    <row r="340" spans="1:9" x14ac:dyDescent="0.25">
      <c r="A340" s="23">
        <v>45471</v>
      </c>
      <c r="B340" s="1">
        <v>0.38</v>
      </c>
      <c r="C340" s="1">
        <v>0.2</v>
      </c>
      <c r="D340" s="1">
        <v>0.3</v>
      </c>
      <c r="E340" s="1">
        <v>0.11</v>
      </c>
      <c r="F340" s="1">
        <v>0.63</v>
      </c>
      <c r="G340" s="1">
        <v>0.1</v>
      </c>
      <c r="H340" s="1">
        <v>0.41</v>
      </c>
      <c r="I340" s="1">
        <v>0.26</v>
      </c>
    </row>
    <row r="341" spans="1:9" x14ac:dyDescent="0.25">
      <c r="A341" s="23">
        <v>45472</v>
      </c>
      <c r="B341" s="1">
        <v>0.4</v>
      </c>
      <c r="C341" s="1">
        <v>0.2</v>
      </c>
      <c r="D341" s="1">
        <v>0.28999999999999998</v>
      </c>
      <c r="E341" s="1">
        <v>0.13</v>
      </c>
      <c r="F341" s="1">
        <v>0.65</v>
      </c>
      <c r="G341" s="1">
        <v>0.1</v>
      </c>
      <c r="H341" s="1">
        <v>0.41</v>
      </c>
      <c r="I341" s="1">
        <v>0.26</v>
      </c>
    </row>
    <row r="342" spans="1:9" x14ac:dyDescent="0.25">
      <c r="A342" s="23">
        <v>45473</v>
      </c>
      <c r="B342" s="1">
        <v>0.41</v>
      </c>
      <c r="C342" s="1">
        <v>0.21</v>
      </c>
      <c r="D342" s="1">
        <v>0.28999999999999998</v>
      </c>
      <c r="E342" s="1">
        <v>0.14000000000000001</v>
      </c>
      <c r="F342" s="1">
        <v>0.67</v>
      </c>
      <c r="G342" s="1">
        <v>0.1</v>
      </c>
      <c r="H342" s="1">
        <v>0.4</v>
      </c>
      <c r="I342" s="1">
        <v>0.26</v>
      </c>
    </row>
    <row r="343" spans="1:9" x14ac:dyDescent="0.25">
      <c r="A343" s="23">
        <v>45474</v>
      </c>
      <c r="B343" s="1">
        <v>0.43</v>
      </c>
      <c r="C343" s="1">
        <v>0.22</v>
      </c>
      <c r="D343" s="1">
        <v>0.28999999999999998</v>
      </c>
      <c r="E343" s="1">
        <v>0.17</v>
      </c>
      <c r="F343" s="1">
        <v>0.69</v>
      </c>
      <c r="G343" s="1">
        <v>0.11</v>
      </c>
      <c r="H343" s="1">
        <v>0.4</v>
      </c>
      <c r="I343" s="1">
        <v>0.26</v>
      </c>
    </row>
    <row r="344" spans="1:9" x14ac:dyDescent="0.25">
      <c r="A344" s="23">
        <v>45475</v>
      </c>
      <c r="B344" s="1">
        <v>0.45</v>
      </c>
      <c r="C344" s="1">
        <v>0.22</v>
      </c>
      <c r="D344" s="1">
        <v>0.28999999999999998</v>
      </c>
      <c r="E344" s="1">
        <v>0.19</v>
      </c>
      <c r="F344" s="1">
        <v>0.7</v>
      </c>
      <c r="G344" s="1">
        <v>0.11</v>
      </c>
      <c r="H344" s="1">
        <v>0.39</v>
      </c>
      <c r="I344" s="1">
        <v>0.26</v>
      </c>
    </row>
    <row r="345" spans="1:9" x14ac:dyDescent="0.25">
      <c r="A345" s="23">
        <v>45476</v>
      </c>
      <c r="B345" s="1">
        <v>0.47</v>
      </c>
      <c r="C345" s="1">
        <v>0.23</v>
      </c>
      <c r="D345" s="1">
        <v>0.28000000000000003</v>
      </c>
      <c r="E345" s="1">
        <v>0.23</v>
      </c>
      <c r="F345" s="1">
        <v>0.72</v>
      </c>
      <c r="G345" s="1">
        <v>0.11</v>
      </c>
      <c r="H345" s="1">
        <v>0.37</v>
      </c>
      <c r="I345" s="1">
        <v>0.26</v>
      </c>
    </row>
    <row r="346" spans="1:9" x14ac:dyDescent="0.25">
      <c r="A346" s="23">
        <v>45477</v>
      </c>
      <c r="B346" s="1">
        <v>0.49</v>
      </c>
      <c r="C346" s="1">
        <v>0.24</v>
      </c>
      <c r="D346" s="1">
        <v>0.28000000000000003</v>
      </c>
      <c r="E346" s="1">
        <v>0.27</v>
      </c>
      <c r="F346" s="1">
        <v>0.74</v>
      </c>
      <c r="G346" s="1">
        <v>0.11</v>
      </c>
      <c r="H346" s="1">
        <v>0.36</v>
      </c>
      <c r="I346" s="1">
        <v>0.26</v>
      </c>
    </row>
    <row r="347" spans="1:9" x14ac:dyDescent="0.25">
      <c r="A347" s="23">
        <v>45478</v>
      </c>
      <c r="B347" s="1">
        <v>0.52</v>
      </c>
      <c r="C347" s="1">
        <v>0.25</v>
      </c>
      <c r="D347" s="1">
        <v>0.28000000000000003</v>
      </c>
      <c r="E347" s="1">
        <v>0.32</v>
      </c>
      <c r="F347" s="1">
        <v>0.76</v>
      </c>
      <c r="G347" s="1">
        <v>0.11</v>
      </c>
      <c r="H347" s="1">
        <v>0.35</v>
      </c>
      <c r="I347" s="1">
        <v>0.26</v>
      </c>
    </row>
    <row r="348" spans="1:9" x14ac:dyDescent="0.25">
      <c r="A348" s="23">
        <v>45479</v>
      </c>
      <c r="B348" s="1">
        <v>0.55000000000000004</v>
      </c>
      <c r="C348" s="1">
        <v>0.26</v>
      </c>
      <c r="D348" s="1">
        <v>0.28000000000000003</v>
      </c>
      <c r="E348" s="1">
        <v>0.37</v>
      </c>
      <c r="F348" s="1">
        <v>0.78</v>
      </c>
      <c r="G348" s="1">
        <v>0.11</v>
      </c>
      <c r="H348" s="1">
        <v>0.34</v>
      </c>
      <c r="I348" s="1">
        <v>0.27</v>
      </c>
    </row>
    <row r="349" spans="1:9" x14ac:dyDescent="0.25">
      <c r="A349" s="23">
        <v>45480</v>
      </c>
      <c r="B349" s="1">
        <v>0.57999999999999996</v>
      </c>
      <c r="C349" s="1">
        <v>0.26</v>
      </c>
      <c r="D349" s="1">
        <v>0.28000000000000003</v>
      </c>
      <c r="E349" s="1">
        <v>0.44</v>
      </c>
      <c r="F349" s="1">
        <v>0.8</v>
      </c>
      <c r="G349" s="1">
        <v>0.11</v>
      </c>
      <c r="H349" s="1">
        <v>0.33</v>
      </c>
      <c r="I349" s="1">
        <v>0.27</v>
      </c>
    </row>
    <row r="350" spans="1:9" x14ac:dyDescent="0.25">
      <c r="A350" s="23">
        <v>45481</v>
      </c>
      <c r="B350" s="1">
        <v>0.61</v>
      </c>
      <c r="C350" s="1">
        <v>0.27</v>
      </c>
      <c r="D350" s="1">
        <v>0.28000000000000003</v>
      </c>
      <c r="E350" s="1">
        <v>0.51</v>
      </c>
      <c r="F350" s="1">
        <v>0.82</v>
      </c>
      <c r="G350" s="1">
        <v>0.11</v>
      </c>
      <c r="H350" s="1">
        <v>0.32</v>
      </c>
      <c r="I350" s="1">
        <v>0.27</v>
      </c>
    </row>
    <row r="351" spans="1:9" x14ac:dyDescent="0.25">
      <c r="A351" s="23">
        <v>45482</v>
      </c>
      <c r="B351" s="1">
        <v>0.64</v>
      </c>
      <c r="C351" s="1">
        <v>0.27</v>
      </c>
      <c r="D351" s="1">
        <v>0.28999999999999998</v>
      </c>
      <c r="E351" s="1">
        <v>0.59</v>
      </c>
      <c r="F351" s="1">
        <v>0.84</v>
      </c>
      <c r="G351" s="1">
        <v>0.11</v>
      </c>
      <c r="H351" s="1">
        <v>0.31</v>
      </c>
      <c r="I351" s="1">
        <v>0.28000000000000003</v>
      </c>
    </row>
    <row r="352" spans="1:9" x14ac:dyDescent="0.25">
      <c r="A352" s="23">
        <v>45483</v>
      </c>
      <c r="B352" s="1">
        <v>0.67</v>
      </c>
      <c r="C352" s="1">
        <v>0.28000000000000003</v>
      </c>
      <c r="D352" s="1">
        <v>0.3</v>
      </c>
      <c r="E352" s="1">
        <v>0.67</v>
      </c>
      <c r="F352" s="1">
        <v>0.86</v>
      </c>
      <c r="G352" s="1">
        <v>0.11</v>
      </c>
      <c r="H352" s="1">
        <v>0.3</v>
      </c>
      <c r="I352" s="1">
        <v>0.28000000000000003</v>
      </c>
    </row>
    <row r="353" spans="1:9" x14ac:dyDescent="0.25">
      <c r="A353" s="23">
        <v>45484</v>
      </c>
      <c r="B353" s="1">
        <v>0.69</v>
      </c>
      <c r="C353" s="1">
        <v>0.28000000000000003</v>
      </c>
      <c r="D353" s="1">
        <v>0.31</v>
      </c>
      <c r="E353" s="1">
        <v>0.74</v>
      </c>
      <c r="F353" s="1">
        <v>0.87</v>
      </c>
      <c r="G353" s="1">
        <v>0.1</v>
      </c>
      <c r="H353" s="1">
        <v>0.3</v>
      </c>
      <c r="I353" s="1">
        <v>0.28999999999999998</v>
      </c>
    </row>
    <row r="354" spans="1:9" x14ac:dyDescent="0.25">
      <c r="A354" s="23">
        <v>45485</v>
      </c>
      <c r="B354" s="1">
        <v>0.71</v>
      </c>
      <c r="C354" s="1">
        <v>0.28000000000000003</v>
      </c>
      <c r="D354" s="1">
        <v>0.32</v>
      </c>
      <c r="E354" s="1">
        <v>0.81</v>
      </c>
      <c r="F354" s="1">
        <v>0.88</v>
      </c>
      <c r="G354" s="1">
        <v>0.1</v>
      </c>
      <c r="H354" s="1">
        <v>0.28999999999999998</v>
      </c>
      <c r="I354" s="1">
        <v>0.3</v>
      </c>
    </row>
    <row r="355" spans="1:9" x14ac:dyDescent="0.25">
      <c r="A355" s="23">
        <v>45486</v>
      </c>
      <c r="B355" s="1">
        <v>0.73</v>
      </c>
      <c r="C355" s="1">
        <v>0.28000000000000003</v>
      </c>
      <c r="D355" s="1">
        <v>0.34</v>
      </c>
      <c r="E355" s="1">
        <v>0.87</v>
      </c>
      <c r="F355" s="1">
        <v>0.88</v>
      </c>
      <c r="G355" s="1">
        <v>0.1</v>
      </c>
      <c r="H355" s="1">
        <v>0.28999999999999998</v>
      </c>
      <c r="I355" s="1">
        <v>0.31</v>
      </c>
    </row>
    <row r="356" spans="1:9" x14ac:dyDescent="0.25">
      <c r="A356" s="23">
        <v>45487</v>
      </c>
      <c r="B356" s="1">
        <v>0.74</v>
      </c>
      <c r="C356" s="1">
        <v>0.28999999999999998</v>
      </c>
      <c r="D356" s="1">
        <v>0.35</v>
      </c>
      <c r="E356" s="1">
        <v>0.92</v>
      </c>
      <c r="F356" s="1">
        <v>0.89</v>
      </c>
      <c r="G356" s="1">
        <v>0.1</v>
      </c>
      <c r="H356" s="1">
        <v>0.3</v>
      </c>
      <c r="I356" s="1">
        <v>0.32</v>
      </c>
    </row>
    <row r="357" spans="1:9" x14ac:dyDescent="0.25">
      <c r="A357" s="23">
        <v>45488</v>
      </c>
      <c r="B357" s="1">
        <v>0.75</v>
      </c>
      <c r="C357" s="1">
        <v>0.28999999999999998</v>
      </c>
      <c r="D357" s="1">
        <v>0.37</v>
      </c>
      <c r="E357" s="1">
        <v>0.96</v>
      </c>
      <c r="F357" s="1">
        <v>0.89</v>
      </c>
      <c r="G357" s="1">
        <v>0.1</v>
      </c>
      <c r="H357" s="1">
        <v>0.3</v>
      </c>
      <c r="I357" s="1">
        <v>0.33</v>
      </c>
    </row>
    <row r="358" spans="1:9" x14ac:dyDescent="0.25">
      <c r="A358" s="23">
        <v>45489</v>
      </c>
      <c r="B358" s="1">
        <v>0.76</v>
      </c>
      <c r="C358" s="1">
        <v>0.3</v>
      </c>
      <c r="D358" s="1">
        <v>0.38</v>
      </c>
      <c r="E358" s="1">
        <v>0.99</v>
      </c>
      <c r="F358" s="1">
        <v>0.89</v>
      </c>
      <c r="G358" s="1">
        <v>0.1</v>
      </c>
      <c r="H358" s="1">
        <v>0.3</v>
      </c>
      <c r="I358" s="1">
        <v>0.34</v>
      </c>
    </row>
    <row r="359" spans="1:9" x14ac:dyDescent="0.25">
      <c r="A359" s="23">
        <v>45490</v>
      </c>
      <c r="B359" s="1">
        <v>0.77</v>
      </c>
      <c r="C359" s="1">
        <v>0.3</v>
      </c>
      <c r="D359" s="1">
        <v>0.39</v>
      </c>
      <c r="E359" s="1">
        <v>1.01</v>
      </c>
      <c r="F359" s="1">
        <v>0.88</v>
      </c>
      <c r="G359" s="1">
        <v>0.1</v>
      </c>
      <c r="H359" s="1">
        <v>0.31</v>
      </c>
      <c r="I359" s="1">
        <v>0.35</v>
      </c>
    </row>
    <row r="360" spans="1:9" x14ac:dyDescent="0.25">
      <c r="A360" s="23">
        <v>45491</v>
      </c>
      <c r="B360" s="1">
        <v>0.77</v>
      </c>
      <c r="C360" s="1">
        <v>0.31</v>
      </c>
      <c r="D360" s="1">
        <v>0.41</v>
      </c>
      <c r="E360" s="1">
        <v>1.02</v>
      </c>
      <c r="F360" s="1">
        <v>0.87</v>
      </c>
      <c r="G360" s="1">
        <v>0.1</v>
      </c>
      <c r="H360" s="1">
        <v>0.31</v>
      </c>
      <c r="I360" s="1">
        <v>0.37</v>
      </c>
    </row>
    <row r="361" spans="1:9" x14ac:dyDescent="0.25">
      <c r="A361" s="23">
        <v>45492</v>
      </c>
      <c r="B361" s="1">
        <v>0.78</v>
      </c>
      <c r="C361" s="1">
        <v>0.32</v>
      </c>
      <c r="D361" s="1">
        <v>0.44</v>
      </c>
      <c r="E361" s="1">
        <v>1.03</v>
      </c>
      <c r="F361" s="1">
        <v>0.85</v>
      </c>
      <c r="G361" s="1">
        <v>0.1</v>
      </c>
      <c r="H361" s="1">
        <v>0.32</v>
      </c>
      <c r="I361" s="1">
        <v>0.39</v>
      </c>
    </row>
    <row r="362" spans="1:9" x14ac:dyDescent="0.25">
      <c r="A362" s="23">
        <v>45493</v>
      </c>
      <c r="B362" s="1">
        <v>0.78</v>
      </c>
      <c r="C362" s="1">
        <v>0.33</v>
      </c>
      <c r="D362" s="1">
        <v>0.48</v>
      </c>
      <c r="E362" s="1">
        <v>1.03</v>
      </c>
      <c r="F362" s="1">
        <v>0.83</v>
      </c>
      <c r="G362" s="1">
        <v>0.1</v>
      </c>
      <c r="H362" s="1">
        <v>0.33</v>
      </c>
      <c r="I362" s="1">
        <v>0.41</v>
      </c>
    </row>
    <row r="363" spans="1:9" x14ac:dyDescent="0.25">
      <c r="A363" s="23">
        <v>45494</v>
      </c>
      <c r="B363" s="1">
        <v>0.78</v>
      </c>
      <c r="C363" s="1">
        <v>0.34</v>
      </c>
      <c r="D363" s="1">
        <v>0.52</v>
      </c>
      <c r="E363" s="1">
        <v>1.02</v>
      </c>
      <c r="F363" s="1">
        <v>0.82</v>
      </c>
      <c r="G363" s="1">
        <v>0.1</v>
      </c>
      <c r="H363" s="1">
        <v>0.34</v>
      </c>
      <c r="I363" s="1">
        <v>0.44</v>
      </c>
    </row>
    <row r="364" spans="1:9" x14ac:dyDescent="0.25">
      <c r="A364" s="23">
        <v>45495</v>
      </c>
      <c r="B364" s="1">
        <v>0.78</v>
      </c>
      <c r="C364" s="1">
        <v>0.34</v>
      </c>
      <c r="D364" s="1">
        <v>0.56999999999999995</v>
      </c>
      <c r="E364" s="1">
        <v>1.01</v>
      </c>
      <c r="F364" s="1">
        <v>0.8</v>
      </c>
      <c r="G364" s="1">
        <v>0.1</v>
      </c>
      <c r="H364" s="1">
        <v>0.35</v>
      </c>
      <c r="I364" s="1">
        <v>0.46</v>
      </c>
    </row>
    <row r="365" spans="1:9" x14ac:dyDescent="0.25">
      <c r="A365" s="23">
        <v>45496</v>
      </c>
      <c r="B365" s="1">
        <v>0.78</v>
      </c>
      <c r="C365" s="1">
        <v>0.35</v>
      </c>
      <c r="D365" s="1">
        <v>0.63</v>
      </c>
      <c r="E365" s="1">
        <v>1</v>
      </c>
      <c r="F365" s="1">
        <v>0.79</v>
      </c>
      <c r="G365" s="1">
        <v>0.11</v>
      </c>
      <c r="H365" s="1">
        <v>0.36</v>
      </c>
      <c r="I365" s="1">
        <v>0.49</v>
      </c>
    </row>
    <row r="366" spans="1:9" x14ac:dyDescent="0.25">
      <c r="A366" s="23">
        <v>45497</v>
      </c>
      <c r="B366" s="1">
        <v>0.78</v>
      </c>
      <c r="C366" s="1">
        <v>0.35</v>
      </c>
      <c r="D366" s="1">
        <v>0.69</v>
      </c>
      <c r="E366" s="1">
        <v>0.99</v>
      </c>
      <c r="F366" s="1">
        <v>0.78</v>
      </c>
      <c r="G366" s="1">
        <v>0.11</v>
      </c>
      <c r="H366" s="1">
        <v>0.38</v>
      </c>
      <c r="I366" s="1">
        <v>0.52</v>
      </c>
    </row>
    <row r="367" spans="1:9" x14ac:dyDescent="0.25">
      <c r="A367" s="23">
        <v>45498</v>
      </c>
      <c r="B367" s="1">
        <v>0.78</v>
      </c>
      <c r="C367" s="1">
        <v>0.35</v>
      </c>
      <c r="D367" s="1">
        <v>0.75</v>
      </c>
      <c r="E367" s="1">
        <v>0.97</v>
      </c>
      <c r="F367" s="1">
        <v>0.77</v>
      </c>
      <c r="G367" s="1">
        <v>0.11</v>
      </c>
      <c r="H367" s="1">
        <v>0.39</v>
      </c>
      <c r="I367" s="1">
        <v>0.56000000000000005</v>
      </c>
    </row>
    <row r="368" spans="1:9" x14ac:dyDescent="0.25">
      <c r="A368" s="23">
        <v>45499</v>
      </c>
      <c r="B368" s="1">
        <v>0.77</v>
      </c>
      <c r="C368" s="1">
        <v>0.36</v>
      </c>
      <c r="D368" s="1">
        <v>0.82</v>
      </c>
      <c r="E368" s="1">
        <v>0.96</v>
      </c>
      <c r="F368" s="1">
        <v>0.76</v>
      </c>
      <c r="G368" s="1">
        <v>0.11</v>
      </c>
      <c r="H368" s="1">
        <v>0.4</v>
      </c>
      <c r="I368" s="1">
        <v>0.59</v>
      </c>
    </row>
    <row r="369" spans="1:9" x14ac:dyDescent="0.25">
      <c r="A369" s="23">
        <v>45500</v>
      </c>
      <c r="B369" s="1">
        <v>0.77</v>
      </c>
      <c r="C369" s="1">
        <v>0.36</v>
      </c>
      <c r="D369" s="1">
        <v>0.9</v>
      </c>
      <c r="E369" s="1">
        <v>0.94</v>
      </c>
      <c r="F369" s="1">
        <v>0.75</v>
      </c>
      <c r="G369" s="1">
        <v>0.11</v>
      </c>
      <c r="H369" s="1">
        <v>0.42</v>
      </c>
      <c r="I369" s="1">
        <v>0.62</v>
      </c>
    </row>
    <row r="370" spans="1:9" x14ac:dyDescent="0.25">
      <c r="A370" s="23"/>
    </row>
    <row r="371" spans="1:9" x14ac:dyDescent="0.25">
      <c r="A371" s="23"/>
    </row>
    <row r="372" spans="1:9" x14ac:dyDescent="0.25">
      <c r="A372" s="23"/>
    </row>
    <row r="373" spans="1:9" x14ac:dyDescent="0.25">
      <c r="A373" s="23"/>
    </row>
    <row r="374" spans="1:9" x14ac:dyDescent="0.25">
      <c r="A374" s="23"/>
    </row>
    <row r="375" spans="1:9" x14ac:dyDescent="0.25">
      <c r="A375" s="23"/>
    </row>
    <row r="376" spans="1:9" x14ac:dyDescent="0.25">
      <c r="A376" s="23"/>
    </row>
    <row r="377" spans="1:9" x14ac:dyDescent="0.25">
      <c r="A377" s="23"/>
    </row>
    <row r="378" spans="1:9" x14ac:dyDescent="0.25">
      <c r="A378" s="23"/>
    </row>
    <row r="379" spans="1:9" x14ac:dyDescent="0.25">
      <c r="A379" s="23"/>
    </row>
    <row r="380" spans="1:9" x14ac:dyDescent="0.25">
      <c r="A380" s="23"/>
    </row>
    <row r="381" spans="1:9" x14ac:dyDescent="0.25">
      <c r="A381" s="23"/>
    </row>
    <row r="382" spans="1:9" x14ac:dyDescent="0.25">
      <c r="A382" s="23"/>
    </row>
    <row r="383" spans="1:9" x14ac:dyDescent="0.25">
      <c r="A383" s="23"/>
    </row>
    <row r="384" spans="1:9" x14ac:dyDescent="0.25">
      <c r="A384" s="23"/>
    </row>
    <row r="385" spans="1:1" x14ac:dyDescent="0.25">
      <c r="A385" s="23"/>
    </row>
    <row r="386" spans="1:1" x14ac:dyDescent="0.25">
      <c r="A386" s="23"/>
    </row>
    <row r="387" spans="1:1" x14ac:dyDescent="0.25">
      <c r="A387" s="23"/>
    </row>
    <row r="388" spans="1:1" x14ac:dyDescent="0.25">
      <c r="A388" s="23"/>
    </row>
    <row r="389" spans="1:1" x14ac:dyDescent="0.25">
      <c r="A389" s="23"/>
    </row>
    <row r="390" spans="1:1" x14ac:dyDescent="0.25">
      <c r="A390" s="23"/>
    </row>
    <row r="391" spans="1:1" x14ac:dyDescent="0.25">
      <c r="A391" s="23"/>
    </row>
    <row r="392" spans="1:1" x14ac:dyDescent="0.25">
      <c r="A392" s="23"/>
    </row>
    <row r="393" spans="1:1" x14ac:dyDescent="0.25">
      <c r="A393" s="23"/>
    </row>
    <row r="394" spans="1:1" x14ac:dyDescent="0.25">
      <c r="A394" s="23"/>
    </row>
    <row r="395" spans="1:1" x14ac:dyDescent="0.25">
      <c r="A395" s="23"/>
    </row>
    <row r="396" spans="1:1" x14ac:dyDescent="0.25">
      <c r="A396" s="23"/>
    </row>
    <row r="397" spans="1:1" x14ac:dyDescent="0.25">
      <c r="A397" s="23"/>
    </row>
    <row r="398" spans="1:1" x14ac:dyDescent="0.25">
      <c r="A398" s="23"/>
    </row>
    <row r="399" spans="1:1" x14ac:dyDescent="0.25">
      <c r="A399" s="23"/>
    </row>
    <row r="400" spans="1:1" x14ac:dyDescent="0.25">
      <c r="A400" s="23"/>
    </row>
    <row r="401" spans="1:1" x14ac:dyDescent="0.25">
      <c r="A401" s="23"/>
    </row>
    <row r="402" spans="1:1" x14ac:dyDescent="0.25">
      <c r="A402" s="23"/>
    </row>
    <row r="403" spans="1:1" x14ac:dyDescent="0.25">
      <c r="A403" s="23"/>
    </row>
    <row r="404" spans="1:1" x14ac:dyDescent="0.25">
      <c r="A404" s="23"/>
    </row>
    <row r="405" spans="1:1" x14ac:dyDescent="0.25">
      <c r="A405" s="23"/>
    </row>
    <row r="406" spans="1:1" x14ac:dyDescent="0.25">
      <c r="A406" s="23"/>
    </row>
    <row r="407" spans="1:1" x14ac:dyDescent="0.25">
      <c r="A407" s="23"/>
    </row>
    <row r="408" spans="1:1" x14ac:dyDescent="0.25">
      <c r="A408" s="23"/>
    </row>
    <row r="409" spans="1:1" x14ac:dyDescent="0.25">
      <c r="A409" s="23"/>
    </row>
    <row r="410" spans="1:1" x14ac:dyDescent="0.25">
      <c r="A410" s="23"/>
    </row>
    <row r="411" spans="1:1" x14ac:dyDescent="0.25">
      <c r="A411" s="23"/>
    </row>
    <row r="412" spans="1:1" x14ac:dyDescent="0.25">
      <c r="A412" s="23"/>
    </row>
    <row r="413" spans="1:1" x14ac:dyDescent="0.25">
      <c r="A413" s="23"/>
    </row>
    <row r="414" spans="1:1" x14ac:dyDescent="0.25">
      <c r="A414" s="23"/>
    </row>
    <row r="415" spans="1:1" x14ac:dyDescent="0.25">
      <c r="A415" s="23"/>
    </row>
    <row r="416" spans="1:1" x14ac:dyDescent="0.25">
      <c r="A416" s="23"/>
    </row>
    <row r="417" spans="1:1" x14ac:dyDescent="0.25">
      <c r="A417" s="23"/>
    </row>
    <row r="418" spans="1:1" x14ac:dyDescent="0.25">
      <c r="A418" s="23"/>
    </row>
    <row r="419" spans="1:1" x14ac:dyDescent="0.25">
      <c r="A419" s="23"/>
    </row>
    <row r="420" spans="1:1" x14ac:dyDescent="0.25">
      <c r="A420" s="23"/>
    </row>
    <row r="421" spans="1:1" x14ac:dyDescent="0.25">
      <c r="A421" s="23"/>
    </row>
    <row r="422" spans="1:1" x14ac:dyDescent="0.25">
      <c r="A422" s="23"/>
    </row>
    <row r="423" spans="1:1" x14ac:dyDescent="0.25">
      <c r="A423" s="23"/>
    </row>
    <row r="424" spans="1:1" x14ac:dyDescent="0.25">
      <c r="A424" s="23"/>
    </row>
    <row r="425" spans="1:1" x14ac:dyDescent="0.25">
      <c r="A425" s="23"/>
    </row>
    <row r="426" spans="1:1" x14ac:dyDescent="0.25">
      <c r="A426" s="23"/>
    </row>
    <row r="427" spans="1:1" x14ac:dyDescent="0.25">
      <c r="A427" s="23"/>
    </row>
    <row r="428" spans="1:1" x14ac:dyDescent="0.25">
      <c r="A428" s="23"/>
    </row>
    <row r="429" spans="1:1" x14ac:dyDescent="0.25">
      <c r="A429" s="23"/>
    </row>
    <row r="430" spans="1:1" x14ac:dyDescent="0.25">
      <c r="A430" s="23"/>
    </row>
    <row r="431" spans="1:1" x14ac:dyDescent="0.25">
      <c r="A431" s="23"/>
    </row>
    <row r="432" spans="1:1" x14ac:dyDescent="0.25">
      <c r="A432" s="23"/>
    </row>
    <row r="433" spans="1:1" x14ac:dyDescent="0.25">
      <c r="A433" s="23"/>
    </row>
    <row r="434" spans="1:1" x14ac:dyDescent="0.25">
      <c r="A434" s="23"/>
    </row>
    <row r="435" spans="1:1" x14ac:dyDescent="0.25">
      <c r="A435" s="23"/>
    </row>
    <row r="436" spans="1:1" x14ac:dyDescent="0.25">
      <c r="A436" s="23"/>
    </row>
    <row r="437" spans="1:1" x14ac:dyDescent="0.25">
      <c r="A437" s="23"/>
    </row>
    <row r="438" spans="1:1" x14ac:dyDescent="0.25">
      <c r="A438" s="23"/>
    </row>
    <row r="439" spans="1:1" x14ac:dyDescent="0.25">
      <c r="A439" s="23"/>
    </row>
    <row r="440" spans="1:1" x14ac:dyDescent="0.25">
      <c r="A440" s="23"/>
    </row>
    <row r="441" spans="1:1" x14ac:dyDescent="0.25">
      <c r="A441" s="23"/>
    </row>
    <row r="442" spans="1:1" x14ac:dyDescent="0.25">
      <c r="A442" s="23"/>
    </row>
    <row r="443" spans="1:1" x14ac:dyDescent="0.25">
      <c r="A443" s="23"/>
    </row>
    <row r="444" spans="1:1" x14ac:dyDescent="0.25">
      <c r="A444" s="23"/>
    </row>
    <row r="445" spans="1:1" x14ac:dyDescent="0.25">
      <c r="A445" s="23"/>
    </row>
    <row r="446" spans="1:1" x14ac:dyDescent="0.25">
      <c r="A446" s="23"/>
    </row>
    <row r="447" spans="1:1" x14ac:dyDescent="0.25">
      <c r="A447" s="23"/>
    </row>
    <row r="448" spans="1:1" x14ac:dyDescent="0.25">
      <c r="A448" s="23"/>
    </row>
    <row r="449" spans="1:1" x14ac:dyDescent="0.25">
      <c r="A449" s="23"/>
    </row>
    <row r="450" spans="1:1" x14ac:dyDescent="0.25">
      <c r="A450" s="23"/>
    </row>
    <row r="451" spans="1:1" x14ac:dyDescent="0.25">
      <c r="A451" s="23"/>
    </row>
    <row r="452" spans="1:1" x14ac:dyDescent="0.25">
      <c r="A452" s="23"/>
    </row>
    <row r="453" spans="1:1" x14ac:dyDescent="0.25">
      <c r="A453" s="23"/>
    </row>
    <row r="454" spans="1:1" x14ac:dyDescent="0.25">
      <c r="A454" s="23"/>
    </row>
    <row r="455" spans="1:1" x14ac:dyDescent="0.25">
      <c r="A455" s="23"/>
    </row>
    <row r="456" spans="1:1" x14ac:dyDescent="0.25">
      <c r="A456" s="23"/>
    </row>
    <row r="457" spans="1:1" x14ac:dyDescent="0.25">
      <c r="A457" s="23"/>
    </row>
    <row r="458" spans="1:1" x14ac:dyDescent="0.25">
      <c r="A458" s="23"/>
    </row>
    <row r="459" spans="1:1" x14ac:dyDescent="0.25">
      <c r="A459" s="23"/>
    </row>
    <row r="460" spans="1:1" x14ac:dyDescent="0.25">
      <c r="A460" s="23"/>
    </row>
    <row r="461" spans="1:1" x14ac:dyDescent="0.25">
      <c r="A461" s="23"/>
    </row>
    <row r="462" spans="1:1" x14ac:dyDescent="0.25">
      <c r="A462" s="23"/>
    </row>
    <row r="463" spans="1:1" x14ac:dyDescent="0.25">
      <c r="A463" s="23"/>
    </row>
    <row r="464" spans="1:1" x14ac:dyDescent="0.25">
      <c r="A464" s="23"/>
    </row>
    <row r="465" spans="1:1" x14ac:dyDescent="0.25">
      <c r="A465" s="23"/>
    </row>
    <row r="466" spans="1:1" x14ac:dyDescent="0.25">
      <c r="A466" s="23"/>
    </row>
    <row r="467" spans="1:1" x14ac:dyDescent="0.25">
      <c r="A467" s="23"/>
    </row>
    <row r="468" spans="1:1" x14ac:dyDescent="0.25">
      <c r="A468" s="23"/>
    </row>
    <row r="469" spans="1:1" x14ac:dyDescent="0.25">
      <c r="A469" s="23"/>
    </row>
    <row r="470" spans="1:1" x14ac:dyDescent="0.25">
      <c r="A470" s="23"/>
    </row>
    <row r="471" spans="1:1" x14ac:dyDescent="0.25">
      <c r="A471" s="23"/>
    </row>
    <row r="472" spans="1:1" x14ac:dyDescent="0.25">
      <c r="A472" s="23"/>
    </row>
    <row r="473" spans="1:1" x14ac:dyDescent="0.25">
      <c r="A473" s="23"/>
    </row>
    <row r="474" spans="1:1" x14ac:dyDescent="0.25">
      <c r="A474" s="23"/>
    </row>
    <row r="475" spans="1:1" x14ac:dyDescent="0.25">
      <c r="A475" s="23"/>
    </row>
    <row r="476" spans="1:1" x14ac:dyDescent="0.25">
      <c r="A476" s="23"/>
    </row>
    <row r="477" spans="1:1" x14ac:dyDescent="0.25">
      <c r="A477" s="23"/>
    </row>
    <row r="478" spans="1:1" x14ac:dyDescent="0.25">
      <c r="A478" s="23"/>
    </row>
    <row r="479" spans="1:1" x14ac:dyDescent="0.25">
      <c r="A479" s="23"/>
    </row>
    <row r="480" spans="1:1" x14ac:dyDescent="0.25">
      <c r="A480" s="23"/>
    </row>
    <row r="481" spans="1:1" x14ac:dyDescent="0.25">
      <c r="A481" s="23"/>
    </row>
    <row r="482" spans="1:1" x14ac:dyDescent="0.25">
      <c r="A482" s="23"/>
    </row>
    <row r="483" spans="1:1" x14ac:dyDescent="0.25">
      <c r="A483" s="23"/>
    </row>
    <row r="484" spans="1:1" x14ac:dyDescent="0.25">
      <c r="A484" s="23"/>
    </row>
    <row r="485" spans="1:1" x14ac:dyDescent="0.25">
      <c r="A485" s="23"/>
    </row>
    <row r="486" spans="1:1" x14ac:dyDescent="0.25">
      <c r="A486" s="23"/>
    </row>
    <row r="487" spans="1:1" x14ac:dyDescent="0.25">
      <c r="A487" s="23"/>
    </row>
    <row r="488" spans="1:1" x14ac:dyDescent="0.25">
      <c r="A488" s="23"/>
    </row>
    <row r="489" spans="1:1" x14ac:dyDescent="0.25">
      <c r="A489" s="23"/>
    </row>
    <row r="490" spans="1:1" x14ac:dyDescent="0.25">
      <c r="A490" s="23"/>
    </row>
    <row r="491" spans="1:1" x14ac:dyDescent="0.25">
      <c r="A491" s="23"/>
    </row>
    <row r="492" spans="1:1" x14ac:dyDescent="0.25">
      <c r="A492" s="23"/>
    </row>
    <row r="493" spans="1:1" x14ac:dyDescent="0.25">
      <c r="A493" s="23"/>
    </row>
    <row r="494" spans="1:1" x14ac:dyDescent="0.25">
      <c r="A494" s="23"/>
    </row>
    <row r="495" spans="1:1" x14ac:dyDescent="0.25">
      <c r="A495" s="23"/>
    </row>
    <row r="496" spans="1:1" x14ac:dyDescent="0.25">
      <c r="A496" s="23"/>
    </row>
    <row r="497" spans="1:1" x14ac:dyDescent="0.25">
      <c r="A497" s="23"/>
    </row>
    <row r="498" spans="1:1" x14ac:dyDescent="0.25">
      <c r="A498" s="23"/>
    </row>
    <row r="499" spans="1:1" x14ac:dyDescent="0.25">
      <c r="A499" s="23"/>
    </row>
    <row r="500" spans="1:1" x14ac:dyDescent="0.25">
      <c r="A500" s="23"/>
    </row>
    <row r="501" spans="1:1" x14ac:dyDescent="0.25">
      <c r="A501" s="23"/>
    </row>
    <row r="502" spans="1:1" x14ac:dyDescent="0.25">
      <c r="A502" s="23"/>
    </row>
    <row r="503" spans="1:1" x14ac:dyDescent="0.25">
      <c r="A503" s="23"/>
    </row>
    <row r="504" spans="1:1" x14ac:dyDescent="0.25">
      <c r="A504" s="23"/>
    </row>
    <row r="505" spans="1:1" x14ac:dyDescent="0.25">
      <c r="A505" s="23"/>
    </row>
    <row r="506" spans="1:1" x14ac:dyDescent="0.25">
      <c r="A506" s="23"/>
    </row>
    <row r="507" spans="1:1" x14ac:dyDescent="0.25">
      <c r="A507" s="23"/>
    </row>
    <row r="508" spans="1:1" x14ac:dyDescent="0.25">
      <c r="A508" s="23"/>
    </row>
    <row r="509" spans="1:1" x14ac:dyDescent="0.25">
      <c r="A509" s="23"/>
    </row>
    <row r="510" spans="1:1" x14ac:dyDescent="0.25">
      <c r="A510" s="23"/>
    </row>
    <row r="511" spans="1:1" x14ac:dyDescent="0.25">
      <c r="A511" s="23"/>
    </row>
    <row r="512" spans="1:1" x14ac:dyDescent="0.25">
      <c r="A512" s="23"/>
    </row>
    <row r="513" spans="1:1" x14ac:dyDescent="0.25">
      <c r="A513" s="23"/>
    </row>
    <row r="514" spans="1:1" x14ac:dyDescent="0.25">
      <c r="A514" s="23"/>
    </row>
    <row r="515" spans="1:1" x14ac:dyDescent="0.25">
      <c r="A515" s="23"/>
    </row>
    <row r="516" spans="1:1" x14ac:dyDescent="0.25">
      <c r="A516" s="23"/>
    </row>
    <row r="517" spans="1:1" x14ac:dyDescent="0.25">
      <c r="A517" s="23"/>
    </row>
    <row r="518" spans="1:1" x14ac:dyDescent="0.25">
      <c r="A518" s="23"/>
    </row>
    <row r="519" spans="1:1" x14ac:dyDescent="0.25">
      <c r="A519" s="23"/>
    </row>
    <row r="520" spans="1:1" x14ac:dyDescent="0.25">
      <c r="A520" s="23"/>
    </row>
    <row r="521" spans="1:1" x14ac:dyDescent="0.25">
      <c r="A521" s="23"/>
    </row>
    <row r="522" spans="1:1" x14ac:dyDescent="0.25">
      <c r="A522" s="23"/>
    </row>
    <row r="523" spans="1:1" x14ac:dyDescent="0.25">
      <c r="A523" s="23"/>
    </row>
    <row r="524" spans="1:1" x14ac:dyDescent="0.25">
      <c r="A524" s="23"/>
    </row>
    <row r="525" spans="1:1" x14ac:dyDescent="0.25">
      <c r="A525" s="23"/>
    </row>
    <row r="526" spans="1:1" x14ac:dyDescent="0.25">
      <c r="A526" s="23"/>
    </row>
    <row r="527" spans="1:1" x14ac:dyDescent="0.25">
      <c r="A527" s="23"/>
    </row>
    <row r="528" spans="1:1" x14ac:dyDescent="0.25">
      <c r="A528" s="23"/>
    </row>
    <row r="529" spans="1:1" x14ac:dyDescent="0.25">
      <c r="A529" s="23"/>
    </row>
    <row r="530" spans="1:1" x14ac:dyDescent="0.25">
      <c r="A530" s="23"/>
    </row>
    <row r="531" spans="1:1" x14ac:dyDescent="0.25">
      <c r="A531" s="23"/>
    </row>
    <row r="532" spans="1:1" x14ac:dyDescent="0.25">
      <c r="A532" s="23"/>
    </row>
    <row r="533" spans="1:1" x14ac:dyDescent="0.25">
      <c r="A533" s="23"/>
    </row>
    <row r="534" spans="1:1" x14ac:dyDescent="0.25">
      <c r="A534" s="23"/>
    </row>
    <row r="535" spans="1:1" x14ac:dyDescent="0.25">
      <c r="A535" s="23"/>
    </row>
    <row r="536" spans="1:1" x14ac:dyDescent="0.25">
      <c r="A536" s="23"/>
    </row>
    <row r="537" spans="1:1" x14ac:dyDescent="0.25">
      <c r="A537" s="23"/>
    </row>
    <row r="538" spans="1:1" x14ac:dyDescent="0.25">
      <c r="A538" s="23"/>
    </row>
    <row r="539" spans="1:1" x14ac:dyDescent="0.25">
      <c r="A539" s="23"/>
    </row>
    <row r="540" spans="1:1" x14ac:dyDescent="0.25">
      <c r="A540" s="23"/>
    </row>
    <row r="541" spans="1:1" x14ac:dyDescent="0.25">
      <c r="A541" s="23"/>
    </row>
    <row r="542" spans="1:1" x14ac:dyDescent="0.25">
      <c r="A542" s="23"/>
    </row>
    <row r="543" spans="1:1" x14ac:dyDescent="0.25">
      <c r="A543" s="23"/>
    </row>
    <row r="544" spans="1:1" x14ac:dyDescent="0.25">
      <c r="A544" s="23"/>
    </row>
    <row r="545" spans="1:1" x14ac:dyDescent="0.25">
      <c r="A545" s="23"/>
    </row>
    <row r="546" spans="1:1" x14ac:dyDescent="0.25">
      <c r="A546" s="23"/>
    </row>
    <row r="547" spans="1:1" x14ac:dyDescent="0.25">
      <c r="A547" s="23"/>
    </row>
    <row r="548" spans="1:1" x14ac:dyDescent="0.25">
      <c r="A548" s="23"/>
    </row>
    <row r="549" spans="1:1" x14ac:dyDescent="0.25">
      <c r="A549" s="23"/>
    </row>
    <row r="550" spans="1:1" x14ac:dyDescent="0.25">
      <c r="A550" s="23"/>
    </row>
    <row r="551" spans="1:1" x14ac:dyDescent="0.25">
      <c r="A551" s="23"/>
    </row>
    <row r="552" spans="1:1" x14ac:dyDescent="0.25">
      <c r="A552" s="23"/>
    </row>
    <row r="553" spans="1:1" x14ac:dyDescent="0.25">
      <c r="A553" s="23"/>
    </row>
    <row r="554" spans="1:1" x14ac:dyDescent="0.25">
      <c r="A554" s="23"/>
    </row>
    <row r="555" spans="1:1" x14ac:dyDescent="0.25">
      <c r="A555" s="23"/>
    </row>
    <row r="556" spans="1:1" x14ac:dyDescent="0.25">
      <c r="A556" s="23"/>
    </row>
    <row r="557" spans="1:1" x14ac:dyDescent="0.25">
      <c r="A557" s="23"/>
    </row>
    <row r="558" spans="1:1" x14ac:dyDescent="0.25">
      <c r="A558" s="23"/>
    </row>
    <row r="559" spans="1:1" x14ac:dyDescent="0.25">
      <c r="A559" s="23"/>
    </row>
    <row r="560" spans="1:1" x14ac:dyDescent="0.25">
      <c r="A560" s="23"/>
    </row>
    <row r="561" spans="1:1" x14ac:dyDescent="0.25">
      <c r="A561" s="23"/>
    </row>
    <row r="562" spans="1:1" x14ac:dyDescent="0.25">
      <c r="A562" s="23"/>
    </row>
    <row r="563" spans="1:1" x14ac:dyDescent="0.25">
      <c r="A563" s="23"/>
    </row>
    <row r="564" spans="1:1" x14ac:dyDescent="0.25">
      <c r="A564" s="23"/>
    </row>
    <row r="565" spans="1:1" x14ac:dyDescent="0.25">
      <c r="A565" s="23"/>
    </row>
    <row r="566" spans="1:1" x14ac:dyDescent="0.25">
      <c r="A566" s="23"/>
    </row>
    <row r="567" spans="1:1" x14ac:dyDescent="0.25">
      <c r="A567" s="23"/>
    </row>
    <row r="568" spans="1:1" x14ac:dyDescent="0.25">
      <c r="A568" s="23"/>
    </row>
    <row r="569" spans="1:1" x14ac:dyDescent="0.25">
      <c r="A569" s="23"/>
    </row>
    <row r="570" spans="1:1" x14ac:dyDescent="0.25">
      <c r="A570" s="23"/>
    </row>
    <row r="571" spans="1:1" x14ac:dyDescent="0.25">
      <c r="A571" s="23"/>
    </row>
    <row r="572" spans="1:1" x14ac:dyDescent="0.25">
      <c r="A572" s="23"/>
    </row>
    <row r="573" spans="1:1" x14ac:dyDescent="0.25">
      <c r="A573" s="23"/>
    </row>
    <row r="574" spans="1:1" x14ac:dyDescent="0.25">
      <c r="A574" s="23"/>
    </row>
    <row r="575" spans="1:1" x14ac:dyDescent="0.25">
      <c r="A575" s="23"/>
    </row>
    <row r="576" spans="1:1" x14ac:dyDescent="0.25">
      <c r="A576" s="23"/>
    </row>
    <row r="577" spans="1:1" x14ac:dyDescent="0.25">
      <c r="A577" s="23"/>
    </row>
    <row r="578" spans="1:1" x14ac:dyDescent="0.25">
      <c r="A578" s="23"/>
    </row>
    <row r="579" spans="1:1" x14ac:dyDescent="0.25">
      <c r="A579" s="23"/>
    </row>
    <row r="580" spans="1:1" x14ac:dyDescent="0.25">
      <c r="A580" s="23"/>
    </row>
    <row r="581" spans="1:1" x14ac:dyDescent="0.25">
      <c r="A581" s="23"/>
    </row>
    <row r="582" spans="1:1" x14ac:dyDescent="0.25">
      <c r="A582" s="23"/>
    </row>
    <row r="583" spans="1:1" x14ac:dyDescent="0.25">
      <c r="A583" s="23"/>
    </row>
    <row r="584" spans="1:1" x14ac:dyDescent="0.25">
      <c r="A584" s="23"/>
    </row>
    <row r="585" spans="1:1" x14ac:dyDescent="0.25">
      <c r="A585" s="23"/>
    </row>
    <row r="586" spans="1:1" x14ac:dyDescent="0.25">
      <c r="A586" s="23"/>
    </row>
    <row r="587" spans="1:1" x14ac:dyDescent="0.25">
      <c r="A587" s="23"/>
    </row>
    <row r="588" spans="1:1" x14ac:dyDescent="0.25">
      <c r="A588" s="23"/>
    </row>
    <row r="589" spans="1:1" x14ac:dyDescent="0.25">
      <c r="A589" s="23"/>
    </row>
    <row r="590" spans="1:1" x14ac:dyDescent="0.25">
      <c r="A590" s="23"/>
    </row>
    <row r="591" spans="1:1" x14ac:dyDescent="0.25">
      <c r="A591" s="23"/>
    </row>
    <row r="592" spans="1:1" x14ac:dyDescent="0.25">
      <c r="A592" s="23"/>
    </row>
    <row r="593" spans="1:1" x14ac:dyDescent="0.25">
      <c r="A593" s="23"/>
    </row>
    <row r="594" spans="1:1" x14ac:dyDescent="0.25">
      <c r="A594" s="23"/>
    </row>
    <row r="595" spans="1:1" x14ac:dyDescent="0.25">
      <c r="A595" s="23"/>
    </row>
    <row r="596" spans="1:1" x14ac:dyDescent="0.25">
      <c r="A596" s="23"/>
    </row>
    <row r="597" spans="1:1" x14ac:dyDescent="0.25">
      <c r="A597" s="23"/>
    </row>
    <row r="598" spans="1:1" x14ac:dyDescent="0.25">
      <c r="A598" s="23"/>
    </row>
    <row r="599" spans="1:1" x14ac:dyDescent="0.25">
      <c r="A599" s="23"/>
    </row>
    <row r="600" spans="1:1" x14ac:dyDescent="0.25">
      <c r="A600" s="23"/>
    </row>
    <row r="601" spans="1:1" x14ac:dyDescent="0.25">
      <c r="A601" s="23"/>
    </row>
    <row r="602" spans="1:1" x14ac:dyDescent="0.25">
      <c r="A602" s="23"/>
    </row>
    <row r="603" spans="1:1" x14ac:dyDescent="0.25">
      <c r="A603" s="23"/>
    </row>
    <row r="604" spans="1:1" x14ac:dyDescent="0.25">
      <c r="A604" s="23"/>
    </row>
    <row r="605" spans="1:1" x14ac:dyDescent="0.25">
      <c r="A605" s="23"/>
    </row>
    <row r="606" spans="1:1" x14ac:dyDescent="0.25">
      <c r="A606" s="23"/>
    </row>
    <row r="607" spans="1:1" x14ac:dyDescent="0.25">
      <c r="A607" s="23"/>
    </row>
    <row r="608" spans="1:1" x14ac:dyDescent="0.25">
      <c r="A608" s="23"/>
    </row>
    <row r="609" spans="1:1" x14ac:dyDescent="0.25">
      <c r="A609" s="23"/>
    </row>
    <row r="610" spans="1:1" x14ac:dyDescent="0.25">
      <c r="A610" s="23"/>
    </row>
    <row r="611" spans="1:1" x14ac:dyDescent="0.25">
      <c r="A611" s="23"/>
    </row>
    <row r="612" spans="1:1" x14ac:dyDescent="0.25">
      <c r="A612" s="23"/>
    </row>
    <row r="613" spans="1:1" x14ac:dyDescent="0.25">
      <c r="A613" s="23"/>
    </row>
    <row r="614" spans="1:1" x14ac:dyDescent="0.25">
      <c r="A614" s="23"/>
    </row>
    <row r="615" spans="1:1" x14ac:dyDescent="0.25">
      <c r="A615" s="23"/>
    </row>
    <row r="616" spans="1:1" x14ac:dyDescent="0.25">
      <c r="A616" s="23"/>
    </row>
    <row r="617" spans="1:1" x14ac:dyDescent="0.25">
      <c r="A617" s="23"/>
    </row>
    <row r="618" spans="1:1" x14ac:dyDescent="0.25">
      <c r="A618" s="23"/>
    </row>
    <row r="619" spans="1:1" x14ac:dyDescent="0.25">
      <c r="A619" s="23"/>
    </row>
    <row r="620" spans="1:1" x14ac:dyDescent="0.25">
      <c r="A620" s="23"/>
    </row>
    <row r="621" spans="1:1" x14ac:dyDescent="0.25">
      <c r="A621" s="23"/>
    </row>
    <row r="622" spans="1:1" x14ac:dyDescent="0.25">
      <c r="A622" s="23"/>
    </row>
    <row r="623" spans="1:1" x14ac:dyDescent="0.25">
      <c r="A623" s="23"/>
    </row>
    <row r="624" spans="1:1" x14ac:dyDescent="0.25">
      <c r="A624" s="23"/>
    </row>
    <row r="625" spans="1:1" x14ac:dyDescent="0.25">
      <c r="A625" s="23"/>
    </row>
    <row r="626" spans="1:1" x14ac:dyDescent="0.25">
      <c r="A626" s="23"/>
    </row>
    <row r="627" spans="1:1" x14ac:dyDescent="0.25">
      <c r="A627" s="23"/>
    </row>
    <row r="628" spans="1:1" x14ac:dyDescent="0.25">
      <c r="A628" s="23"/>
    </row>
    <row r="629" spans="1:1" x14ac:dyDescent="0.25">
      <c r="A629" s="23"/>
    </row>
    <row r="630" spans="1:1" x14ac:dyDescent="0.25">
      <c r="A630" s="23"/>
    </row>
    <row r="631" spans="1:1" x14ac:dyDescent="0.25">
      <c r="A631" s="23"/>
    </row>
    <row r="632" spans="1:1" x14ac:dyDescent="0.25">
      <c r="A632" s="23"/>
    </row>
    <row r="633" spans="1:1" x14ac:dyDescent="0.25">
      <c r="A633" s="23"/>
    </row>
    <row r="634" spans="1:1" x14ac:dyDescent="0.25">
      <c r="A634" s="23"/>
    </row>
    <row r="635" spans="1:1" x14ac:dyDescent="0.25">
      <c r="A635" s="23"/>
    </row>
    <row r="636" spans="1:1" x14ac:dyDescent="0.25">
      <c r="A636" s="23"/>
    </row>
    <row r="637" spans="1:1" x14ac:dyDescent="0.25">
      <c r="A637" s="23"/>
    </row>
    <row r="638" spans="1:1" x14ac:dyDescent="0.25">
      <c r="A638" s="23"/>
    </row>
    <row r="639" spans="1:1" x14ac:dyDescent="0.25">
      <c r="A639" s="23"/>
    </row>
    <row r="640" spans="1:1" x14ac:dyDescent="0.25">
      <c r="A640" s="23"/>
    </row>
    <row r="641" spans="1:1" x14ac:dyDescent="0.25">
      <c r="A641" s="23"/>
    </row>
    <row r="642" spans="1:1" x14ac:dyDescent="0.25">
      <c r="A642" s="23"/>
    </row>
    <row r="643" spans="1:1" x14ac:dyDescent="0.25">
      <c r="A643" s="23"/>
    </row>
    <row r="644" spans="1:1" x14ac:dyDescent="0.25">
      <c r="A644" s="23"/>
    </row>
    <row r="645" spans="1:1" x14ac:dyDescent="0.25">
      <c r="A645" s="23"/>
    </row>
    <row r="646" spans="1:1" x14ac:dyDescent="0.25">
      <c r="A646" s="23"/>
    </row>
    <row r="647" spans="1:1" x14ac:dyDescent="0.25">
      <c r="A647" s="23"/>
    </row>
    <row r="648" spans="1:1" x14ac:dyDescent="0.25">
      <c r="A648" s="23"/>
    </row>
    <row r="649" spans="1:1" x14ac:dyDescent="0.25">
      <c r="A649" s="23"/>
    </row>
    <row r="650" spans="1:1" x14ac:dyDescent="0.25">
      <c r="A650" s="23"/>
    </row>
    <row r="651" spans="1:1" x14ac:dyDescent="0.25">
      <c r="A651" s="23"/>
    </row>
    <row r="652" spans="1:1" x14ac:dyDescent="0.25">
      <c r="A652" s="23"/>
    </row>
    <row r="653" spans="1:1" x14ac:dyDescent="0.25">
      <c r="A653" s="23"/>
    </row>
    <row r="654" spans="1:1" x14ac:dyDescent="0.25">
      <c r="A654" s="23"/>
    </row>
    <row r="655" spans="1:1" x14ac:dyDescent="0.25">
      <c r="A655" s="23"/>
    </row>
    <row r="656" spans="1:1" x14ac:dyDescent="0.25">
      <c r="A656" s="23"/>
    </row>
    <row r="657" spans="1:1" x14ac:dyDescent="0.25">
      <c r="A657" s="23"/>
    </row>
    <row r="658" spans="1:1" x14ac:dyDescent="0.25">
      <c r="A658" s="23"/>
    </row>
    <row r="659" spans="1:1" x14ac:dyDescent="0.25">
      <c r="A659" s="23"/>
    </row>
    <row r="660" spans="1:1" x14ac:dyDescent="0.25">
      <c r="A660" s="23"/>
    </row>
    <row r="661" spans="1:1" x14ac:dyDescent="0.25">
      <c r="A661" s="23"/>
    </row>
    <row r="662" spans="1:1" x14ac:dyDescent="0.25">
      <c r="A662" s="23"/>
    </row>
    <row r="663" spans="1:1" x14ac:dyDescent="0.25">
      <c r="A663" s="23"/>
    </row>
    <row r="664" spans="1:1" x14ac:dyDescent="0.25">
      <c r="A664" s="23"/>
    </row>
    <row r="665" spans="1:1" x14ac:dyDescent="0.25">
      <c r="A665" s="23"/>
    </row>
    <row r="666" spans="1:1" x14ac:dyDescent="0.25">
      <c r="A666" s="23"/>
    </row>
    <row r="667" spans="1:1" x14ac:dyDescent="0.25">
      <c r="A667" s="23"/>
    </row>
    <row r="668" spans="1:1" x14ac:dyDescent="0.25">
      <c r="A668" s="23"/>
    </row>
    <row r="669" spans="1:1" x14ac:dyDescent="0.25">
      <c r="A669" s="23"/>
    </row>
    <row r="670" spans="1:1" x14ac:dyDescent="0.25">
      <c r="A670" s="23"/>
    </row>
    <row r="671" spans="1:1" x14ac:dyDescent="0.25">
      <c r="A671" s="23"/>
    </row>
    <row r="672" spans="1:1" x14ac:dyDescent="0.25">
      <c r="A672" s="23"/>
    </row>
    <row r="673" spans="1:1" x14ac:dyDescent="0.25">
      <c r="A673" s="23"/>
    </row>
    <row r="674" spans="1:1" x14ac:dyDescent="0.25">
      <c r="A674" s="23"/>
    </row>
    <row r="675" spans="1:1" x14ac:dyDescent="0.25">
      <c r="A675" s="23"/>
    </row>
    <row r="676" spans="1:1" x14ac:dyDescent="0.25">
      <c r="A676" s="23"/>
    </row>
    <row r="677" spans="1:1" x14ac:dyDescent="0.25">
      <c r="A677" s="23"/>
    </row>
    <row r="678" spans="1:1" x14ac:dyDescent="0.25">
      <c r="A678" s="23"/>
    </row>
    <row r="679" spans="1:1" x14ac:dyDescent="0.25">
      <c r="A679" s="23"/>
    </row>
    <row r="680" spans="1:1" x14ac:dyDescent="0.25">
      <c r="A680" s="23"/>
    </row>
    <row r="681" spans="1:1" x14ac:dyDescent="0.25">
      <c r="A681" s="23"/>
    </row>
    <row r="682" spans="1:1" x14ac:dyDescent="0.25">
      <c r="A682" s="23"/>
    </row>
    <row r="683" spans="1:1" x14ac:dyDescent="0.25">
      <c r="A683" s="23"/>
    </row>
    <row r="684" spans="1:1" x14ac:dyDescent="0.25">
      <c r="A684" s="23"/>
    </row>
    <row r="685" spans="1:1" x14ac:dyDescent="0.25">
      <c r="A685" s="23"/>
    </row>
    <row r="686" spans="1:1" x14ac:dyDescent="0.25">
      <c r="A686" s="23"/>
    </row>
    <row r="687" spans="1:1" x14ac:dyDescent="0.25">
      <c r="A687" s="23"/>
    </row>
    <row r="688" spans="1:1" x14ac:dyDescent="0.25">
      <c r="A688" s="23"/>
    </row>
    <row r="689" spans="1:1" x14ac:dyDescent="0.25">
      <c r="A689" s="23"/>
    </row>
    <row r="690" spans="1:1" x14ac:dyDescent="0.25">
      <c r="A690" s="23"/>
    </row>
    <row r="691" spans="1:1" x14ac:dyDescent="0.25">
      <c r="A691" s="23"/>
    </row>
    <row r="692" spans="1:1" x14ac:dyDescent="0.25">
      <c r="A692" s="23"/>
    </row>
    <row r="693" spans="1:1" x14ac:dyDescent="0.25">
      <c r="A693" s="23"/>
    </row>
    <row r="694" spans="1:1" x14ac:dyDescent="0.25">
      <c r="A694" s="23"/>
    </row>
    <row r="695" spans="1:1" x14ac:dyDescent="0.25">
      <c r="A695" s="23"/>
    </row>
    <row r="696" spans="1:1" x14ac:dyDescent="0.25">
      <c r="A696" s="23"/>
    </row>
    <row r="697" spans="1:1" x14ac:dyDescent="0.25">
      <c r="A697" s="23"/>
    </row>
    <row r="698" spans="1:1" x14ac:dyDescent="0.25">
      <c r="A698" s="23"/>
    </row>
    <row r="699" spans="1:1" x14ac:dyDescent="0.25">
      <c r="A699" s="23"/>
    </row>
  </sheetData>
  <pageMargins left="0.7" right="0.7" top="0.75" bottom="0.75" header="0.3" footer="0.3"/>
  <pageSetup orientation="portrait" horizontalDpi="1200" verticalDpi="1200" r:id="rId1"/>
  <headerFooter>
    <oddHeader>&amp;L&amp;20 &amp;BSPO Signaux dans les eaux usées mis à jour: 2024-07-31</oddHeader>
  </headerFooter>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HP Clearance Document" ma:contentTypeID="0x01010007E9C97A88813946B9391E70A1852DF7002A19326CFD0E7B488F9AC217F8841AD4" ma:contentTypeVersion="66" ma:contentTypeDescription="" ma:contentTypeScope="" ma:versionID="0d9c0e2ac23e6047403fc63a4bde84a9">
  <xsd:schema xmlns:xsd="http://www.w3.org/2001/XMLSchema" xmlns:xs="http://www.w3.org/2001/XMLSchema" xmlns:p="http://schemas.microsoft.com/office/2006/metadata/properties" xmlns:ns2="3534a256-d0fe-43bb-8d7b-195a3690917a" xmlns:ns3="d170d002-3b88-432c-8a2d-cdb9dc2351d4" xmlns:ns4="adf1439d-bfa5-42cb-b22f-ca4072602882" targetNamespace="http://schemas.microsoft.com/office/2006/metadata/properties" ma:root="true" ma:fieldsID="5a0ac59c088a7b01f93d1ace9887c066" ns2:_="" ns3:_="" ns4:_="">
    <xsd:import namespace="3534a256-d0fe-43bb-8d7b-195a3690917a"/>
    <xsd:import namespace="d170d002-3b88-432c-8a2d-cdb9dc2351d4"/>
    <xsd:import namespace="adf1439d-bfa5-42cb-b22f-ca4072602882"/>
    <xsd:element name="properties">
      <xsd:complexType>
        <xsd:sequence>
          <xsd:element name="documentManagement">
            <xsd:complexType>
              <xsd:all>
                <xsd:element ref="ns3:Notifications" minOccurs="0"/>
                <xsd:element ref="ns3:Flag_x0020_for_x0020_the_x0020_information_x0020_of_x0020_others" minOccurs="0"/>
                <xsd:element ref="ns2:HPProductType" minOccurs="0"/>
                <xsd:element ref="ns3:Product_x0020_Approval" minOccurs="0"/>
                <xsd:element ref="ns3:Team_x0020_submitting_x0020_to_x0020_publish" minOccurs="0"/>
                <xsd:element ref="ns3:Additional_x0020_instructions_x0020_for_x0020_webmaster_x0020__x0028_if_x0020_applicable_x0029_" minOccurs="0"/>
                <xsd:element ref="ns3:Nav_x0020_description_x0020__x002d__x0020_FR" minOccurs="0"/>
                <xsd:element ref="ns3:Updates" minOccurs="0"/>
                <xsd:element ref="ns3:Original_x0020_Version_x0020_1_x0020_published_x0020_date" minOccurs="0"/>
                <xsd:element ref="ns3:Publish_x0020_Date_x0020__x002d__x0020_Version_x0020_2" minOccurs="0"/>
                <xsd:element ref="ns3:Publish_x0020_Date_x0020__x002d__x0020_Version_x0020_3" minOccurs="0"/>
                <xsd:element ref="ns3:Publish_x0020_Date_x0020_Version_x0020_4" minOccurs="0"/>
                <xsd:element ref="ns3:Publish_x0020_Date_x0020__x002d__x0020_Version_x0020_5" minOccurs="0"/>
                <xsd:element ref="ns3:Authors_x0020_for_x0020_this_x0020_product" minOccurs="0"/>
                <xsd:element ref="ns3:Publish_x0020_Date_x0020__x002d__x0020_Version_x0020_6" minOccurs="0"/>
                <xsd:element ref="ns3:Publish_x0020_Date_x0020__x002d__x0020_Version_x0020_7" minOccurs="0"/>
                <xsd:element ref="ns3:Publish_x0020_Date_x0020__x002d__x0020_Version_x0020_8" minOccurs="0"/>
                <xsd:element ref="ns3:Is_x0020_this_x0020_product_x0020_Covid_x002d_related_x003f_" minOccurs="0"/>
                <xsd:element ref="ns3:Date_x0020_of_x0020_last_x0020_update" minOccurs="0"/>
                <xsd:element ref="ns3:URL_x0020_English" minOccurs="0"/>
                <xsd:element ref="ns3:estimated_x0020_release_x0020_date" minOccurs="0"/>
                <xsd:element ref="ns3:Title_x0020__x002d__x0020_English" minOccurs="0"/>
                <xsd:element ref="ns3:Title_x0020__x002d__x0020_French" minOccurs="0"/>
                <xsd:element ref="ns3:Approver" minOccurs="0"/>
                <xsd:element ref="ns4:Citation" minOccurs="0"/>
                <xsd:element ref="ns2:HPClearanceDateReceived" minOccurs="0"/>
                <xsd:element ref="ns2:HPClearanceStatus" minOccurs="0"/>
                <xsd:element ref="ns2:HPTranslation" minOccurs="0"/>
                <xsd:element ref="ns2:HPExternalReviewers" minOccurs="0"/>
                <xsd:element ref="ns2:HPProgressNotes" minOccurs="0"/>
                <xsd:element ref="ns3:Requested_x0020_posting_x0020_date" minOccurs="0"/>
                <xsd:element ref="ns3:Date_x0020_for_x0020_resource_x0020_card" minOccurs="0"/>
                <xsd:element ref="ns3:Tagging" minOccurs="0"/>
                <xsd:element ref="ns3:Coordinator_x0020_or_x0020_Contact" minOccurs="0"/>
                <xsd:element ref="ns3:Nav_x0020_description_x0020__x002d__x0020_EN" minOccurs="0"/>
                <xsd:element ref="ns4:TaxCatchAll" minOccurs="0"/>
                <xsd:element ref="ns3:Is_x0020_this_x0020_new_x0020_or_x0020_an_x0020_update_x003f_" minOccurs="0"/>
                <xsd:element ref="ns3:Were_x0020_any_x0020_major_x0020_concerns_x0020_raised_x0020_during_x0020_the_x0020_review_x0020_process_x003f__x0020_If_x0020_so_x002c__x0020_what_x0020_were_x0020_they_x0020_and_x0020_how_x0020_were_x0020_they_x0020_addressed_x003f_" minOccurs="0"/>
                <xsd:element ref="ns3:Send_x0020_a_x0020_product_x0020_notice" minOccurs="0"/>
                <xsd:element ref="ns3:French_x0020_language_x0020_coordination" minOccurs="0"/>
                <xsd:element ref="ns3:Approval_x0020_Date" minOccurs="0"/>
                <xsd:element ref="ns3:Multi_x002d_lingual_x0020_fact_x0020_sheet" minOccurs="0"/>
                <xsd:element ref="ns3:Reviewing_x0020_archiving_x0020_and_x0020_removal" minOccurs="0"/>
                <xsd:element ref="ns3:new_x0020_update_x0020_field_x0020_test" minOccurs="0"/>
                <xsd:element ref="ns3:Where_x0020_product_x0020_should_x0020_surface_x0020_on_x0020_the_x0020_site" minOccurs="0"/>
                <xsd:element ref="ns2:HPClearanceDocStatus" minOccurs="0"/>
                <xsd:element ref="ns2:g686dc176fd1428ba4b66c8bf0b09b52" minOccurs="0"/>
                <xsd:element ref="ns4:TaxCatchAllLabel" minOccurs="0"/>
                <xsd:element ref="ns2:cbe7a31b5b784d7fa328cc932d6f892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4a256-d0fe-43bb-8d7b-195a3690917a" elementFormDefault="qualified">
    <xsd:import namespace="http://schemas.microsoft.com/office/2006/documentManagement/types"/>
    <xsd:import namespace="http://schemas.microsoft.com/office/infopath/2007/PartnerControls"/>
    <xsd:element name="HPProductType" ma:index="5" nillable="true" ma:displayName="Product Type" ma:format="Dropdown" ma:hidden="true" ma:indexed="true" ma:internalName="HPProductType" ma:readOnly="false">
      <xsd:simpleType>
        <xsd:restriction base="dms:Choice">
          <xsd:enumeration value="At a Glance"/>
          <xsd:enumeration value="Blogs and Social Media"/>
          <xsd:enumeration value="CDEPR - COVID19"/>
          <xsd:enumeration value="Checklist"/>
          <xsd:enumeration value="Ethics Application"/>
          <xsd:enumeration value="Environmental Scan"/>
          <xsd:enumeration value="Epi Summary"/>
          <xsd:enumeration value="Evidence Brief"/>
          <xsd:enumeration value="Fact Sheet"/>
          <xsd:enumeration value="Focus On"/>
          <xsd:enumeration value="Guidance Documents"/>
          <xsd:enumeration value="Infographic"/>
          <xsd:enumeration value="Infopack (Factual or Skill Building)"/>
          <xsd:enumeration value="Interactive Knowledge Product"/>
          <xsd:enumeration value="Internal document"/>
          <xsd:enumeration value="Lab document"/>
          <xsd:enumeration value="Literature Review"/>
          <xsd:enumeration value="Major Report"/>
          <xsd:enumeration value="Manuscript"/>
          <xsd:enumeration value="Newspaper or Magazine Article"/>
          <xsd:enumeration value="OPHE Articles"/>
          <xsd:enumeration value="ORPB"/>
          <xsd:enumeration value="Other external Facing Publications"/>
          <xsd:enumeration value="Presentation"/>
          <xsd:enumeration value="Primer"/>
          <xsd:enumeration value="Scenarios"/>
          <xsd:enumeration value="Toolkit"/>
          <xsd:enumeration value="Q&amp;A"/>
          <xsd:enumeration value="Questionnaire"/>
          <xsd:enumeration value="Rapid Request"/>
          <xsd:enumeration value="Skill-building Workbooks/Primers"/>
          <xsd:enumeration value="Supporting Products and Resources"/>
          <xsd:enumeration value="Surveillance report"/>
          <xsd:enumeration value="Synopsis"/>
          <xsd:enumeration value="Syntheses Including all Review Types"/>
          <xsd:enumeration value="Training and Workshop Presentation (PPT)"/>
          <xsd:enumeration value="Webinar Presentation (PPT)"/>
          <xsd:enumeration value="Website Content"/>
          <xsd:enumeration value="What we know so far"/>
        </xsd:restriction>
      </xsd:simpleType>
    </xsd:element>
    <xsd:element name="HPClearanceDateReceived" ma:index="30" nillable="true" ma:displayName="Date received for posting" ma:description="Date final approved product received by covid-19.kppublishing@oahpp.ca" ma:format="DateOnly" ma:hidden="true" ma:internalName="HPClearanceDateReceived" ma:readOnly="false">
      <xsd:simpleType>
        <xsd:restriction base="dms:DateTime"/>
      </xsd:simpleType>
    </xsd:element>
    <xsd:element name="HPClearanceStatus" ma:index="31" nillable="true" ma:displayName="Product status" ma:format="Dropdown" ma:indexed="true" ma:internalName="HPClearanceStatus" ma:readOnly="false">
      <xsd:simpleType>
        <xsd:restriction base="dms:Choice">
          <xsd:enumeration value="0. In Development"/>
          <xsd:enumeration value="0.1 In Development (routine)"/>
          <xsd:enumeration value="1. In Review"/>
          <xsd:enumeration value="2. In Translation"/>
          <xsd:enumeration value="3. Sent for posting"/>
          <xsd:enumeration value="4. Posted to COVID web page"/>
          <xsd:enumeration value="5. Released"/>
          <xsd:enumeration value="6. On hold"/>
          <xsd:enumeration value="7. Cancelled - will not be posted"/>
          <xsd:enumeration value="8. Removed from the PHO site"/>
          <xsd:enumeration value="9. Archived on the PHO site"/>
        </xsd:restriction>
      </xsd:simpleType>
    </xsd:element>
    <xsd:element name="HPTranslation" ma:index="32" nillable="true" ma:displayName="Translation status" ma:format="Dropdown" ma:internalName="HPTranslation" ma:readOnly="false">
      <xsd:simpleType>
        <xsd:restriction base="dms:Choice">
          <xsd:enumeration value="This product will be translated"/>
          <xsd:enumeration value="Yes - Out for Translation"/>
          <xsd:enumeration value="Yes - Under Concordance Review"/>
          <xsd:enumeration value="Yes - Complete"/>
          <xsd:enumeration value="Not to be translated"/>
          <xsd:enumeration value="----"/>
          <xsd:enumeration value="NOT TRANSLATED"/>
          <xsd:enumeration value="Yes - To be Translated"/>
        </xsd:restriction>
      </xsd:simpleType>
    </xsd:element>
    <xsd:element name="HPExternalReviewers" ma:index="33" nillable="true" ma:displayName="Translation services" ma:default="Not assigned yet" ma:format="Dropdown" ma:internalName="HPExternalReviewers" ma:readOnly="false">
      <xsd:simpleType>
        <xsd:restriction base="dms:Choice">
          <xsd:enumeration value="Not assigned yet"/>
          <xsd:enumeration value="Trottier Communication Marketing Inc."/>
          <xsd:enumeration value="Allset"/>
          <xsd:enumeration value="Dualicom"/>
          <xsd:enumeration value="Ribbit Productions"/>
          <xsd:enumeration value="Denise Parent"/>
          <xsd:enumeration value="Traduction À la page"/>
          <xsd:enumeration value="Patricia Drapeau"/>
          <xsd:enumeration value="Edgar Inc."/>
          <xsd:enumeration value="A+ Translations (Odette C)"/>
          <xsd:enumeration value="Voltaire Communications Group"/>
          <xsd:enumeration value="Annie Garneau"/>
          <xsd:enumeration value="Apriori Communication"/>
          <xsd:enumeration value="Traductions Serge Belaire Inc."/>
          <xsd:enumeration value="Health Canada"/>
          <xsd:enumeration value="----"/>
          <xsd:enumeration value="NOT TRANSLATED"/>
        </xsd:restriction>
      </xsd:simpleType>
    </xsd:element>
    <xsd:element name="HPProgressNotes" ma:index="35" nillable="true" ma:displayName="Progress notes" ma:description="Field used by Kara and Michelle to document progress/update status." ma:hidden="true" ma:internalName="HPProgressNotes" ma:readOnly="false">
      <xsd:simpleType>
        <xsd:restriction base="dms:Note"/>
      </xsd:simpleType>
    </xsd:element>
    <xsd:element name="HPClearanceDocStatus" ma:index="55" nillable="true" ma:displayName="HPClearanceDocStatus" ma:default="Draft" ma:format="Dropdown" ma:internalName="HPClearanceDocStatus" ma:readOnly="false">
      <xsd:simpleType>
        <xsd:restriction base="dms:Choice">
          <xsd:enumeration value="Draft"/>
          <xsd:enumeration value="For Approval"/>
          <xsd:enumeration value="Final"/>
        </xsd:restriction>
      </xsd:simpleType>
    </xsd:element>
    <xsd:element name="g686dc176fd1428ba4b66c8bf0b09b52" ma:index="56" nillable="true" ma:taxonomy="true" ma:internalName="g686dc176fd1428ba4b66c8bf0b09b52" ma:taxonomyFieldName="HPDocumentType" ma:displayName="Document Type" ma:indexed="true" ma:readOnly="false" ma:fieldId="{0686dc17-6fd1-428b-a4b6-6c8bf0b09b52}" ma:sspId="6964cab9-bfca-48dd-a786-b742da691daa" ma:termSetId="8dced4df-bac1-4af1-8b7e-11d06cce038d" ma:anchorId="00000000-0000-0000-0000-000000000000" ma:open="true" ma:isKeyword="false">
      <xsd:complexType>
        <xsd:sequence>
          <xsd:element ref="pc:Terms" minOccurs="0" maxOccurs="1"/>
        </xsd:sequence>
      </xsd:complexType>
    </xsd:element>
    <xsd:element name="cbe7a31b5b784d7fa328cc932d6f892e" ma:index="58" nillable="true" ma:taxonomy="true" ma:internalName="cbe7a31b5b784d7fa328cc932d6f892e" ma:taxonomyFieldName="Knowledge_x0020_Product_x0020_Taxonomy" ma:displayName="Knowledge Product Taxonomy" ma:indexed="true" ma:readOnly="false" ma:fieldId="{cbe7a31b-5b78-4d7f-a328-cc932d6f892e}" ma:sspId="6964cab9-bfca-48dd-a786-b742da691daa" ma:termSetId="5ddd81aa-4470-46c1-93bb-9223fc1c683c" ma:anchorId="00000000-0000-0000-0000-000000000000" ma:open="false" ma:isKeyword="false">
      <xsd:complexType>
        <xsd:sequence>
          <xsd:element ref="pc:Terms" minOccurs="0" maxOccurs="1"/>
        </xsd:sequence>
      </xsd:complexType>
    </xsd:element>
    <xsd:element name="_dlc_DocId" ma:index="60" nillable="true" ma:displayName="Document ID Value" ma:description="The value of the document ID assigned to this item." ma:internalName="_dlc_DocId" ma:readOnly="true">
      <xsd:simpleType>
        <xsd:restriction base="dms:Text"/>
      </xsd:simpleType>
    </xsd:element>
    <xsd:element name="_dlc_DocIdUrl" ma:index="6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170d002-3b88-432c-8a2d-cdb9dc2351d4" elementFormDefault="qualified">
    <xsd:import namespace="http://schemas.microsoft.com/office/2006/documentManagement/types"/>
    <xsd:import namespace="http://schemas.microsoft.com/office/infopath/2007/PartnerControls"/>
    <xsd:element name="Notifications" ma:index="3" nillable="true" ma:displayName="Epi Report Notifications" ma:default="No notifications set" ma:description="This field initiates workflows to for routine epi reports. Epi team to upload and initiate this workflow." ma:format="Dropdown" ma:internalName="Notifications" ma:readOnly="false">
      <xsd:simpleType>
        <xsd:restriction base="dms:Choice">
          <xsd:enumeration value="Regional epi report ready for review"/>
          <xsd:enumeration value="Trends report ready for review"/>
          <xsd:enumeration value="Vaccine uptake report ready for review"/>
          <xsd:enumeration value="Lab-based Resp Pathogen Surveillance Report"/>
          <xsd:enumeration value="No notifications set"/>
          <xsd:enumeration value="N/A"/>
          <xsd:enumeration value="---"/>
          <xsd:enumeration value="TBD"/>
        </xsd:restriction>
      </xsd:simpleType>
    </xsd:element>
    <xsd:element name="Flag_x0020_for_x0020_the_x0020_information_x0020_of_x0020_others" ma:index="4" nillable="true" ma:displayName="Flag for the information of others" ma:description="This is to flag products for information for staff external to IMS Comms." ma:internalName="Flag_x0020_for_x0020_the_x0020_information_x0020_of_x0020_others" ma:readOnly="false">
      <xsd:complexType>
        <xsd:complexContent>
          <xsd:extension base="dms:MultiChoice">
            <xsd:sequence>
              <xsd:element name="Value" maxOccurs="unbounded" minOccurs="0" nillable="true">
                <xsd:simpleType>
                  <xsd:restriction base="dms:Choice">
                    <xsd:enumeration value="Public Relations"/>
                    <xsd:enumeration value="Communications"/>
                    <xsd:enumeration value="Team discussion"/>
                    <xsd:enumeration value="---"/>
                    <xsd:enumeration value="Aaron and Antonietta"/>
                  </xsd:restriction>
                </xsd:simpleType>
              </xsd:element>
            </xsd:sequence>
          </xsd:extension>
        </xsd:complexContent>
      </xsd:complexType>
    </xsd:element>
    <xsd:element name="Product_x0020_Approval" ma:index="6" nillable="true" ma:displayName="Next steps" ma:hidden="true" ma:internalName="Product_x0020_Approval" ma:readOnly="false">
      <xsd:simpleType>
        <xsd:restriction base="dms:Note"/>
      </xsd:simpleType>
    </xsd:element>
    <xsd:element name="Team_x0020_submitting_x0020_to_x0020_publish" ma:index="7" nillable="true" ma:displayName="Team submitting to publish" ma:default="Unclear" ma:description="Select team submitting to publish/release." ma:format="Dropdown" ma:indexed="true" ma:internalName="Team_x0020_submitting_x0020_to_x0020_publish" ma:readOnly="false">
      <xsd:simpleType>
        <xsd:restriction base="dms:Choice">
          <xsd:enumeration value="Unclear"/>
          <xsd:enumeration value="RRS – CCM System Development &amp; Support"/>
          <xsd:enumeration value="RRS – Emergency Planning, Response, &amp; Recovery"/>
          <xsd:enumeration value="RRS – Epidemiology &amp; Surveillance"/>
          <xsd:enumeration value="RRS – Health System &amp; Public Health Support Guidance"/>
          <xsd:enumeration value="RRS – Immunization Program Surveillance"/>
          <xsd:enumeration value="RRS – Logistics and Support"/>
          <xsd:enumeration value="RRS – Non-COVID Business Continuity"/>
          <xsd:enumeration value="RRS – Scientific Planning"/>
          <xsd:enumeration value="EOH &amp; System Support"/>
          <xsd:enumeration value="Health Protection – IPAC Design &amp; Development"/>
          <xsd:enumeration value="Health Protection – IPAC Implementation &amp; Support"/>
          <xsd:enumeration value="Health Protection – Scientific Planning and Antimicrobial Resistance and Stewardship"/>
          <xsd:enumeration value="Health Protection – Toxicology &amp; Exposure Assessment"/>
          <xsd:enumeration value="Health Protection – Communicable Diseases"/>
          <xsd:enumeration value="Health Protection – Emergency Planning, Response, &amp; Recovery"/>
          <xsd:enumeration value="Health Protection – Enteric, Zoonotic, &amp; Vector-Borne Diseases"/>
          <xsd:enumeration value="Health Protection – Immunization &amp; Vaccine-Preventable Diseases"/>
          <xsd:enumeration value="Health Protection – Outbreak Response &amp; Support"/>
          <xsd:enumeration value="Health Protection – Scientific Advisory Committee Support"/>
          <xsd:enumeration value="Health Promotion"/>
          <xsd:enumeration value="Lab - Testing Development"/>
          <xsd:enumeration value="Lab - Microbiology &amp; Science"/>
          <xsd:enumeration value="Lab - Information"/>
          <xsd:enumeration value="Provincial Infectious Advisory Committee (PIDAC)"/>
          <xsd:enumeration value="Ontario Immunization Advisory Committee (OIAC)"/>
          <xsd:enumeration value="Ontario Public Health Emergencies Science Advisory Committee (OPHESAC)"/>
          <xsd:enumeration value="Antimicrobial Stewardship Advisory Committee (ASAC)"/>
          <xsd:enumeration value="Cases &amp; Contact management (CCMSF, CCM)"/>
          <xsd:enumeration value="Research &amp; Ethics"/>
          <xsd:enumeration value="Health Equity"/>
          <xsd:enumeration value="Analytics Services, Informatics"/>
          <xsd:enumeration value="Capacity Building"/>
          <xsd:enumeration value="-----"/>
          <xsd:enumeration value="Epidemiology &amp; Surveillance"/>
          <xsd:enumeration value="Scientific Planning"/>
          <xsd:enumeration value="Emergency Planning, Response and Recovery"/>
          <xsd:enumeration value="Health Protection"/>
          <xsd:enumeration value="Health Promotion Chronic Disease &amp; Injury Prevention"/>
          <xsd:enumeration value="Health Protection Ops A&amp;B"/>
          <xsd:enumeration value="Scientific planning A&amp;B"/>
          <xsd:enumeration value="Scientific Planning &amp; Logistics"/>
          <xsd:enumeration value="Health Protection - Infection Prevention &amp; Control"/>
          <xsd:enumeration value="COVID Immunization Planning"/>
          <xsd:enumeration value="Immunization Program Surveillance"/>
          <xsd:enumeration value="Health System Guidance"/>
          <xsd:enumeration value="Lab - Science"/>
          <xsd:enumeration value="Cases &amp; contact management (CCMSF, CCM)"/>
          <xsd:enumeration value="Guidance and Support"/>
          <xsd:enumeration value="IMS - Public Health Support &amp; Guidance"/>
          <xsd:enumeration value="Health System and Public Health Support Guidance"/>
          <xsd:enumeration value="Public Health Support &amp; Guidance"/>
          <xsd:enumeration value="Environmental &amp; Occupational Health"/>
          <xsd:enumeration value="Communicable Diseases Lapses &amp; Outbreaks"/>
          <xsd:enumeration value="CCM System Development &amp; Support"/>
          <xsd:enumeration value="Health System Guidance"/>
          <xsd:enumeration value="IMS - Epidemiology &amp; Surveillance"/>
          <xsd:enumeration value="Heath Protection - Enteric Zoonic &amp; Vector Borne Diseases"/>
          <xsd:enumeration value="Case &amp; Contact Management"/>
          <xsd:enumeration value="Health System Guidance"/>
          <xsd:enumeration value="Health System and Public Health Support Guidance"/>
          <xsd:enumeration value="COVID Immunization Planning"/>
          <xsd:enumeration value="IMS - Scientific Planning"/>
          <xsd:enumeration value="Substance Use - COM-CAP"/>
          <xsd:enumeration value="Non-COVID Response"/>
          <xsd:enumeration value="Health Promotion - Evidence Synthesis &amp; Epidemiological Services"/>
          <xsd:enumeration value="PHO Rounds"/>
          <xsd:enumeration value="IMS - Health System Guidance"/>
          <xsd:enumeration value="Health Protection - Outbreak Response &amp; Support"/>
          <xsd:enumeration value="Substance Use - COM-CAP"/>
          <xsd:enumeration value="Health Protection - Immunization &amp; Vaccine Preventable Diseases"/>
          <xsd:enumeration value="Health Promotion - Applied Public Health Science"/>
          <xsd:enumeration value="Lab - Communicable Diseases Lapses &amp; Outbreaks"/>
          <xsd:enumeration value="Health Protection - Communicable Diseases"/>
          <xsd:enumeration value="Substance Use"/>
          <xsd:enumeration value="IMS - Immunization Program Surveillance"/>
          <xsd:enumeration value="Communicable Diseases"/>
          <xsd:enumeration value="Microbiology &amp; Laboratory Science"/>
          <xsd:enumeration value="Emergency Planning Response &amp; Recovery"/>
        </xsd:restriction>
      </xsd:simpleType>
    </xsd:element>
    <xsd:element name="Additional_x0020_instructions_x0020_for_x0020_webmaster_x0020__x0028_if_x0020_applicable_x0029_" ma:index="10" nillable="true" ma:displayName="Additional instructions for webmaster (if applicable)" ma:description="requests to feature an item, label as update, or special instructions for epi reports (updated? If yes, daily, weekly, monthly? Need to be archived or will it be overwritten when a new one is published?)" ma:hidden="true" ma:internalName="Additional_x0020_instructions_x0020_for_x0020_webmaster_x0020__x0028_if_x0020_applicable_x0029_" ma:readOnly="false">
      <xsd:simpleType>
        <xsd:restriction base="dms:Note"/>
      </xsd:simpleType>
    </xsd:element>
    <xsd:element name="Nav_x0020_description_x0020__x002d__x0020_FR" ma:index="11" nillable="true" ma:displayName="Description - French" ma:description="Nav description for web in French (where applicable)" ma:hidden="true" ma:internalName="Nav_x0020_description_x0020__x002d__x0020_FR" ma:readOnly="false">
      <xsd:simpleType>
        <xsd:restriction base="dms:Note"/>
      </xsd:simpleType>
    </xsd:element>
    <xsd:element name="Updates" ma:index="12" nillable="true" ma:displayName="Updates" ma:default="No response" ma:description="Indicates whether the product has ever been updated" ma:format="Dropdown" ma:hidden="true" ma:internalName="Updates" ma:readOnly="false">
      <xsd:simpleType>
        <xsd:restriction base="dms:Choice">
          <xsd:enumeration value="No response"/>
          <xsd:enumeration value="Never updated"/>
          <xsd:enumeration value="Not applicable"/>
          <xsd:enumeration value="Updated once"/>
          <xsd:enumeration value="Updated more than once"/>
        </xsd:restriction>
      </xsd:simpleType>
    </xsd:element>
    <xsd:element name="Original_x0020_Version_x0020_1_x0020_published_x0020_date" ma:index="13" nillable="true" ma:displayName="Publish date - Version 1 original" ma:description="Date on which original version was first published (Version 1)." ma:format="DateOnly" ma:hidden="true" ma:internalName="Original_x0020_Version_x0020_1_x0020_published_x0020_date" ma:readOnly="false">
      <xsd:simpleType>
        <xsd:restriction base="dms:DateTime"/>
      </xsd:simpleType>
    </xsd:element>
    <xsd:element name="Publish_x0020_Date_x0020__x002d__x0020_Version_x0020_2" ma:index="14" nillable="true" ma:displayName="Publish Date - Version 2" ma:format="DateOnly" ma:hidden="true" ma:internalName="Publish_x0020_Date_x0020__x002d__x0020_Version_x0020_2" ma:readOnly="false">
      <xsd:simpleType>
        <xsd:restriction base="dms:DateTime"/>
      </xsd:simpleType>
    </xsd:element>
    <xsd:element name="Publish_x0020_Date_x0020__x002d__x0020_Version_x0020_3" ma:index="15" nillable="true" ma:displayName="Publish Date - Version 3" ma:format="DateOnly" ma:hidden="true" ma:internalName="Publish_x0020_Date_x0020__x002d__x0020_Version_x0020_3" ma:readOnly="false">
      <xsd:simpleType>
        <xsd:restriction base="dms:DateTime"/>
      </xsd:simpleType>
    </xsd:element>
    <xsd:element name="Publish_x0020_Date_x0020_Version_x0020_4" ma:index="16" nillable="true" ma:displayName="Publish Date - Version 4" ma:format="DateOnly" ma:hidden="true" ma:internalName="Publish_x0020_Date_x0020_Version_x0020_4" ma:readOnly="false">
      <xsd:simpleType>
        <xsd:restriction base="dms:DateTime"/>
      </xsd:simpleType>
    </xsd:element>
    <xsd:element name="Publish_x0020_Date_x0020__x002d__x0020_Version_x0020_5" ma:index="17" nillable="true" ma:displayName="Publish Date - Version 5" ma:format="DateOnly" ma:hidden="true" ma:internalName="Publish_x0020_Date_x0020__x002d__x0020_Version_x0020_5" ma:readOnly="false">
      <xsd:simpleType>
        <xsd:restriction base="dms:DateTime"/>
      </xsd:simpleType>
    </xsd:element>
    <xsd:element name="Authors_x0020_for_x0020_this_x0020_product" ma:index="18" nillable="true" ma:displayName="Authors for this product" ma:description="Authors, in no particular order" ma:hidden="true" ma:list="UserInfo" ma:SharePointGroup="0" ma:internalName="Authors_x0020_for_x0020_this_x0020_product"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_x0020_Date_x0020__x002d__x0020_Version_x0020_6" ma:index="19" nillable="true" ma:displayName="Publish Date - Version 6" ma:format="DateOnly" ma:hidden="true" ma:internalName="Publish_x0020_Date_x0020__x002d__x0020_Version_x0020_6" ma:readOnly="false">
      <xsd:simpleType>
        <xsd:restriction base="dms:DateTime"/>
      </xsd:simpleType>
    </xsd:element>
    <xsd:element name="Publish_x0020_Date_x0020__x002d__x0020_Version_x0020_7" ma:index="20" nillable="true" ma:displayName="Publish Date - Version 7" ma:format="DateOnly" ma:hidden="true" ma:internalName="Publish_x0020_Date_x0020__x002d__x0020_Version_x0020_7" ma:readOnly="false">
      <xsd:simpleType>
        <xsd:restriction base="dms:DateTime"/>
      </xsd:simpleType>
    </xsd:element>
    <xsd:element name="Publish_x0020_Date_x0020__x002d__x0020_Version_x0020_8" ma:index="21" nillable="true" ma:displayName="Publish Date - Version 8" ma:format="DateOnly" ma:hidden="true" ma:internalName="Publish_x0020_Date_x0020__x002d__x0020_Version_x0020_8" ma:readOnly="false">
      <xsd:simpleType>
        <xsd:restriction base="dms:DateTime"/>
      </xsd:simpleType>
    </xsd:element>
    <xsd:element name="Is_x0020_this_x0020_product_x0020_Covid_x002d_related_x003f_" ma:index="22" nillable="true" ma:displayName="Is this product Covid-related?" ma:default="Yes - this IS a covid-19 related product" ma:format="Dropdown" ma:hidden="true" ma:indexed="true" ma:internalName="Is_x0020_this_x0020_product_x0020_Covid_x002d_related_x003f_" ma:readOnly="false">
      <xsd:simpleType>
        <xsd:restriction base="dms:Choice">
          <xsd:enumeration value="Yes - this IS a covid-19 related product"/>
          <xsd:enumeration value="No - this is not covid-19 related"/>
        </xsd:restriction>
      </xsd:simpleType>
    </xsd:element>
    <xsd:element name="Date_x0020_of_x0020_last_x0020_update" ma:index="23" nillable="true" ma:displayName="Date of last update" ma:description="Publish date for the last time the product was updated." ma:format="DateOnly" ma:hidden="true" ma:internalName="Date_x0020_of_x0020_last_x0020_update" ma:readOnly="false">
      <xsd:simpleType>
        <xsd:restriction base="dms:DateTime"/>
      </xsd:simpleType>
    </xsd:element>
    <xsd:element name="URL_x0020_English" ma:index="24" nillable="true" ma:displayName="URL French" ma:description="English URL for notification and posting" ma:hidden="true" ma:internalName="URL_x0020_English" ma:readOnly="false">
      <xsd:simpleType>
        <xsd:restriction base="dms:Note"/>
      </xsd:simpleType>
    </xsd:element>
    <xsd:element name="estimated_x0020_release_x0020_date" ma:index="25" nillable="true" ma:displayName="Estimated release date" ma:description="This is a best guess based on program area request, work to remediate/prepare the product, and translation turnaround." ma:format="DateOnly" ma:hidden="true" ma:indexed="true" ma:internalName="estimated_x0020_release_x0020_date" ma:readOnly="false">
      <xsd:simpleType>
        <xsd:restriction base="dms:DateTime"/>
      </xsd:simpleType>
    </xsd:element>
    <xsd:element name="Title_x0020__x002d__x0020_English" ma:index="26" nillable="true" ma:displayName="Title - English" ma:description="Final English title of product for web posting" ma:hidden="true" ma:internalName="Title_x0020__x002d__x0020_English" ma:readOnly="false">
      <xsd:simpleType>
        <xsd:restriction base="dms:Note"/>
      </xsd:simpleType>
    </xsd:element>
    <xsd:element name="Title_x0020__x002d__x0020_French" ma:index="27" nillable="true" ma:displayName="Title - French" ma:description="Final French title of product for web posting" ma:hidden="true" ma:internalName="Title_x0020__x002d__x0020_French" ma:readOnly="false">
      <xsd:simpleType>
        <xsd:restriction base="dms:Note"/>
      </xsd:simpleType>
    </xsd:element>
    <xsd:element name="Approver" ma:index="28" nillable="true" ma:displayName="Approver" ma:description="Final approver reported to comms by program area." ma:hidden="true" ma:list="UserInfo" ma:SharePointGroup="0" ma:internalName="Approv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ested_x0020_posting_x0020_date" ma:index="37" nillable="true" ma:displayName="Requested posting date" ma:description="Date the program area has requested the product be posted. Update this to match posting date if posted later than the requested date." ma:format="DateOnly" ma:hidden="true" ma:internalName="Requested_x0020_posting_x0020_date" ma:readOnly="false">
      <xsd:simpleType>
        <xsd:restriction base="dms:DateTime"/>
      </xsd:simpleType>
    </xsd:element>
    <xsd:element name="Date_x0020_for_x0020_resource_x0020_card" ma:index="38" nillable="true" ma:displayName="Date for resource card" ma:description="Date that should go on resource card. Default is the posting date. Specify when sending to post if a different date is needed and rationale." ma:format="DateOnly" ma:hidden="true" ma:internalName="Date_x0020_for_x0020_resource_x0020_card" ma:readOnly="false">
      <xsd:simpleType>
        <xsd:restriction base="dms:DateTime"/>
      </xsd:simpleType>
    </xsd:element>
    <xsd:element name="Tagging" ma:index="39" nillable="true" ma:displayName="Tagging" ma:description="Tags that should be used when posting on the site." ma:hidden="true" ma:internalName="Tagging" ma:readOnly="false">
      <xsd:simpleType>
        <xsd:restriction base="dms:Note"/>
      </xsd:simpleType>
    </xsd:element>
    <xsd:element name="Coordinator_x0020_or_x0020_Contact" ma:index="41" nillable="true" ma:displayName="Coordinator or Contact" ma:description="List the name of the coordinator or the person submitting the product to KP Publishing" ma:hidden="true" ma:indexed="true" ma:list="UserInfo" ma:SharePointGroup="0" ma:internalName="Coordinator_x0020_or_x0020_Contact"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av_x0020_description_x0020__x002d__x0020_EN" ma:index="43" nillable="true" ma:displayName="Description - English" ma:description="Nav description in English for web (where applicable)." ma:hidden="true" ma:internalName="Nav_x0020_description_x0020__x002d__x0020_EN" ma:readOnly="false">
      <xsd:simpleType>
        <xsd:restriction base="dms:Note"/>
      </xsd:simpleType>
    </xsd:element>
    <xsd:element name="Is_x0020_this_x0020_new_x0020_or_x0020_an_x0020_update_x003f_" ma:index="46" nillable="true" ma:displayName="Is this new or an update?" ma:description="Indicate whether this is a request to publish a new product, or if it's an update to an existing product already published on the site." ma:format="Dropdown" ma:internalName="Is_x0020_this_x0020_new_x0020_or_x0020_an_x0020_update_x003f_" ma:readOnly="false">
      <xsd:simpleType>
        <xsd:restriction base="dms:Choice">
          <xsd:enumeration value="NEW"/>
          <xsd:enumeration value="UPDATE"/>
          <xsd:enumeration value="ARCHIVED ON WEB"/>
        </xsd:restriction>
      </xsd:simpleType>
    </xsd:element>
    <xsd:element name="Were_x0020_any_x0020_major_x0020_concerns_x0020_raised_x0020_during_x0020_the_x0020_review_x0020_process_x003f__x0020_If_x0020_so_x002c__x0020_what_x0020_were_x0020_they_x0020_and_x0020_how_x0020_were_x0020_they_x0020_addressed_x003f_" ma:index="47" nillable="true" ma:displayName="URL where posted" ma:description="Enter the direct URL to document (if clicked on, this URL would open the document)." ma:hidden="true" ma:internalName="Were_x0020_any_x0020_major_x0020_concerns_x0020_raised_x0020_during_x0020_the_x0020_review_x0020_process_x003f__x0020_If_x0020_so_x002c__x0020_what_x0020_were_x0020_they_x0020_and_x0020_how_x0020_were_x0020_they_x0020_addressed_x003f_" ma:readOnly="false">
      <xsd:simpleType>
        <xsd:restriction base="dms:Note"/>
      </xsd:simpleType>
    </xsd:element>
    <xsd:element name="Send_x0020_a_x0020_product_x0020_notice" ma:index="48" nillable="true" ma:displayName="Send a product notice" ma:description="This pushes a message out to all IMS Leads and EPIR when a new product is published. Routine epi reports and updates to existing products do not get new notifications." ma:format="Dropdown" ma:internalName="Send_x0020_a_x0020_product_x0020_notice" ma:readOnly="false">
      <xsd:simpleType>
        <xsd:restriction base="dms:Choice">
          <xsd:enumeration value="Notify IMS Leads + EPIR"/>
        </xsd:restriction>
      </xsd:simpleType>
    </xsd:element>
    <xsd:element name="French_x0020_language_x0020_coordination" ma:index="49" nillable="true" ma:displayName="French language coordination" ma:default="Not uploaded yet" ma:description="French language coordination touchpoints in the product process" ma:format="RadioButtons" ma:hidden="true" ma:internalName="French_x0020_language_x0020_coordination" ma:readOnly="false">
      <xsd:simpleType>
        <xsd:restriction base="dms:Choice">
          <xsd:enumeration value="Not uploaded yet"/>
          <xsd:enumeration value="File uploaded for translation"/>
          <xsd:enumeration value="French language consultation requested"/>
          <xsd:enumeration value="Concordance review needed"/>
          <xsd:enumeration value="French version uploaded for product review"/>
        </xsd:restriction>
      </xsd:simpleType>
    </xsd:element>
    <xsd:element name="Approval_x0020_Date" ma:index="50" nillable="true" ma:displayName="Date approved" ma:description="Select the date when the item was approved/cleared. This is data we gather to assess how our process is working, and is useful in quality improvement." ma:format="DateOnly" ma:hidden="true" ma:internalName="Approval_x0020_Date" ma:readOnly="false">
      <xsd:simpleType>
        <xsd:restriction base="dms:DateTime"/>
      </xsd:simpleType>
    </xsd:element>
    <xsd:element name="Multi_x002d_lingual_x0020_fact_x0020_sheet" ma:index="51" nillable="true" ma:displayName="Multi-lingual fact sheet" ma:default="No" ma:format="Dropdown" ma:hidden="true" ma:internalName="Multi_x002d_lingual_x0020_fact_x0020_sheet" ma:readOnly="false">
      <xsd:simpleType>
        <xsd:restriction base="dms:Choice">
          <xsd:enumeration value="Yes"/>
          <xsd:enumeration value="No"/>
          <xsd:enumeration value="To be considered"/>
          <xsd:enumeration value="Unclear"/>
        </xsd:restriction>
      </xsd:simpleType>
    </xsd:element>
    <xsd:element name="Reviewing_x0020_archiving_x0020_and_x0020_removal" ma:index="52" nillable="true" ma:displayName="Reviewing archiving and removal" ma:default="remains as is with no action required" ma:description="This field is for implementing decisions re: archiving and removal of knowledge products." ma:format="Dropdown" ma:internalName="Reviewing_x0020_archiving_x0020_and_x0020_removal" ma:readOnly="false">
      <xsd:simpleType>
        <xsd:restriction base="dms:Choice">
          <xsd:enumeration value="remains as is with no action required"/>
          <xsd:enumeration value="needs updating and program area will update"/>
          <xsd:enumeration value="outdated and can be removed from site"/>
          <xsd:enumeration value="outdated but needs to be archived on site"/>
        </xsd:restriction>
      </xsd:simpleType>
    </xsd:element>
    <xsd:element name="new_x0020_update_x0020_field_x0020_test" ma:index="53" nillable="true" ma:displayName="new update field test" ma:default="Unclear" ma:description="new IMS teams used in test for updates planned to start in Jan 2022" ma:format="Dropdown" ma:indexed="true" ma:internalName="new_x0020_update_x0020_field_x0020_test" ma:readOnly="false">
      <xsd:simpleType>
        <xsd:restriction base="dms:Choice">
          <xsd:enumeration value="Unclear"/>
          <xsd:enumeration value="CCM System Development &amp; Support"/>
          <xsd:enumeration value="Communicable Diseases Lapses &amp; Outbreaks"/>
          <xsd:enumeration value="Emergency Planning Response &amp; Recovery"/>
          <xsd:enumeration value="Epidemiology &amp; Surveillance"/>
          <xsd:enumeration value="Guidance and Support"/>
          <xsd:enumeration value="Immunization Program Surveillance"/>
          <xsd:enumeration value="Scientific Planning"/>
          <xsd:enumeration value="Capacity Building"/>
          <xsd:enumeration value="CCM System Development &amp; Support"/>
          <xsd:enumeration value="Case &amp; Contact Management"/>
          <xsd:enumeration value="Public Health Support &amp; Guidance"/>
          <xsd:enumeration value="Epidemiology &amp; Surveillance"/>
          <xsd:enumeration value="Health Equity"/>
          <xsd:enumeration value="Health System Guidance"/>
          <xsd:enumeration value="Scientific Planning &amp; Logistics"/>
          <xsd:enumeration value="Substance Use"/>
          <xsd:enumeration value="Substance Use - COM-CAP"/>
          <xsd:enumeration value="COVID Immunization Planning"/>
          <xsd:enumeration value="Lab - Testing Development"/>
          <xsd:enumeration value="Lab - Science"/>
          <xsd:enumeration value="Lab - Information"/>
          <xsd:enumeration value="Communicable Diseases"/>
          <xsd:enumeration value="Emergency Preparedness and Incident Response"/>
          <xsd:enumeration value="Environmental &amp; Occupational Health"/>
          <xsd:enumeration value="Health Protection"/>
          <xsd:enumeration value="Health Promotion Chronic Disease &amp; Injury Prevention"/>
          <xsd:enumeration value="Microbiology &amp; Laboratory Science"/>
          <xsd:enumeration value="Ontario Immunization Advisory Committee (OIAC)"/>
          <xsd:enumeration value="Scientific planning A&amp;B"/>
          <xsd:enumeration value="Cases &amp; contact management (CCMSF, CCM)"/>
          <xsd:enumeration value="PHO Rounds"/>
          <xsd:enumeration value="Health Protection Ops A&amp;B"/>
        </xsd:restriction>
      </xsd:simpleType>
    </xsd:element>
    <xsd:element name="Where_x0020_product_x0020_should_x0020_surface_x0020_on_x0020_the_x0020_site" ma:index="54" nillable="true" ma:displayName="Where product should surface on the site" ma:internalName="Where_x0020_product_x0020_should_x0020_surface_x0020_on_x0020_the_x0020_site"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df1439d-bfa5-42cb-b22f-ca4072602882" elementFormDefault="qualified">
    <xsd:import namespace="http://schemas.microsoft.com/office/2006/documentManagement/types"/>
    <xsd:import namespace="http://schemas.microsoft.com/office/infopath/2007/PartnerControls"/>
    <xsd:element name="Citation" ma:index="29" nillable="true" ma:displayName="Citation for product" ma:description="Pull citation from document or see examples in OneNote" ma:hidden="true" ma:internalName="Citation" ma:readOnly="false">
      <xsd:simpleType>
        <xsd:restriction base="dms:Note">
          <xsd:maxLength value="255"/>
        </xsd:restriction>
      </xsd:simpleType>
    </xsd:element>
    <xsd:element name="TaxCatchAll" ma:index="44" nillable="true" ma:displayName="Taxonomy Catch All Column" ma:hidden="true" ma:list="{a752c6da-69f0-46b6-92bd-535bd19387e8}" ma:internalName="TaxCatchAll" ma:readOnly="false" ma:showField="CatchAllData" ma:web="3534a256-d0fe-43bb-8d7b-195a3690917a">
      <xsd:complexType>
        <xsd:complexContent>
          <xsd:extension base="dms:MultiChoiceLookup">
            <xsd:sequence>
              <xsd:element name="Value" type="dms:Lookup" maxOccurs="unbounded" minOccurs="0" nillable="true"/>
            </xsd:sequence>
          </xsd:extension>
        </xsd:complexContent>
      </xsd:complexType>
    </xsd:element>
    <xsd:element name="TaxCatchAllLabel" ma:index="57" nillable="true" ma:displayName="Taxonomy Catch All Column1" ma:hidden="true" ma:list="{a752c6da-69f0-46b6-92bd-535bd19387e8}" ma:internalName="TaxCatchAllLabel" ma:readOnly="true" ma:showField="CatchAllDataLabel" ma:web="3534a256-d0fe-43bb-8d7b-195a369091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Updates xmlns="d170d002-3b88-432c-8a2d-cdb9dc2351d4">No response</Updates>
    <HPClearanceDocStatus xmlns="3534a256-d0fe-43bb-8d7b-195a3690917a">Draft</HPClearanceDocStatus>
    <Is_x0020_this_x0020_product_x0020_Covid_x002d_related_x003f_ xmlns="d170d002-3b88-432c-8a2d-cdb9dc2351d4">Yes - this IS a covid-19 related product</Is_x0020_this_x0020_product_x0020_Covid_x002d_related_x003f_>
    <Title_x0020__x002d__x0020_French xmlns="d170d002-3b88-432c-8a2d-cdb9dc2351d4" xsi:nil="true"/>
    <Date_x0020_for_x0020_resource_x0020_card xmlns="d170d002-3b88-432c-8a2d-cdb9dc2351d4" xsi:nil="true"/>
    <Flag_x0020_for_x0020_the_x0020_information_x0020_of_x0020_others xmlns="d170d002-3b88-432c-8a2d-cdb9dc2351d4"/>
    <Product_x0020_Approval xmlns="d170d002-3b88-432c-8a2d-cdb9dc2351d4" xsi:nil="true"/>
    <HPTranslation xmlns="3534a256-d0fe-43bb-8d7b-195a3690917a" xsi:nil="true"/>
    <Tagging xmlns="d170d002-3b88-432c-8a2d-cdb9dc2351d4" xsi:nil="true"/>
    <Coordinator_x0020_or_x0020_Contact xmlns="d170d002-3b88-432c-8a2d-cdb9dc2351d4">
      <UserInfo>
        <DisplayName/>
        <AccountId xsi:nil="true"/>
        <AccountType/>
      </UserInfo>
    </Coordinator_x0020_or_x0020_Contact>
    <HPProgressNotes xmlns="3534a256-d0fe-43bb-8d7b-195a3690917a" xsi:nil="true"/>
    <Notifications xmlns="d170d002-3b88-432c-8a2d-cdb9dc2351d4">No notifications set</Notifications>
    <Original_x0020_Version_x0020_1_x0020_published_x0020_date xmlns="d170d002-3b88-432c-8a2d-cdb9dc2351d4" xsi:nil="true"/>
    <Publish_x0020_Date_x0020__x002d__x0020_Version_x0020_5 xmlns="d170d002-3b88-432c-8a2d-cdb9dc2351d4" xsi:nil="true"/>
    <HPExternalReviewers xmlns="3534a256-d0fe-43bb-8d7b-195a3690917a">Not assigned yet</HPExternalReviewers>
    <new_x0020_update_x0020_field_x0020_test xmlns="d170d002-3b88-432c-8a2d-cdb9dc2351d4">Unclear</new_x0020_update_x0020_field_x0020_test>
    <Nav_x0020_description_x0020__x002d__x0020_EN xmlns="d170d002-3b88-432c-8a2d-cdb9dc2351d4" xsi:nil="true"/>
    <French_x0020_language_x0020_coordination xmlns="d170d002-3b88-432c-8a2d-cdb9dc2351d4">Not uploaded yet</French_x0020_language_x0020_coordination>
    <cbe7a31b5b784d7fa328cc932d6f892e xmlns="3534a256-d0fe-43bb-8d7b-195a3690917a">
      <Terms xmlns="http://schemas.microsoft.com/office/infopath/2007/PartnerControls"/>
    </cbe7a31b5b784d7fa328cc932d6f892e>
    <Publish_x0020_Date_x0020_Version_x0020_4 xmlns="d170d002-3b88-432c-8a2d-cdb9dc2351d4" xsi:nil="true"/>
    <Additional_x0020_instructions_x0020_for_x0020_webmaster_x0020__x0028_if_x0020_applicable_x0029_ xmlns="d170d002-3b88-432c-8a2d-cdb9dc2351d4" xsi:nil="true"/>
    <Authors_x0020_for_x0020_this_x0020_product xmlns="d170d002-3b88-432c-8a2d-cdb9dc2351d4">
      <UserInfo>
        <DisplayName/>
        <AccountId xsi:nil="true"/>
        <AccountType/>
      </UserInfo>
    </Authors_x0020_for_x0020_this_x0020_product>
    <Publish_x0020_Date_x0020__x002d__x0020_Version_x0020_6 xmlns="d170d002-3b88-432c-8a2d-cdb9dc2351d4" xsi:nil="true"/>
    <Title_x0020__x002d__x0020_English xmlns="d170d002-3b88-432c-8a2d-cdb9dc2351d4" xsi:nil="true"/>
    <Were_x0020_any_x0020_major_x0020_concerns_x0020_raised_x0020_during_x0020_the_x0020_review_x0020_process_x003f__x0020_If_x0020_so_x002c__x0020_what_x0020_were_x0020_they_x0020_and_x0020_how_x0020_were_x0020_they_x0020_addressed_x003f_ xmlns="d170d002-3b88-432c-8a2d-cdb9dc2351d4" xsi:nil="true"/>
    <HPClearanceStatus xmlns="3534a256-d0fe-43bb-8d7b-195a3690917a" xsi:nil="true"/>
    <TaxCatchAll xmlns="adf1439d-bfa5-42cb-b22f-ca4072602882">
      <Value>79</Value>
    </TaxCatchAll>
    <Nav_x0020_description_x0020__x002d__x0020_FR xmlns="d170d002-3b88-432c-8a2d-cdb9dc2351d4" xsi:nil="true"/>
    <Citation xmlns="adf1439d-bfa5-42cb-b22f-ca4072602882" xsi:nil="true"/>
    <Reviewing_x0020_archiving_x0020_and_x0020_removal xmlns="d170d002-3b88-432c-8a2d-cdb9dc2351d4">remains as is with no action required</Reviewing_x0020_archiving_x0020_and_x0020_removal>
    <Requested_x0020_posting_x0020_date xmlns="d170d002-3b88-432c-8a2d-cdb9dc2351d4" xsi:nil="true"/>
    <Publish_x0020_Date_x0020__x002d__x0020_Version_x0020_2 xmlns="d170d002-3b88-432c-8a2d-cdb9dc2351d4" xsi:nil="true"/>
    <Publish_x0020_Date_x0020__x002d__x0020_Version_x0020_7 xmlns="d170d002-3b88-432c-8a2d-cdb9dc2351d4" xsi:nil="true"/>
    <Publish_x0020_Date_x0020__x002d__x0020_Version_x0020_8 xmlns="d170d002-3b88-432c-8a2d-cdb9dc2351d4" xsi:nil="true"/>
    <Team_x0020_submitting_x0020_to_x0020_publish xmlns="d170d002-3b88-432c-8a2d-cdb9dc2351d4">Unclear</Team_x0020_submitting_x0020_to_x0020_publish>
    <Multi_x002d_lingual_x0020_fact_x0020_sheet xmlns="d170d002-3b88-432c-8a2d-cdb9dc2351d4">No</Multi_x002d_lingual_x0020_fact_x0020_sheet>
    <URL_x0020_English xmlns="d170d002-3b88-432c-8a2d-cdb9dc2351d4" xsi:nil="true"/>
    <estimated_x0020_release_x0020_date xmlns="d170d002-3b88-432c-8a2d-cdb9dc2351d4" xsi:nil="true"/>
    <HPProductType xmlns="3534a256-d0fe-43bb-8d7b-195a3690917a" xsi:nil="true"/>
    <Approver xmlns="d170d002-3b88-432c-8a2d-cdb9dc2351d4">
      <UserInfo>
        <DisplayName/>
        <AccountId xsi:nil="true"/>
        <AccountType/>
      </UserInfo>
    </Approver>
    <Publish_x0020_Date_x0020__x002d__x0020_Version_x0020_3 xmlns="d170d002-3b88-432c-8a2d-cdb9dc2351d4" xsi:nil="true"/>
    <HPClearanceDateReceived xmlns="3534a256-d0fe-43bb-8d7b-195a3690917a" xsi:nil="true"/>
    <Is_x0020_this_x0020_new_x0020_or_x0020_an_x0020_update_x003f_ xmlns="d170d002-3b88-432c-8a2d-cdb9dc2351d4" xsi:nil="true"/>
    <g686dc176fd1428ba4b66c8bf0b09b52 xmlns="3534a256-d0fe-43bb-8d7b-195a3690917a">
      <Terms xmlns="http://schemas.microsoft.com/office/infopath/2007/PartnerControls">
        <TermInfo xmlns="http://schemas.microsoft.com/office/infopath/2007/PartnerControls">
          <TermName xmlns="http://schemas.microsoft.com/office/infopath/2007/PartnerControls">Product</TermName>
          <TermId xmlns="http://schemas.microsoft.com/office/infopath/2007/PartnerControls">aad80554-0f40-4ab1-bee8-3152e4d469f6</TermId>
        </TermInfo>
      </Terms>
    </g686dc176fd1428ba4b66c8bf0b09b52>
    <Date_x0020_of_x0020_last_x0020_update xmlns="d170d002-3b88-432c-8a2d-cdb9dc2351d4" xsi:nil="true"/>
    <Send_x0020_a_x0020_product_x0020_notice xmlns="d170d002-3b88-432c-8a2d-cdb9dc2351d4" xsi:nil="true"/>
    <Approval_x0020_Date xmlns="d170d002-3b88-432c-8a2d-cdb9dc2351d4" xsi:nil="true"/>
    <Where_x0020_product_x0020_should_x0020_surface_x0020_on_x0020_the_x0020_site xmlns="d170d002-3b88-432c-8a2d-cdb9dc2351d4" xsi:nil="true"/>
    <_dlc_DocId xmlns="3534a256-d0fe-43bb-8d7b-195a3690917a">X5C7YAFFM267-193657886-4786</_dlc_DocId>
    <_dlc_DocIdUrl xmlns="3534a256-d0fe-43bb-8d7b-195a3690917a">
      <Url>https://intra.phoconnect.oahpp.ca/sites/PDP/_layouts/15/DocIdRedir.aspx?ID=X5C7YAFFM267-193657886-4786</Url>
      <Description>X5C7YAFFM267-193657886-4786</Description>
    </_dlc_DocIdUrl>
  </documentManagement>
</p:properties>
</file>

<file path=customXml/itemProps1.xml><?xml version="1.0" encoding="utf-8"?>
<ds:datastoreItem xmlns:ds="http://schemas.openxmlformats.org/officeDocument/2006/customXml" ds:itemID="{F199F673-F968-4148-AEB9-FDAA7F77A7AF}">
  <ds:schemaRefs>
    <ds:schemaRef ds:uri="http://schemas.microsoft.com/sharepoint/v3/contenttype/forms"/>
  </ds:schemaRefs>
</ds:datastoreItem>
</file>

<file path=customXml/itemProps2.xml><?xml version="1.0" encoding="utf-8"?>
<ds:datastoreItem xmlns:ds="http://schemas.openxmlformats.org/officeDocument/2006/customXml" ds:itemID="{775B1DD1-2B2C-40DB-9B5F-82F19528BD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34a256-d0fe-43bb-8d7b-195a3690917a"/>
    <ds:schemaRef ds:uri="d170d002-3b88-432c-8a2d-cdb9dc2351d4"/>
    <ds:schemaRef ds:uri="adf1439d-bfa5-42cb-b22f-ca407260288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223B5A-122E-42E4-A4CF-9787D0448726}">
  <ds:schemaRefs>
    <ds:schemaRef ds:uri="http://schemas.microsoft.com/sharepoint/events"/>
  </ds:schemaRefs>
</ds:datastoreItem>
</file>

<file path=customXml/itemProps4.xml><?xml version="1.0" encoding="utf-8"?>
<ds:datastoreItem xmlns:ds="http://schemas.openxmlformats.org/officeDocument/2006/customXml" ds:itemID="{F3BAC159-73DF-43A0-9E3B-3CE36189CF06}">
  <ds:schemaRefs>
    <ds:schemaRef ds:uri="http://schemas.microsoft.com/office/2006/metadata/properties"/>
    <ds:schemaRef ds:uri="http://schemas.microsoft.com/office/infopath/2007/PartnerControls"/>
    <ds:schemaRef ds:uri="d170d002-3b88-432c-8a2d-cdb9dc2351d4"/>
    <ds:schemaRef ds:uri="3534a256-d0fe-43bb-8d7b-195a3690917a"/>
    <ds:schemaRef ds:uri="adf1439d-bfa5-42cb-b22f-ca4072602882"/>
  </ds:schemaRefs>
</ds:datastoreItem>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2" baseType="variant">
      <vt:variant>
        <vt:lpstr>Worksheets</vt:lpstr>
      </vt:variant>
      <vt:variant>
        <vt:i4>2</vt:i4>
      </vt:variant>
    </vt:vector>
  </HeadingPairs>
  <TitlesOfParts>
    <vt:vector size="2" baseType="lpstr">
      <vt:lpstr>Mises en garde</vt:lpstr>
      <vt:lpstr>Jeu de données à exporter</vt:lpstr>
    </vt:vector>
  </TitlesOfParts>
  <Company>Government of Ontario</Company>
  <LinksUpToDate>false</LinksUpToDate>
  <SharedDoc>false</SharedDoc>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Michael Whelan</dc:creator>
  <cp:lastModifiedBy>Rabia Sajwani</cp:lastModifiedBy>
  <cp:lastPrinted>2023-05-16T19:32:31Z</cp:lastPrinted>
  <dcterms:created xsi:type="dcterms:W3CDTF">2023-05-16T17:34:25Z</dcterms:created>
  <dcterms:modified xsi:type="dcterms:W3CDTF">2024-07-31T17:13:41Z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0x01010007E9C97A88813946B9391E70A1852DF7002A19326CFD0E7B488F9AC217F8841AD4</vt:lpwstr>
  </property>
  <property fmtid="{D5CDD505-2E9C-101B-9397-08002B2CF9AE}" pid="3" name="_dlc_DocIdItemGuid">
    <vt:lpwstr>cef94cb1-79c5-49fb-a435-0ae7c240ffc9</vt:lpwstr>
  </property>
  <property fmtid="{D5CDD505-2E9C-101B-9397-08002B2CF9AE}" pid="4" name="Fiscal Year (MM)">
    <vt:lpwstr/>
  </property>
  <property fmtid="{D5CDD505-2E9C-101B-9397-08002B2CF9AE}" pid="5" name="Knowledge Product Taxonomy">
    <vt:lpwstr/>
  </property>
  <property fmtid="{D5CDD505-2E9C-101B-9397-08002B2CF9AE}" pid="6" name="HPDocumentType">
    <vt:lpwstr>79;#Product|aad80554-0f40-4ab1-bee8-3152e4d469f6</vt:lpwstr>
  </property>
  <property fmtid="{D5CDD505-2E9C-101B-9397-08002B2CF9AE}" pid="7" name="i9c04d38d80a493a97468ebd40588c70">
    <vt:lpwstr/>
  </property>
</Properties>
</file>