
<file path=[Content_Types].xml><?xml version="1.0" encoding="utf-8"?>
<Types xmlns="http://schemas.openxmlformats.org/package/2006/content-types">
  <Default Extension="bin" ContentType="application/vnd.openxmlformats-officedocument.spreadsheetml.printerSettings"/>
  <Default Extension="rels" ContentType="application/vnd.openxmlformats-package.relationships+xml"/>
  <Default Extension="xml" ContentType="application/xml"/>
  <Override PartName="/xl/workbook.xml" ContentType="application/vnd.openxmlformats-officedocument.spreadsheetml.sheet.main+xml"/>
  <Override PartName="/xl/worksheets/sheet1.xml" ContentType="application/vnd.openxmlformats-officedocument.spreadsheetml.worksheet+xml"/>
  <Override PartName="/xl/worksheets/sheet2.xml" ContentType="application/vnd.openxmlformats-officedocument.spreadsheetml.worksheet+xml"/>
  <Override PartName="/xl/worksheets/sheet3.xml" ContentType="application/vnd.openxmlformats-officedocument.spreadsheetml.worksheet+xml"/>
  <Override PartName="/xl/worksheets/sheet4.xml" ContentType="application/vnd.openxmlformats-officedocument.spreadsheetml.worksheet+xml"/>
  <Override PartName="/xl/worksheets/sheet5.xml" ContentType="application/vnd.openxmlformats-officedocument.spreadsheetml.worksheet+xml"/>
  <Override PartName="/xl/worksheets/sheet6.xml" ContentType="application/vnd.openxmlformats-officedocument.spreadsheetml.worksheet+xml"/>
  <Override PartName="/xl/worksheets/sheet7.xml" ContentType="application/vnd.openxmlformats-officedocument.spreadsheetml.worksheet+xml"/>
  <Override PartName="/xl/worksheets/sheet8.xml" ContentType="application/vnd.openxmlformats-officedocument.spreadsheetml.worksheet+xml"/>
  <Override PartName="/xl/worksheets/sheet9.xml" ContentType="application/vnd.openxmlformats-officedocument.spreadsheetml.worksheet+xml"/>
  <Override PartName="/xl/worksheets/sheet10.xml" ContentType="application/vnd.openxmlformats-officedocument.spreadsheetml.worksheet+xml"/>
  <Override PartName="/xl/worksheets/sheet11.xml" ContentType="application/vnd.openxmlformats-officedocument.spreadsheetml.worksheet+xml"/>
  <Override PartName="/xl/worksheets/sheet12.xml" ContentType="application/vnd.openxmlformats-officedocument.spreadsheetml.worksheet+xml"/>
  <Override PartName="/xl/worksheets/sheet13.xml" ContentType="application/vnd.openxmlformats-officedocument.spreadsheetml.worksheet+xml"/>
  <Override PartName="/xl/worksheets/sheet14.xml" ContentType="application/vnd.openxmlformats-officedocument.spreadsheetml.worksheet+xml"/>
  <Override PartName="/xl/worksheets/sheet15.xml" ContentType="application/vnd.openxmlformats-officedocument.spreadsheetml.worksheet+xml"/>
  <Override PartName="/xl/worksheets/sheet16.xml" ContentType="application/vnd.openxmlformats-officedocument.spreadsheetml.worksheet+xml"/>
  <Override PartName="/xl/worksheets/sheet17.xml" ContentType="application/vnd.openxmlformats-officedocument.spreadsheetml.worksheet+xml"/>
  <Override PartName="/xl/worksheets/sheet18.xml" ContentType="application/vnd.openxmlformats-officedocument.spreadsheetml.worksheet+xml"/>
  <Override PartName="/xl/worksheets/sheet19.xml" ContentType="application/vnd.openxmlformats-officedocument.spreadsheetml.worksheet+xml"/>
  <Override PartName="/xl/worksheets/sheet20.xml" ContentType="application/vnd.openxmlformats-officedocument.spreadsheetml.worksheet+xml"/>
  <Override PartName="/xl/worksheets/sheet21.xml" ContentType="application/vnd.openxmlformats-officedocument.spreadsheetml.worksheet+xml"/>
  <Override PartName="/xl/worksheets/sheet22.xml" ContentType="application/vnd.openxmlformats-officedocument.spreadsheetml.worksheet+xml"/>
  <Override PartName="/xl/worksheets/sheet23.xml" ContentType="application/vnd.openxmlformats-officedocument.spreadsheetml.worksheet+xml"/>
  <Override PartName="/xl/worksheets/sheet24.xml" ContentType="application/vnd.openxmlformats-officedocument.spreadsheetml.worksheet+xml"/>
  <Override PartName="/xl/worksheets/sheet25.xml" ContentType="application/vnd.openxmlformats-officedocument.spreadsheetml.worksheet+xml"/>
  <Override PartName="/xl/worksheets/sheet26.xml" ContentType="application/vnd.openxmlformats-officedocument.spreadsheetml.worksheet+xml"/>
  <Override PartName="/xl/worksheets/sheet27.xml" ContentType="application/vnd.openxmlformats-officedocument.spreadsheetml.worksheet+xml"/>
  <Override PartName="/xl/worksheets/sheet28.xml" ContentType="application/vnd.openxmlformats-officedocument.spreadsheetml.worksheet+xml"/>
  <Override PartName="/xl/worksheets/sheet29.xml" ContentType="application/vnd.openxmlformats-officedocument.spreadsheetml.worksheet+xml"/>
  <Override PartName="/xl/worksheets/sheet30.xml" ContentType="application/vnd.openxmlformats-officedocument.spreadsheetml.worksheet+xml"/>
  <Override PartName="/xl/worksheets/sheet31.xml" ContentType="application/vnd.openxmlformats-officedocument.spreadsheetml.worksheet+xml"/>
  <Override PartName="/xl/worksheets/sheet32.xml" ContentType="application/vnd.openxmlformats-officedocument.spreadsheetml.worksheet+xml"/>
  <Override PartName="/xl/worksheets/sheet33.xml" ContentType="application/vnd.openxmlformats-officedocument.spreadsheetml.worksheet+xml"/>
  <Override PartName="/xl/worksheets/sheet34.xml" ContentType="application/vnd.openxmlformats-officedocument.spreadsheetml.worksheet+xml"/>
  <Override PartName="/xl/worksheets/sheet35.xml" ContentType="application/vnd.openxmlformats-officedocument.spreadsheetml.worksheet+xml"/>
  <Override PartName="/xl/worksheets/sheet36.xml" ContentType="application/vnd.openxmlformats-officedocument.spreadsheetml.worksheet+xml"/>
  <Override PartName="/xl/worksheets/sheet37.xml" ContentType="application/vnd.openxmlformats-officedocument.spreadsheetml.worksheet+xml"/>
  <Override PartName="/xl/worksheets/sheet38.xml" ContentType="application/vnd.openxmlformats-officedocument.spreadsheetml.worksheet+xml"/>
  <Override PartName="/xl/worksheets/sheet39.xml" ContentType="application/vnd.openxmlformats-officedocument.spreadsheetml.worksheet+xml"/>
  <Override PartName="/xl/worksheets/sheet40.xml" ContentType="application/vnd.openxmlformats-officedocument.spreadsheetml.worksheet+xml"/>
  <Override PartName="/xl/worksheets/sheet41.xml" ContentType="application/vnd.openxmlformats-officedocument.spreadsheetml.worksheet+xml"/>
  <Override PartName="/xl/worksheets/sheet42.xml" ContentType="application/vnd.openxmlformats-officedocument.spreadsheetml.worksheet+xml"/>
  <Override PartName="/xl/worksheets/sheet43.xml" ContentType="application/vnd.openxmlformats-officedocument.spreadsheetml.worksheet+xml"/>
  <Override PartName="/xl/worksheets/sheet44.xml" ContentType="application/vnd.openxmlformats-officedocument.spreadsheetml.worksheet+xml"/>
  <Override PartName="/xl/worksheets/sheet45.xml" ContentType="application/vnd.openxmlformats-officedocument.spreadsheetml.worksheet+xml"/>
  <Override PartName="/xl/worksheets/sheet46.xml" ContentType="application/vnd.openxmlformats-officedocument.spreadsheetml.worksheet+xml"/>
  <Override PartName="/xl/worksheets/sheet47.xml" ContentType="application/vnd.openxmlformats-officedocument.spreadsheetml.worksheet+xml"/>
  <Override PartName="/xl/worksheets/sheet48.xml" ContentType="application/vnd.openxmlformats-officedocument.spreadsheetml.worksheet+xml"/>
  <Override PartName="/xl/worksheets/sheet49.xml" ContentType="application/vnd.openxmlformats-officedocument.spreadsheetml.worksheet+xml"/>
  <Override PartName="/xl/worksheets/sheet50.xml" ContentType="application/vnd.openxmlformats-officedocument.spreadsheetml.worksheet+xml"/>
  <Override PartName="/xl/worksheets/sheet51.xml" ContentType="application/vnd.openxmlformats-officedocument.spreadsheetml.worksheet+xml"/>
  <Override PartName="/xl/worksheets/sheet52.xml" ContentType="application/vnd.openxmlformats-officedocument.spreadsheetml.worksheet+xml"/>
  <Override PartName="/xl/worksheets/sheet53.xml" ContentType="application/vnd.openxmlformats-officedocument.spreadsheetml.worksheet+xml"/>
  <Override PartName="/xl/worksheets/sheet54.xml" ContentType="application/vnd.openxmlformats-officedocument.spreadsheetml.worksheet+xml"/>
  <Override PartName="/xl/worksheets/sheet55.xml" ContentType="application/vnd.openxmlformats-officedocument.spreadsheetml.worksheet+xml"/>
  <Override PartName="/xl/worksheets/sheet56.xml" ContentType="application/vnd.openxmlformats-officedocument.spreadsheetml.worksheet+xml"/>
  <Override PartName="/xl/worksheets/sheet57.xml" ContentType="application/vnd.openxmlformats-officedocument.spreadsheetml.worksheet+xml"/>
  <Override PartName="/xl/worksheets/sheet58.xml" ContentType="application/vnd.openxmlformats-officedocument.spreadsheetml.worksheet+xml"/>
  <Override PartName="/xl/worksheets/sheet59.xml" ContentType="application/vnd.openxmlformats-officedocument.spreadsheetml.worksheet+xml"/>
  <Override PartName="/xl/worksheets/sheet60.xml" ContentType="application/vnd.openxmlformats-officedocument.spreadsheetml.worksheet+xml"/>
  <Override PartName="/xl/worksheets/sheet61.xml" ContentType="application/vnd.openxmlformats-officedocument.spreadsheetml.worksheet+xml"/>
  <Override PartName="/xl/worksheets/sheet62.xml" ContentType="application/vnd.openxmlformats-officedocument.spreadsheetml.worksheet+xml"/>
  <Override PartName="/xl/worksheets/sheet63.xml" ContentType="application/vnd.openxmlformats-officedocument.spreadsheetml.worksheet+xml"/>
  <Override PartName="/xl/worksheets/sheet64.xml" ContentType="application/vnd.openxmlformats-officedocument.spreadsheetml.worksheet+xml"/>
  <Override PartName="/xl/worksheets/sheet65.xml" ContentType="application/vnd.openxmlformats-officedocument.spreadsheetml.worksheet+xml"/>
  <Override PartName="/xl/worksheets/sheet66.xml" ContentType="application/vnd.openxmlformats-officedocument.spreadsheetml.worksheet+xml"/>
  <Override PartName="/xl/worksheets/sheet67.xml" ContentType="application/vnd.openxmlformats-officedocument.spreadsheetml.worksheet+xml"/>
  <Override PartName="/xl/worksheets/sheet68.xml" ContentType="application/vnd.openxmlformats-officedocument.spreadsheetml.worksheet+xml"/>
  <Override PartName="/xl/worksheets/sheet69.xml" ContentType="application/vnd.openxmlformats-officedocument.spreadsheetml.worksheet+xml"/>
  <Override PartName="/xl/worksheets/sheet70.xml" ContentType="application/vnd.openxmlformats-officedocument.spreadsheetml.worksheet+xml"/>
  <Override PartName="/xl/worksheets/sheet71.xml" ContentType="application/vnd.openxmlformats-officedocument.spreadsheetml.worksheet+xml"/>
  <Override PartName="/xl/worksheets/sheet72.xml" ContentType="application/vnd.openxmlformats-officedocument.spreadsheetml.worksheet+xml"/>
  <Override PartName="/xl/worksheets/sheet73.xml" ContentType="application/vnd.openxmlformats-officedocument.spreadsheetml.worksheet+xml"/>
  <Override PartName="/xl/externalLinks/externalLink1.xml" ContentType="application/vnd.openxmlformats-officedocument.spreadsheetml.externalLink+xml"/>
  <Override PartName="/xl/theme/theme1.xml" ContentType="application/vnd.openxmlformats-officedocument.theme+xml"/>
  <Override PartName="/xl/styles.xml" ContentType="application/vnd.openxmlformats-officedocument.spreadsheetml.styles+xml"/>
  <Override PartName="/xl/sharedStrings.xml" ContentType="application/vnd.openxmlformats-officedocument.spreadsheetml.sharedString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xl/workbook.xml"/><Relationship Id="rId4" Type="http://schemas.openxmlformats.org/officeDocument/2006/relationships/custom-properties" Target="docProps/custom.xml"/></Relationships>
</file>

<file path=xl/workbook.xml><?xml version="1.0" encoding="utf-8"?>
<workbook xmlns="http://schemas.openxmlformats.org/spreadsheetml/2006/main" xmlns:r="http://schemas.openxmlformats.org/officeDocument/2006/relationships" xmlns:mc="http://schemas.openxmlformats.org/markup-compatibility/2006" xmlns:x15="http://schemas.microsoft.com/office/spreadsheetml/2010/11/main" mc:Ignorable="x15">
  <fileVersion appName="xl" lastEdited="6" lowestEdited="6" rupBuild="14420"/>
  <workbookPr/>
  <mc:AlternateContent xmlns:mc="http://schemas.openxmlformats.org/markup-compatibility/2006">
    <mc:Choice Requires="x15">
      <x15ac:absPath xmlns:x15ac="http://schemas.microsoft.com/office/spreadsheetml/2010/11/ac" url="C:\Users\Lucia.Zdeb\Desktop\"/>
    </mc:Choice>
  </mc:AlternateContent>
  <bookViews>
    <workbookView xWindow="30" yWindow="30" windowWidth="23010" windowHeight="12330"/>
  </bookViews>
  <sheets>
    <sheet name="Table of Contents" sheetId="5" r:id="rId1"/>
    <sheet name="S1" sheetId="88" r:id="rId2"/>
    <sheet name="S2" sheetId="89" r:id="rId3"/>
    <sheet name="S3" sheetId="59" r:id="rId4"/>
    <sheet name="S4" sheetId="90" r:id="rId5"/>
    <sheet name="S5" sheetId="52" r:id="rId6"/>
    <sheet name="S6" sheetId="91" r:id="rId7"/>
    <sheet name="S7" sheetId="54" r:id="rId8"/>
    <sheet name="S8" sheetId="92" r:id="rId9"/>
    <sheet name="S9" sheetId="55" r:id="rId10"/>
    <sheet name="S10" sheetId="93" r:id="rId11"/>
    <sheet name="S11" sheetId="56" r:id="rId12"/>
    <sheet name="S12" sheetId="94" r:id="rId13"/>
    <sheet name="S13" sheetId="57" r:id="rId14"/>
    <sheet name="S14" sheetId="95" r:id="rId15"/>
    <sheet name="S15" sheetId="58" r:id="rId16"/>
    <sheet name="S16" sheetId="96" r:id="rId17"/>
    <sheet name="S17" sheetId="60" r:id="rId18"/>
    <sheet name="S18" sheetId="97" r:id="rId19"/>
    <sheet name="S19" sheetId="61" r:id="rId20"/>
    <sheet name="S20" sheetId="98" r:id="rId21"/>
    <sheet name="S21" sheetId="62" r:id="rId22"/>
    <sheet name="S22" sheetId="99" r:id="rId23"/>
    <sheet name="S23" sheetId="63" r:id="rId24"/>
    <sheet name="S24" sheetId="100" r:id="rId25"/>
    <sheet name="S25" sheetId="64" r:id="rId26"/>
    <sheet name="S26" sheetId="101" r:id="rId27"/>
    <sheet name="S27" sheetId="65" r:id="rId28"/>
    <sheet name="S28" sheetId="102" r:id="rId29"/>
    <sheet name="S29" sheetId="66" r:id="rId30"/>
    <sheet name="S30" sheetId="103" r:id="rId31"/>
    <sheet name="S31" sheetId="67" r:id="rId32"/>
    <sheet name="S32" sheetId="104" r:id="rId33"/>
    <sheet name="S33" sheetId="68" r:id="rId34"/>
    <sheet name="S34" sheetId="105" r:id="rId35"/>
    <sheet name="S35" sheetId="69" r:id="rId36"/>
    <sheet name="S36" sheetId="106" r:id="rId37"/>
    <sheet name="S37" sheetId="70" r:id="rId38"/>
    <sheet name="S38" sheetId="107" r:id="rId39"/>
    <sheet name="S39" sheetId="71" r:id="rId40"/>
    <sheet name="S40" sheetId="108" r:id="rId41"/>
    <sheet name="S41" sheetId="72" r:id="rId42"/>
    <sheet name="S42" sheetId="109" r:id="rId43"/>
    <sheet name="S43" sheetId="73" r:id="rId44"/>
    <sheet name="S44" sheetId="110" r:id="rId45"/>
    <sheet name="S45" sheetId="74" r:id="rId46"/>
    <sheet name="S46" sheetId="111" r:id="rId47"/>
    <sheet name="S47" sheetId="75" r:id="rId48"/>
    <sheet name="S48" sheetId="112" r:id="rId49"/>
    <sheet name="S49" sheetId="87" r:id="rId50"/>
    <sheet name="S50" sheetId="113" r:id="rId51"/>
    <sheet name="S51" sheetId="86" r:id="rId52"/>
    <sheet name="S52" sheetId="114" r:id="rId53"/>
    <sheet name="S53" sheetId="85" r:id="rId54"/>
    <sheet name="S54" sheetId="115" r:id="rId55"/>
    <sheet name="S55" sheetId="84" r:id="rId56"/>
    <sheet name="S56" sheetId="116" r:id="rId57"/>
    <sheet name="S57" sheetId="83" r:id="rId58"/>
    <sheet name="S58" sheetId="117" r:id="rId59"/>
    <sheet name="S59" sheetId="82" r:id="rId60"/>
    <sheet name="S60" sheetId="118" r:id="rId61"/>
    <sheet name="S61" sheetId="81" r:id="rId62"/>
    <sheet name="S62" sheetId="119" r:id="rId63"/>
    <sheet name="S63" sheetId="80" r:id="rId64"/>
    <sheet name="S64" sheetId="120" r:id="rId65"/>
    <sheet name="S65" sheetId="79" r:id="rId66"/>
    <sheet name="S66" sheetId="121" r:id="rId67"/>
    <sheet name="S67" sheetId="78" r:id="rId68"/>
    <sheet name="S68" sheetId="122" r:id="rId69"/>
    <sheet name="S69" sheetId="77" r:id="rId70"/>
    <sheet name="S70" sheetId="123" r:id="rId71"/>
    <sheet name="S71" sheetId="76" r:id="rId72"/>
    <sheet name="S72" sheetId="124" r:id="rId73"/>
  </sheets>
  <externalReferences>
    <externalReference r:id="rId74"/>
  </externalReferences>
  <definedNames>
    <definedName name="_xlnm._FilterDatabase" localSheetId="0" hidden="1">'Table of Contents'!$A$3:$A$15</definedName>
    <definedName name="Exceed_20170530_2" localSheetId="1">#REF!</definedName>
    <definedName name="Exceed_20170530_2" localSheetId="11">#REF!</definedName>
    <definedName name="Exceed_20170530_2" localSheetId="13">#REF!</definedName>
    <definedName name="Exceed_20170530_2" localSheetId="15">#REF!</definedName>
    <definedName name="Exceed_20170530_2" localSheetId="17">#REF!</definedName>
    <definedName name="Exceed_20170530_2" localSheetId="19">#REF!</definedName>
    <definedName name="Exceed_20170530_2" localSheetId="2">#REF!</definedName>
    <definedName name="Exceed_20170530_2" localSheetId="21">#REF!</definedName>
    <definedName name="Exceed_20170530_2" localSheetId="23">#REF!</definedName>
    <definedName name="Exceed_20170530_2" localSheetId="25">#REF!</definedName>
    <definedName name="Exceed_20170530_2" localSheetId="27">#REF!</definedName>
    <definedName name="Exceed_20170530_2" localSheetId="29">#REF!</definedName>
    <definedName name="Exceed_20170530_2" localSheetId="3">#REF!</definedName>
    <definedName name="Exceed_20170530_2" localSheetId="31">#REF!</definedName>
    <definedName name="Exceed_20170530_2" localSheetId="33">#REF!</definedName>
    <definedName name="Exceed_20170530_2" localSheetId="35">#REF!</definedName>
    <definedName name="Exceed_20170530_2" localSheetId="37">#REF!</definedName>
    <definedName name="Exceed_20170530_2" localSheetId="39">#REF!</definedName>
    <definedName name="Exceed_20170530_2" localSheetId="41">#REF!</definedName>
    <definedName name="Exceed_20170530_2" localSheetId="43">#REF!</definedName>
    <definedName name="Exceed_20170530_2" localSheetId="45">#REF!</definedName>
    <definedName name="Exceed_20170530_2" localSheetId="47">#REF!</definedName>
    <definedName name="Exceed_20170530_2" localSheetId="49">#REF!</definedName>
    <definedName name="Exceed_20170530_2" localSheetId="5">#REF!</definedName>
    <definedName name="Exceed_20170530_2" localSheetId="51">#REF!</definedName>
    <definedName name="Exceed_20170530_2" localSheetId="53">#REF!</definedName>
    <definedName name="Exceed_20170530_2" localSheetId="55">#REF!</definedName>
    <definedName name="Exceed_20170530_2" localSheetId="57">#REF!</definedName>
    <definedName name="Exceed_20170530_2" localSheetId="59">#REF!</definedName>
    <definedName name="Exceed_20170530_2" localSheetId="61">#REF!</definedName>
    <definedName name="Exceed_20170530_2" localSheetId="63">#REF!</definedName>
    <definedName name="Exceed_20170530_2" localSheetId="65">#REF!</definedName>
    <definedName name="Exceed_20170530_2" localSheetId="67">#REF!</definedName>
    <definedName name="Exceed_20170530_2" localSheetId="69">#REF!</definedName>
    <definedName name="Exceed_20170530_2" localSheetId="7">#REF!</definedName>
    <definedName name="Exceed_20170530_2" localSheetId="71">#REF!</definedName>
    <definedName name="Exceed_20170530_2" localSheetId="9">#REF!</definedName>
    <definedName name="Exceed_20170530_2">#REF!</definedName>
    <definedName name="mydata">[1]data!$B$1:$J$65536</definedName>
    <definedName name="test" localSheetId="11">#REF!</definedName>
    <definedName name="test" localSheetId="13">#REF!</definedName>
    <definedName name="test" localSheetId="15">#REF!</definedName>
    <definedName name="test" localSheetId="17">#REF!</definedName>
    <definedName name="test" localSheetId="19">#REF!</definedName>
    <definedName name="test" localSheetId="21">#REF!</definedName>
    <definedName name="test" localSheetId="23">#REF!</definedName>
    <definedName name="test" localSheetId="25">#REF!</definedName>
    <definedName name="test" localSheetId="27">#REF!</definedName>
    <definedName name="test" localSheetId="29">#REF!</definedName>
    <definedName name="test" localSheetId="3">#REF!</definedName>
    <definedName name="test" localSheetId="31">#REF!</definedName>
    <definedName name="test" localSheetId="33">#REF!</definedName>
    <definedName name="test" localSheetId="35">#REF!</definedName>
    <definedName name="test" localSheetId="37">#REF!</definedName>
    <definedName name="test" localSheetId="39">#REF!</definedName>
    <definedName name="test" localSheetId="41">#REF!</definedName>
    <definedName name="test" localSheetId="43">#REF!</definedName>
    <definedName name="test" localSheetId="45">#REF!</definedName>
    <definedName name="test" localSheetId="47">#REF!</definedName>
    <definedName name="test" localSheetId="49">#REF!</definedName>
    <definedName name="test" localSheetId="5">#REF!</definedName>
    <definedName name="test" localSheetId="51">#REF!</definedName>
    <definedName name="test" localSheetId="53">#REF!</definedName>
    <definedName name="test" localSheetId="55">#REF!</definedName>
    <definedName name="test" localSheetId="57">#REF!</definedName>
    <definedName name="test" localSheetId="59">#REF!</definedName>
    <definedName name="test" localSheetId="61">#REF!</definedName>
    <definedName name="test" localSheetId="63">#REF!</definedName>
    <definedName name="test" localSheetId="65">#REF!</definedName>
    <definedName name="test" localSheetId="67">#REF!</definedName>
    <definedName name="test" localSheetId="69">#REF!</definedName>
    <definedName name="test" localSheetId="7">#REF!</definedName>
    <definedName name="test" localSheetId="71">#REF!</definedName>
    <definedName name="test" localSheetId="9">#REF!</definedName>
    <definedName name="test">#REF!</definedName>
    <definedName name="test1" localSheetId="11">#REF!</definedName>
    <definedName name="test1" localSheetId="13">#REF!</definedName>
    <definedName name="test1" localSheetId="15">#REF!</definedName>
    <definedName name="test1" localSheetId="17">#REF!</definedName>
    <definedName name="test1" localSheetId="19">#REF!</definedName>
    <definedName name="test1" localSheetId="21">#REF!</definedName>
    <definedName name="test1" localSheetId="23">#REF!</definedName>
    <definedName name="test1" localSheetId="25">#REF!</definedName>
    <definedName name="test1" localSheetId="27">#REF!</definedName>
    <definedName name="test1" localSheetId="29">#REF!</definedName>
    <definedName name="test1" localSheetId="3">#REF!</definedName>
    <definedName name="test1" localSheetId="31">#REF!</definedName>
    <definedName name="test1" localSheetId="33">#REF!</definedName>
    <definedName name="test1" localSheetId="35">#REF!</definedName>
    <definedName name="test1" localSheetId="37">#REF!</definedName>
    <definedName name="test1" localSheetId="39">#REF!</definedName>
    <definedName name="test1" localSheetId="41">#REF!</definedName>
    <definedName name="test1" localSheetId="43">#REF!</definedName>
    <definedName name="test1" localSheetId="45">#REF!</definedName>
    <definedName name="test1" localSheetId="47">#REF!</definedName>
    <definedName name="test1" localSheetId="49">#REF!</definedName>
    <definedName name="test1" localSheetId="5">#REF!</definedName>
    <definedName name="test1" localSheetId="51">#REF!</definedName>
    <definedName name="test1" localSheetId="53">#REF!</definedName>
    <definedName name="test1" localSheetId="55">#REF!</definedName>
    <definedName name="test1" localSheetId="57">#REF!</definedName>
    <definedName name="test1" localSheetId="59">#REF!</definedName>
    <definedName name="test1" localSheetId="61">#REF!</definedName>
    <definedName name="test1" localSheetId="63">#REF!</definedName>
    <definedName name="test1" localSheetId="65">#REF!</definedName>
    <definedName name="test1" localSheetId="67">#REF!</definedName>
    <definedName name="test1" localSheetId="69">#REF!</definedName>
    <definedName name="test1" localSheetId="7">#REF!</definedName>
    <definedName name="test1" localSheetId="71">#REF!</definedName>
    <definedName name="test1" localSheetId="9">#REF!</definedName>
    <definedName name="test1">#REF!</definedName>
  </definedNames>
  <calcPr calcId="152511"/>
  <extLst>
    <ext xmlns:x15="http://schemas.microsoft.com/office/spreadsheetml/2010/11/main" uri="{140A7094-0E35-4892-8432-C4D2E57EDEB5}">
      <x15:workbookPr chartTrackingRefBase="1"/>
    </ext>
  </extLst>
</workbook>
</file>

<file path=xl/sharedStrings.xml><?xml version="1.0" encoding="utf-8"?>
<sst xmlns="http://schemas.openxmlformats.org/spreadsheetml/2006/main" count="7306" uniqueCount="691">
  <si>
    <t>Total</t>
  </si>
  <si>
    <t>Males</t>
  </si>
  <si>
    <t>Females</t>
  </si>
  <si>
    <t>Supplementary Table</t>
  </si>
  <si>
    <t>S1</t>
  </si>
  <si>
    <t>S2</t>
  </si>
  <si>
    <t>Back to Table of Contents</t>
  </si>
  <si>
    <t>Back to Top</t>
  </si>
  <si>
    <t>Total cardiovascular deaths</t>
  </si>
  <si>
    <t>Total cancer ED visits</t>
  </si>
  <si>
    <t>Total cancer hospitalizations</t>
  </si>
  <si>
    <t>Total cancer deaths</t>
  </si>
  <si>
    <t>Total cardiovascular hospitalizations</t>
  </si>
  <si>
    <t>Total cardiovascular ED visits</t>
  </si>
  <si>
    <t>Total diabetes ED visits</t>
  </si>
  <si>
    <t>Total diabetes hospitalizations</t>
  </si>
  <si>
    <t>Total diabetes deaths</t>
  </si>
  <si>
    <t>Total respiratory deaths</t>
  </si>
  <si>
    <t>Total respiratory hospitalizations</t>
  </si>
  <si>
    <t>Total respiratory ED visits</t>
  </si>
  <si>
    <t>Coefficient of variation (CV)</t>
  </si>
  <si>
    <t>(24.0, 31.4)</t>
  </si>
  <si>
    <t>(19.7, 28.1)</t>
  </si>
  <si>
    <t>(16.6, 26.0)</t>
  </si>
  <si>
    <t>(13.0, 17.2)</t>
  </si>
  <si>
    <t>(16.1, 22.3)</t>
  </si>
  <si>
    <t>(15.5, 22.6)</t>
  </si>
  <si>
    <t>(16.7, 23.6)</t>
  </si>
  <si>
    <t>(15.8, 23.8)</t>
  </si>
  <si>
    <t>(18.3, 26.1)</t>
  </si>
  <si>
    <t>(11.7, 17.4)</t>
  </si>
  <si>
    <t>(16.7, 23.5)</t>
  </si>
  <si>
    <t>(21.4, 30.0)</t>
  </si>
  <si>
    <t>(16.2, 23.7)</t>
  </si>
  <si>
    <t>(19.0, 27.1)</t>
  </si>
  <si>
    <t>(17.3, 24.5)</t>
  </si>
  <si>
    <t>(14.6, 21.6)</t>
  </si>
  <si>
    <t>(17.3, 23.7)</t>
  </si>
  <si>
    <t>(17.0, 25.9)</t>
  </si>
  <si>
    <t>(19.0, 27.8)</t>
  </si>
  <si>
    <t>(11.1, 15.3)</t>
  </si>
  <si>
    <t>(14.3, 20.5)</t>
  </si>
  <si>
    <t>(24.5, 31.5)</t>
  </si>
  <si>
    <t>(16.7, 27.0)</t>
  </si>
  <si>
    <t>(18.0, 23.6)</t>
  </si>
  <si>
    <t>(21.4, 29.9)</t>
  </si>
  <si>
    <t>(18.5, 26.4)</t>
  </si>
  <si>
    <t>(19.1, 26.8)</t>
  </si>
  <si>
    <t>(22.5, 32.3)</t>
  </si>
  <si>
    <t>(14.0, 17.8)</t>
  </si>
  <si>
    <t>(15.0, 19.5)</t>
  </si>
  <si>
    <t>(15.3, 21.7)</t>
  </si>
  <si>
    <t>(17.0, 22.8)</t>
  </si>
  <si>
    <t>( 9.9, 14.7)</t>
  </si>
  <si>
    <t>Ontario</t>
  </si>
  <si>
    <t>(16.9, 18.2)</t>
  </si>
  <si>
    <t>95% CI: 95% confidence interval</t>
  </si>
  <si>
    <t>Ottawa</t>
  </si>
  <si>
    <t>Algoma</t>
  </si>
  <si>
    <t>Durham Region</t>
  </si>
  <si>
    <t>Halton Region</t>
  </si>
  <si>
    <t>Hamilton</t>
  </si>
  <si>
    <t>Huron Perth</t>
  </si>
  <si>
    <t>(17.3, 23.4)</t>
  </si>
  <si>
    <t>York Region</t>
  </si>
  <si>
    <t>Windsor-Essex County</t>
  </si>
  <si>
    <t>Wellington-Dufferin-Guelph</t>
  </si>
  <si>
    <t>Waterloo Region</t>
  </si>
  <si>
    <t>Toronto</t>
  </si>
  <si>
    <t>Timiskaming</t>
  </si>
  <si>
    <t>Thunder Bay District</t>
  </si>
  <si>
    <t>Southwestern</t>
  </si>
  <si>
    <t>Simcoe Muskoka District</t>
  </si>
  <si>
    <t>Renfrew County and District</t>
  </si>
  <si>
    <t>Porcupine</t>
  </si>
  <si>
    <t>Peterborough</t>
  </si>
  <si>
    <t>Peel</t>
  </si>
  <si>
    <t>Northwestern</t>
  </si>
  <si>
    <t>North Bay Parry Sound District</t>
  </si>
  <si>
    <t>Niagara Region</t>
  </si>
  <si>
    <t>Middlesex-London</t>
  </si>
  <si>
    <t>Lambton</t>
  </si>
  <si>
    <t>Kingston, Frontenac and Lennox &amp; Addington</t>
  </si>
  <si>
    <t>Hastings Prince Edward</t>
  </si>
  <si>
    <t>Haliburton, Kawartha, Pine Ridge District</t>
  </si>
  <si>
    <t>Haldimand-Norfolk</t>
  </si>
  <si>
    <t>Grey Bruce</t>
  </si>
  <si>
    <t>Eastern Ontario</t>
  </si>
  <si>
    <t>Chatham-Kent</t>
  </si>
  <si>
    <t>Brant County</t>
  </si>
  <si>
    <t>(18.2, 23.3)</t>
  </si>
  <si>
    <t>(79.8, 84.8)</t>
  </si>
  <si>
    <t>(74.7, 82.3)</t>
  </si>
  <si>
    <t>(74.7, 82.0)</t>
  </si>
  <si>
    <t>(72.8, 79.6)</t>
  </si>
  <si>
    <t>(75.8, 83.4)</t>
  </si>
  <si>
    <t>(79.5, 86.5)</t>
  </si>
  <si>
    <t>(73.4, 82.5)</t>
  </si>
  <si>
    <t>(80.1, 87.3)</t>
  </si>
  <si>
    <t>(78.2, 84.1)</t>
  </si>
  <si>
    <t>(72.7, 79.3)</t>
  </si>
  <si>
    <t>(77.5, 84.3)</t>
  </si>
  <si>
    <t>(78.3, 83.9)</t>
  </si>
  <si>
    <t>(79.3, 85.2)</t>
  </si>
  <si>
    <t>(75.4, 82.4)</t>
  </si>
  <si>
    <t>(78.0, 85.4)</t>
  </si>
  <si>
    <t>(76.6, 83.1)</t>
  </si>
  <si>
    <t>(79.2, 84.9)</t>
  </si>
  <si>
    <t>(76.2, 86.1)</t>
  </si>
  <si>
    <t>(78.0, 84.2)</t>
  </si>
  <si>
    <t>(79.3, 84.5)</t>
  </si>
  <si>
    <t>(59.9, 66.6)</t>
  </si>
  <si>
    <t>(78.4, 87.0)</t>
  </si>
  <si>
    <t>(77.6, 84.1)</t>
  </si>
  <si>
    <t>(78.4, 86.3)</t>
  </si>
  <si>
    <t>(81.0, 85.6)</t>
  </si>
  <si>
    <t>(78.2, 82.7)</t>
  </si>
  <si>
    <t>(80.2, 86.1)</t>
  </si>
  <si>
    <t>(78.7, 84.9)</t>
  </si>
  <si>
    <t>(69.7, 80.1)</t>
  </si>
  <si>
    <t>(71.5, 76.2)</t>
  </si>
  <si>
    <t>(75.5, 82.3)</t>
  </si>
  <si>
    <t>(78.7, 84.8)</t>
  </si>
  <si>
    <t>(73.4, 80.2)</t>
  </si>
  <si>
    <t>(76.0, 77.6)</t>
  </si>
  <si>
    <t>(17.9, 24.8)</t>
  </si>
  <si>
    <t>(19.1, 27.0)</t>
  </si>
  <si>
    <t>(16.6, 23.3)</t>
  </si>
  <si>
    <t>(19.2, 25.4)</t>
  </si>
  <si>
    <t>(15.1, 25.1)</t>
  </si>
  <si>
    <t>(18.5, 25.9)</t>
  </si>
  <si>
    <t>(21.2, 29.5)</t>
  </si>
  <si>
    <t>(17.0, 23.1)</t>
  </si>
  <si>
    <t>(15.7, 21.5)</t>
  </si>
  <si>
    <t>(16.4, 25.1)</t>
  </si>
  <si>
    <t>(20.9, 26.7)</t>
  </si>
  <si>
    <t>(18.4, 26.2)</t>
  </si>
  <si>
    <t>(20.6, 26.1)</t>
  </si>
  <si>
    <t>(18.0, 27.1)</t>
  </si>
  <si>
    <t>(19.0, 25.3)</t>
  </si>
  <si>
    <t>(18.4, 23.8)</t>
  </si>
  <si>
    <t>(17.7, 28.1)</t>
  </si>
  <si>
    <t>(21.4, 29.3)</t>
  </si>
  <si>
    <t>(17.6, 22.5)</t>
  </si>
  <si>
    <t>(11.4, 15.3)</t>
  </si>
  <si>
    <t>(19.2, 27.6)</t>
  </si>
  <si>
    <t>(24.0, 32.8)</t>
  </si>
  <si>
    <t>(18.7, 27.2)</t>
  </si>
  <si>
    <t>(20.8, 28.1)</t>
  </si>
  <si>
    <t>(17.6, 23.7)</t>
  </si>
  <si>
    <t>(20.3, 28.5)</t>
  </si>
  <si>
    <t>(20.5, 28.0)</t>
  </si>
  <si>
    <t>(16.9, 26.3)</t>
  </si>
  <si>
    <t>(14.3, 18.4)</t>
  </si>
  <si>
    <t>(18.0, 23.8)</t>
  </si>
  <si>
    <t>(15.3, 20.8)</t>
  </si>
  <si>
    <t>(16.8, 24.2)</t>
  </si>
  <si>
    <t>(11.2, 16.1)</t>
  </si>
  <si>
    <t>(18.3, 19.6)</t>
  </si>
  <si>
    <t>S3</t>
  </si>
  <si>
    <t>Supplementary Table S5</t>
  </si>
  <si>
    <t>S5</t>
  </si>
  <si>
    <t>S6</t>
  </si>
  <si>
    <t>S7</t>
  </si>
  <si>
    <t>S8</t>
  </si>
  <si>
    <t>S9</t>
  </si>
  <si>
    <t>S10</t>
  </si>
  <si>
    <t>Total deaths from all causes</t>
  </si>
  <si>
    <t>Total hospitalizations from all causes</t>
  </si>
  <si>
    <t>Total ED visits from all causes</t>
  </si>
  <si>
    <t>Supplementary Table S19</t>
  </si>
  <si>
    <t>S19</t>
  </si>
  <si>
    <t>S20</t>
  </si>
  <si>
    <t>S11</t>
  </si>
  <si>
    <t>S12</t>
  </si>
  <si>
    <t>S13</t>
  </si>
  <si>
    <t>S14</t>
  </si>
  <si>
    <t>S15</t>
  </si>
  <si>
    <t>S16</t>
  </si>
  <si>
    <t>S17</t>
  </si>
  <si>
    <t>S18</t>
  </si>
  <si>
    <t>S21</t>
  </si>
  <si>
    <t>S22</t>
  </si>
  <si>
    <t>S23</t>
  </si>
  <si>
    <t>S24</t>
  </si>
  <si>
    <t>S25</t>
  </si>
  <si>
    <t>S26</t>
  </si>
  <si>
    <t>S27</t>
  </si>
  <si>
    <t>S28</t>
  </si>
  <si>
    <t>S29</t>
  </si>
  <si>
    <t>S30</t>
  </si>
  <si>
    <t>S31</t>
  </si>
  <si>
    <t>S32</t>
  </si>
  <si>
    <t>S33</t>
  </si>
  <si>
    <t>S34</t>
  </si>
  <si>
    <t>S35</t>
  </si>
  <si>
    <t>S36</t>
  </si>
  <si>
    <t>S37</t>
  </si>
  <si>
    <t>S38</t>
  </si>
  <si>
    <t>S39</t>
  </si>
  <si>
    <t>S40</t>
  </si>
  <si>
    <t>S41</t>
  </si>
  <si>
    <t>S42</t>
  </si>
  <si>
    <t>S43</t>
  </si>
  <si>
    <t>S44</t>
  </si>
  <si>
    <t>S45</t>
  </si>
  <si>
    <t>S46</t>
  </si>
  <si>
    <t>S47</t>
  </si>
  <si>
    <t>S48</t>
  </si>
  <si>
    <t>S49</t>
  </si>
  <si>
    <t>S50</t>
  </si>
  <si>
    <t>S51</t>
  </si>
  <si>
    <t>S52</t>
  </si>
  <si>
    <t>S53</t>
  </si>
  <si>
    <t>S54</t>
  </si>
  <si>
    <t>S55</t>
  </si>
  <si>
    <t>S56</t>
  </si>
  <si>
    <t>S57</t>
  </si>
  <si>
    <t>S58</t>
  </si>
  <si>
    <t>S59</t>
  </si>
  <si>
    <t>S60</t>
  </si>
  <si>
    <t>S65</t>
  </si>
  <si>
    <t>S66</t>
  </si>
  <si>
    <t>S67</t>
  </si>
  <si>
    <t>S68</t>
  </si>
  <si>
    <t>S69</t>
  </si>
  <si>
    <t>S70</t>
  </si>
  <si>
    <t>S71</t>
  </si>
  <si>
    <t>S72</t>
  </si>
  <si>
    <t>S61</t>
  </si>
  <si>
    <t>S62</t>
  </si>
  <si>
    <t>S63</t>
  </si>
  <si>
    <t>S64</t>
  </si>
  <si>
    <t>Supplementary Table S63</t>
  </si>
  <si>
    <t>Supplementary Table S61</t>
  </si>
  <si>
    <t>Supplementary Table S7</t>
  </si>
  <si>
    <t>Supplementary Table S9</t>
  </si>
  <si>
    <t>Supplementary Table S11</t>
  </si>
  <si>
    <t>Supplementary Table S13</t>
  </si>
  <si>
    <t>Supplementary Table S15</t>
  </si>
  <si>
    <t>Supplementary Table S17</t>
  </si>
  <si>
    <t>Supplementary Table S21</t>
  </si>
  <si>
    <t>Supplementary Table S23</t>
  </si>
  <si>
    <t>Supplementary Table S29</t>
  </si>
  <si>
    <t>Supplementary Table S27</t>
  </si>
  <si>
    <t>Supplementary Table S25</t>
  </si>
  <si>
    <t>Supplementary Table S39</t>
  </si>
  <si>
    <t>Supplementary Table S37</t>
  </si>
  <si>
    <t>Supplementary Table S35</t>
  </si>
  <si>
    <t>Supplementary Table S33</t>
  </si>
  <si>
    <t>Supplementary Table S31</t>
  </si>
  <si>
    <t>Supplementary Table S41</t>
  </si>
  <si>
    <t>Supplementary Table S43</t>
  </si>
  <si>
    <t>Supplementary Table S45</t>
  </si>
  <si>
    <t>Supplementary Table S47</t>
  </si>
  <si>
    <t>Supplementary Table S49</t>
  </si>
  <si>
    <t>Supplementary Table S51</t>
  </si>
  <si>
    <t>Supplementary Table S59</t>
  </si>
  <si>
    <t>Supplementary Table S57</t>
  </si>
  <si>
    <t>Supplementary Table S55</t>
  </si>
  <si>
    <t>Supplementary Table S53</t>
  </si>
  <si>
    <t>Supplementary Table S71</t>
  </si>
  <si>
    <t>Supplementary Table S69</t>
  </si>
  <si>
    <t>Supplementary Table S67</t>
  </si>
  <si>
    <t>Supplementary Table S65</t>
  </si>
  <si>
    <t>Supplementary Table S1</t>
  </si>
  <si>
    <t>Supplementary Table S2</t>
  </si>
  <si>
    <t>Supplementary Table S3</t>
  </si>
  <si>
    <t>S4</t>
  </si>
  <si>
    <t xml:space="preserve">Data sources: </t>
  </si>
  <si>
    <t>Smoking prevalence from Canadian Community Health Survey cycles 2015 to 2017 (Statistics Canada).</t>
  </si>
  <si>
    <t xml:space="preserve">Deaths from Vital Statistics – Death, 2014 to 2018, Office of the Registrar General. </t>
  </si>
  <si>
    <t>Hospitalizations from Discharge Abstract Database 2015 to 2019, Ontario Ministry of Health, IntelliHEALTH ONTARIO, Extracted November 2021.</t>
  </si>
  <si>
    <t xml:space="preserve">Emergency department visits from National Ambulatory Care Reporting System 2015 to 2019, Ontario Ministry of Health, IntelliHEALTH ONTARIO, Extracted November 2021. </t>
  </si>
  <si>
    <t xml:space="preserve">Data notes: </t>
  </si>
  <si>
    <t>Due to rounding, the total count may differ slightly from the sum of all the individual categories.</t>
  </si>
  <si>
    <t xml:space="preserve">Harms from all causes are calculated using a denominator of all harms in Ontario (i.e., includes harms due to diseases, conditions and causes not included in the report). </t>
  </si>
  <si>
    <t xml:space="preserve">Citation: </t>
  </si>
  <si>
    <t>Cause of death based on primary cause. Hospitalizations based on main diagnosis code. Emergency department visits based on primary diagnosis.</t>
  </si>
  <si>
    <t>Smoking attributable deaths</t>
  </si>
  <si>
    <t>Total smoking attributable deaths</t>
  </si>
  <si>
    <t>Cancer deaths attributable to smoking</t>
  </si>
  <si>
    <t>Smoking attributable hospitalizations</t>
  </si>
  <si>
    <t>Smoking attributable ED visits</t>
  </si>
  <si>
    <t>Diabetes deaths attributable to smoking</t>
  </si>
  <si>
    <t>Respiratory deaths attributable to smoking</t>
  </si>
  <si>
    <t>Total smoking attributable hospitalizations</t>
  </si>
  <si>
    <t>Cancer hospitalizations attributable to smoking</t>
  </si>
  <si>
    <t>Cardiovascular hospitalizations attributable to smoking</t>
  </si>
  <si>
    <t>Diabetes hospitalizations attributable to smoking</t>
  </si>
  <si>
    <t>Respiratory hospitalizations attributable to smoking</t>
  </si>
  <si>
    <t>Total smoking attributable ED visits</t>
  </si>
  <si>
    <t>Cancer ED visits attributable to smoking</t>
  </si>
  <si>
    <t>Cardiovascular ED visits attributable to smoking</t>
  </si>
  <si>
    <t>Diabetes ED visits attributable to smoking</t>
  </si>
  <si>
    <t>Respiratory ED visits attributable to smoking</t>
  </si>
  <si>
    <t>Cardiovascular deaths attributable to smoking</t>
  </si>
  <si>
    <t>Per cent of total deaths from all causes attributable to smoking</t>
  </si>
  <si>
    <t>Per cent of cancer deaths attributable to smoking</t>
  </si>
  <si>
    <t>Per cent of cardiovascular deaths attributable to smoking</t>
  </si>
  <si>
    <t>Per cent of diabetes deaths attributable to smoking</t>
  </si>
  <si>
    <t>Per cent of respiratory deaths attributable to smoking</t>
  </si>
  <si>
    <t>Per cent of total hospitalizations from all causes attributable to smoking</t>
  </si>
  <si>
    <t>Per cent of cancer hospitalizations attributable to smoking</t>
  </si>
  <si>
    <t>Per cent of cardiovascular hospitalizations attributable to smoking</t>
  </si>
  <si>
    <t>Per cent of diabetes hospitalizations attributable to smoking</t>
  </si>
  <si>
    <t>Per cent of respiratory hospitalizations attributable to smoking</t>
  </si>
  <si>
    <t>Per cent of total ED visits from all causes attributable to smoking</t>
  </si>
  <si>
    <t>Per cent of cancer ED visits attributable to smoking</t>
  </si>
  <si>
    <t>Per cent of cardiovascular ED visits attributable to smoking</t>
  </si>
  <si>
    <t>Per cent of diabetes ED visits attributable to smoking</t>
  </si>
  <si>
    <t>Per cent of respiratory ED visits attributable to smoking</t>
  </si>
  <si>
    <t>Ontario: Smoking</t>
  </si>
  <si>
    <t>Ontario: Prevalence of smoking</t>
  </si>
  <si>
    <t>Ontario: Prevalence of alcohol consumption</t>
  </si>
  <si>
    <t xml:space="preserve">The total health conditions (e.g., total cancer deaths) only include specific conditions that are at least partially attributable to smoking. See technical appendix. </t>
  </si>
  <si>
    <t>Brant County: Smoking</t>
  </si>
  <si>
    <t>Algoma: Smoking</t>
  </si>
  <si>
    <t>Chatham-Kent: Smoking</t>
  </si>
  <si>
    <t>Durham Region: Smoking</t>
  </si>
  <si>
    <t>Eastern Ontario: Smoking</t>
  </si>
  <si>
    <t>Grey Bruce: Smoking</t>
  </si>
  <si>
    <t>Haldimand-Norfolk: Smoking</t>
  </si>
  <si>
    <t>Halton Region: Smoking</t>
  </si>
  <si>
    <t>Hamilton: Smoking</t>
  </si>
  <si>
    <t>Hastings Prince Edward: Smoking</t>
  </si>
  <si>
    <t>Huron Perth: Smoking</t>
  </si>
  <si>
    <t>Lambton: Smoking</t>
  </si>
  <si>
    <t>Middlesex-London: Smoking</t>
  </si>
  <si>
    <t>Niagara Region: Smoking</t>
  </si>
  <si>
    <t>North Bay Parry Sound District: Smoking</t>
  </si>
  <si>
    <t>Northwestern: Smoking</t>
  </si>
  <si>
    <t>Ottawa: Smoking</t>
  </si>
  <si>
    <t>Peel: Smoking</t>
  </si>
  <si>
    <t>Peterborough: Smoking</t>
  </si>
  <si>
    <t>Porcupine: Smoking</t>
  </si>
  <si>
    <t>Renfrew County and District: Smoking</t>
  </si>
  <si>
    <t>Simcoe Muskoka District: Smoking</t>
  </si>
  <si>
    <t>Southwestern: Smoking</t>
  </si>
  <si>
    <t>Thunder Bay District: Smoking</t>
  </si>
  <si>
    <t>Timiskaming: Smoking</t>
  </si>
  <si>
    <t>Toronto: Smoking</t>
  </si>
  <si>
    <t>Waterloo Region: Smoking</t>
  </si>
  <si>
    <t>Wellington-Dufferin-Guelph: Smoking</t>
  </si>
  <si>
    <t>Windsor-Essex County: Smoking</t>
  </si>
  <si>
    <t>York Region: Smoking</t>
  </si>
  <si>
    <t xml:space="preserve">Data source: </t>
  </si>
  <si>
    <t>Data notes:</t>
  </si>
  <si>
    <t>Estimates of average annual deaths, hospitalizations and emergency department visits from health conditions attributable to smoking in people age 35 and older, overall and by sex, Algoma</t>
  </si>
  <si>
    <t>Estimates of average annual deaths, hospitalizations and emergency department visits from health conditions attributable to smoking in people age 35 and older, overall and by sex, Brant County</t>
  </si>
  <si>
    <t>Estimates of average annual deaths, hospitalizations and emergency department visits from health conditions attributable to smoking in people age 35 and older, overall and by sex, Chatham-Kent</t>
  </si>
  <si>
    <t>Estimates of average annual deaths, hospitalizations and emergency department visits from health conditions attributable to smoking in people age 35 and older, overall and by sex, Durham Region</t>
  </si>
  <si>
    <t>Estimates of average annual deaths, hospitalizations and emergency department visits from health conditions attributable to smoking in people age 35 and older, overall and by sex, Eastern Ontario</t>
  </si>
  <si>
    <t>Estimates of average annual deaths, hospitalizations and emergency department visits from health conditions attributable to smoking in people age 35 and older, overall and by sex, Grey Bruce</t>
  </si>
  <si>
    <t>Estimates of average annual deaths, hospitalizations and emergency department visits from health conditions attributable to smoking in people age 35 and older, overall and by sex, Haldimand-Norfolk</t>
  </si>
  <si>
    <t>Estimates of average annual deaths, hospitalizations and emergency department visits from health conditions attributable to smoking in people age 35 and older, overall and by sex, Halton Region</t>
  </si>
  <si>
    <t>Estimates of average annual deaths, hospitalizations and emergency department visits from health conditions attributable to smoking in people age 35 and older, overall and by sex, Hamilton</t>
  </si>
  <si>
    <t>Estimates of average annual deaths, hospitalizations and emergency department visits from health conditions attributable to smoking in people age 35 and older, overall and by sex, Hastings Prince Edward</t>
  </si>
  <si>
    <t>Estimates of average annual deaths, hospitalizations and emergency department visits from health conditions attributable to smoking in people age 35 and older, overall and by sex, Huron Perth</t>
  </si>
  <si>
    <t>Estimates of average annual deaths, hospitalizations and emergency department visits from health conditions attributable to smoking in people age 35 and older, overall and by sex, Lambton</t>
  </si>
  <si>
    <t>Estimates of average annual deaths, hospitalizations and emergency department visits from health conditions attributable to smoking in people age 35 and older, overall and by sex, Middlesex-London</t>
  </si>
  <si>
    <t>Estimates of average annual deaths, hospitalizations and emergency department visits from health conditions attributable to smoking in people age 35 and older, overall and by sex, Niagara Region</t>
  </si>
  <si>
    <t>Estimates of average annual deaths, hospitalizations and emergency department visits from health conditions attributable to smoking in people age 35 and older, overall and by sex, North Bay Parry Sound District</t>
  </si>
  <si>
    <t>Estimates of average annual deaths, hospitalizations and emergency department visits from health conditions attributable to smoking in people age 35 and older, overall and by sex, Northwestern</t>
  </si>
  <si>
    <t>Estimates of average annual deaths, hospitalizations and emergency department visits from health conditions attributable to smoking in people age 35 and older, overall and by sex, Ottawa</t>
  </si>
  <si>
    <t>Estimates of average annual deaths, hospitalizations and emergency department visits from health conditions attributable to smoking in people age 35 and older, overall and by sex, Peel</t>
  </si>
  <si>
    <t>Estimates of average annual deaths, hospitalizations and emergency department visits from health conditions attributable to smoking in people age 35 and older, overall and by sex, Peterborough</t>
  </si>
  <si>
    <t>Estimates of average annual deaths, hospitalizations and emergency department visits from health conditions attributable to smoking in people age 35 and older, overall and by sex, Porcupine</t>
  </si>
  <si>
    <t>Estimates of average annual deaths, hospitalizations and emergency department visits from health conditions attributable to smoking in people age 35 and older, overall and by sex, Renfrew County and District</t>
  </si>
  <si>
    <t>Estimates of average annual deaths, hospitalizations and emergency department visits from health conditions attributable to smoking in people age 35 and older, overall and by sex, Simcoe Muskoka District</t>
  </si>
  <si>
    <t>Estimates of average annual deaths, hospitalizations and emergency department visits from health conditions attributable to smoking in people age 35 and older, overall and by sex, Southwestern</t>
  </si>
  <si>
    <t>Estimates of average annual deaths, hospitalizations and emergency department visits from health conditions attributable to smoking in people age 35 and older, overall and by sex, Thunder Bay District</t>
  </si>
  <si>
    <t>Estimates of average annual deaths, hospitalizations and emergency department visits from health conditions attributable to smoking in people age 35 and older, overall and by sex, Timiskaming</t>
  </si>
  <si>
    <t xml:space="preserve">Estimates of average annual deaths, hospitalizations and emergency department visits from health conditions attributable to smoking in people age 35 and older, overall and by sex, Toronto   </t>
  </si>
  <si>
    <t>Estimates of average annual deaths, hospitalizations and emergency department visits from health conditions attributable to smoking in people age 35 and older, overall and by sex, Waterloo Region</t>
  </si>
  <si>
    <t>Estimates of average annual deaths, hospitalizations and emergency department visits from health conditions attributable to smoking in people age 35 and older, overall and by sex, Wellington-Dufferin-Guelph</t>
  </si>
  <si>
    <t>Estimates of average annual deaths, hospitalizations and emergency department visits from health conditions attributable to smoking in people age 35 and older, overall and by sex, Windsor-Essex County</t>
  </si>
  <si>
    <t>Estimates of average annual deaths, hospitalizations and emergency department visits from health conditions attributable to smoking in people age 35 and older, overall and by sex, York Region</t>
  </si>
  <si>
    <t>Estimates of average annual deaths, hospitalizations and emergency department visits from health conditions attributable to smoking in people age 35 and older, overall and by sex, Ontario</t>
  </si>
  <si>
    <t>Leeds, Grenville and Lanark District: Smoking</t>
  </si>
  <si>
    <t>Sudbury and Districts: Smoking</t>
  </si>
  <si>
    <t>Haliburton, Kawartha, Pine Ridge District: Smoking</t>
  </si>
  <si>
    <t>Percentage of people age 20 and older who reported current smoking, by public health unit, Ontario, 2015–2017 combined</t>
  </si>
  <si>
    <t>Leeds, Grenville and Lanark District</t>
  </si>
  <si>
    <t>Sudbury and Districts</t>
  </si>
  <si>
    <t>Current drinking (age 15+)
(%)</t>
  </si>
  <si>
    <t>Current drinking
low 95% CI</t>
  </si>
  <si>
    <t>Current drinking
high 95% CI</t>
  </si>
  <si>
    <t>Current drinking
95% CI (low - high)</t>
  </si>
  <si>
    <t>Current drinking
Coefficient of variation (CV)</t>
  </si>
  <si>
    <t>Binge drinking (age 15+)
(%)</t>
  </si>
  <si>
    <t>Binge drinking
low 95% CI</t>
  </si>
  <si>
    <t>Binge drinking
high 95% CI</t>
  </si>
  <si>
    <t>Binge drinking
95% CI (low - high)</t>
  </si>
  <si>
    <t>Binge drinking
Coefficient of variation (CV)</t>
  </si>
  <si>
    <t>Current drinking (ages 15 and older) = respondents who reported having a drink in the past 12 months.</t>
  </si>
  <si>
    <t>Binge drinking (ages 15 and older) = respondents who reported binge drinking (five drinks for males and four drinks for females on one occasion, at least once a month in the past 12 months.</t>
  </si>
  <si>
    <t>Canadian Community Health Survey, 2015/2016 cycle combined with 2017 annual component (Statistics Canada)</t>
  </si>
  <si>
    <t>The most recent five years of data available were used to calculate the average annual total number of deaths, hospitalizations and emergency department visits for each health outcome.</t>
  </si>
  <si>
    <t>Kingston, Frontenac and Lennox &amp; Addington: Smoking</t>
  </si>
  <si>
    <t>Estimates of average annual deaths, hospitalizations and emergency department visits from health conditions attributable to smoking in people age 35 and older, overall and by sex, Kingston, Frontenac and Lennox &amp; Addington</t>
  </si>
  <si>
    <t>Provincial and public health unit</t>
  </si>
  <si>
    <t>Estimates of average annual deaths, hospitalizations and emergency department visits from health conditions attributable to smoking in people age 35 and older, overall and by sex, Leeds, Grenville and Lanark District</t>
  </si>
  <si>
    <t>Estimates of average annual deaths, hospitalizations and emergency department visits from health conditions attributable to smoking in people age 35 and older, overall and by sex, Haliburton, Kawartha, Pine Ridge District</t>
  </si>
  <si>
    <t>Estimates of average annual deaths, hospitalizations and emergency department visits from health conditions attributable to smoking in people age 35 and older, overall and by sex, Sudbury and Districts</t>
  </si>
  <si>
    <t>Ontario: Alcohol</t>
  </si>
  <si>
    <t>Algoma: Alcohol</t>
  </si>
  <si>
    <t>Brant County: Alcohol</t>
  </si>
  <si>
    <t>Chatham-Kent: Alcohol</t>
  </si>
  <si>
    <t>Durham Region: Alcohol</t>
  </si>
  <si>
    <t>Eastern Ontario: Alcohol</t>
  </si>
  <si>
    <t>Grey Bruce: Alcohol</t>
  </si>
  <si>
    <t>Haldimand-Norfolk: Alcohol</t>
  </si>
  <si>
    <t>Haliburton, Kawartha, Pine Ridge District: Alcohol</t>
  </si>
  <si>
    <t>Halton Region: Alcohol</t>
  </si>
  <si>
    <t>Hamilton: Alcohol</t>
  </si>
  <si>
    <t>Hastings Prince Edward: Alcohol</t>
  </si>
  <si>
    <t>Huron Perth: Alcohol</t>
  </si>
  <si>
    <t>Kingston, Frontenac and Lennox &amp; Addington: Alcohol</t>
  </si>
  <si>
    <t>Lambton: Alcohol</t>
  </si>
  <si>
    <t>Leeds, Grenville and Lanark District: Alcohol</t>
  </si>
  <si>
    <t>Middlesex-London: Alcohol</t>
  </si>
  <si>
    <t>Niagara Region: Alcohol</t>
  </si>
  <si>
    <t>North Bay Parry Sound District: Alcohol</t>
  </si>
  <si>
    <t>Northwestern: Alcohol</t>
  </si>
  <si>
    <t>Ottawa: Alcohol</t>
  </si>
  <si>
    <t>Peel: Alcohol</t>
  </si>
  <si>
    <t>Peterborough: Alcohol</t>
  </si>
  <si>
    <t>Porcupine: Alcohol</t>
  </si>
  <si>
    <t>Renfrew County and District: Alcohol</t>
  </si>
  <si>
    <t>Simcoe Muskoka District: Alcohol</t>
  </si>
  <si>
    <t>Southwestern: Alcohol</t>
  </si>
  <si>
    <t>Sudbury and Districts: Alcohol</t>
  </si>
  <si>
    <t>Thunder Bay District: Alcohol</t>
  </si>
  <si>
    <t>Timiskaming: Alcohol</t>
  </si>
  <si>
    <t>Toronto: Alcohol</t>
  </si>
  <si>
    <t>Waterloo Region: Alcohol</t>
  </si>
  <si>
    <t>Wellington-Dufferin-Guelph: Alcohol</t>
  </si>
  <si>
    <t>Windsor-Essex County: Alcohol</t>
  </si>
  <si>
    <t>York Region: Alcohol</t>
  </si>
  <si>
    <t>Supplementary Table S4</t>
  </si>
  <si>
    <t xml:space="preserve">Estimates of average annual deaths, hospitalizations and emergency department visits from health conditions attributable to alcohol in people age 15 and older, overall and by sex, Ontario  </t>
  </si>
  <si>
    <t>Alcohol attributable deaths</t>
  </si>
  <si>
    <t>Total alcohol attributable deaths</t>
  </si>
  <si>
    <t>Per cent of total deaths from all causes attributable to alcohol</t>
  </si>
  <si>
    <t>Cancer deaths attributable to alcohol</t>
  </si>
  <si>
    <t>Per cent of cancer deaths attributable to alcohol</t>
  </si>
  <si>
    <t>Cardiovascular deaths attributable to alcohol</t>
  </si>
  <si>
    <t>Per cent of cardiovascular deaths attributable to alcohol</t>
  </si>
  <si>
    <t>Communicable disease deaths attributable to alcohol</t>
  </si>
  <si>
    <t>Total communicable disease deaths</t>
  </si>
  <si>
    <t>Per cent of communicable disease deaths attributable to alcohol</t>
  </si>
  <si>
    <t>Digestive condition deaths attributable to alcohol</t>
  </si>
  <si>
    <t>Total digestive condition deaths</t>
  </si>
  <si>
    <t>Per cent of digestive condition deaths attributable to alcohol</t>
  </si>
  <si>
    <t>Endocrine condition deaths attributable to alcohol</t>
  </si>
  <si>
    <t>Total endocrine condition deaths</t>
  </si>
  <si>
    <t>Per cent of endocrine condition deaths attributable to alcohol</t>
  </si>
  <si>
    <t>Neuro-psychiatric deaths attributable to alcohol</t>
  </si>
  <si>
    <t>Total neuro-psychiatric deaths</t>
  </si>
  <si>
    <t>Per cent of neuro-psychiatric deaths attributable to alcohol</t>
  </si>
  <si>
    <t>Intentional injury deaths attributable to alcohol</t>
  </si>
  <si>
    <t>Total intentional injury deaths</t>
  </si>
  <si>
    <t>Per cent of intentional injury deaths attributable to alcohol</t>
  </si>
  <si>
    <t>Motor vehicle collision deaths attributable to alcohol</t>
  </si>
  <si>
    <t>Total motor vehicle collision deaths</t>
  </si>
  <si>
    <t>Per cent of motor vehicle collision deaths attributable to alcohol</t>
  </si>
  <si>
    <t>Unintentional injury deaths attributable to alcohol</t>
  </si>
  <si>
    <t>Total unintentional injury deaths</t>
  </si>
  <si>
    <t>Per cent of unintentional injury deaths attributable to alcohol</t>
  </si>
  <si>
    <t>Alcohol attributable hospitalizations</t>
  </si>
  <si>
    <t>Total alcohol attributable hospitalizations</t>
  </si>
  <si>
    <t>Per cent of total hospitalizations from all causes attributable to alcohol</t>
  </si>
  <si>
    <t>Cancer hospitalizations attributable to alcohol</t>
  </si>
  <si>
    <t>Per cent of cancer hospitalizations attributable to alcohol</t>
  </si>
  <si>
    <t>Cardiovascular hospitalizations attributable to alcohol</t>
  </si>
  <si>
    <t>Per cent of cardiovascular hospitalizations attributable to alcohol</t>
  </si>
  <si>
    <t>Communicable disease hospitalizations attributable to alcohol</t>
  </si>
  <si>
    <t>Total communicable disease hospitalizations</t>
  </si>
  <si>
    <t>Per cent of communicable disease hospitalizations attributable to alcohol</t>
  </si>
  <si>
    <t>Digestive condition hospitalizations attributable to alcohol</t>
  </si>
  <si>
    <t>Total digestive condition hospitalizations</t>
  </si>
  <si>
    <t>Per cent of digestive condition hospitalizations attributable to alcohol</t>
  </si>
  <si>
    <t>Endocrine condition hospitalizations attributable to alcohol</t>
  </si>
  <si>
    <t>Total endocrine condition hospitalizations</t>
  </si>
  <si>
    <t>Per cent of endocrine condition hospitalizations attributable to alcohol</t>
  </si>
  <si>
    <t>Neuro-psychiatric hospitalizations attributable to alcohol*</t>
  </si>
  <si>
    <t>Total neuro-psychiatric hospitalizations</t>
  </si>
  <si>
    <t>Per cent of neuro-psychiatric hospitalizations attributable to alcohol*</t>
  </si>
  <si>
    <t>Intentional injury hospitalizations attributable to alcohol</t>
  </si>
  <si>
    <t>Total intentional injury hospitalizations</t>
  </si>
  <si>
    <t>Per cent of intentional injury hospitalizations attributable to alcohol</t>
  </si>
  <si>
    <t>Motor vehicle collision hospitalizations attributable to alcohol</t>
  </si>
  <si>
    <t>Total motor vehicle collision hospitalizations</t>
  </si>
  <si>
    <t>Per cent of motor vehicle collision hospitalizations attributable to alcohol</t>
  </si>
  <si>
    <t>Unintentional injury hospitalizations attributable to alcohol</t>
  </si>
  <si>
    <t>Total unintentional injury hospitalizations</t>
  </si>
  <si>
    <t>Per cent of unintentional injury hospitalizations attributable to alcohol</t>
  </si>
  <si>
    <t>Alcohol attributable ED visits</t>
  </si>
  <si>
    <t>Total alcohol attributable ED visits</t>
  </si>
  <si>
    <t>Per cent of total ED visits from all causes attributable to alcohol</t>
  </si>
  <si>
    <t>Cancer ED visits attributable to alcohol</t>
  </si>
  <si>
    <t>Per cent of cancer ED visits attributable to alcohol</t>
  </si>
  <si>
    <t>Cardiovascular ED visits attributable to alcohol</t>
  </si>
  <si>
    <t>Per cent of cardiovascular ED visits attributable to alcohol</t>
  </si>
  <si>
    <t>Communicable disease ED visits attributable to alcohol</t>
  </si>
  <si>
    <t>Total communicable disease ED visits</t>
  </si>
  <si>
    <t>Per cent of communicable disease ED visits attributable to alcohol</t>
  </si>
  <si>
    <t>Digestive condition ED visits attributable to alcohol</t>
  </si>
  <si>
    <t>Total digestive condition ED visits</t>
  </si>
  <si>
    <t>Per cent of digestive condition ED visits attributable to alcohol</t>
  </si>
  <si>
    <t>Endocrine condition ED visits attributable to alcohol</t>
  </si>
  <si>
    <t>Total endocrine condition ED visits</t>
  </si>
  <si>
    <t>Per cent of endocrine condition ED visits attributable to alcohol</t>
  </si>
  <si>
    <t>Neuro-psychiatric ED visits attributable to alcohol</t>
  </si>
  <si>
    <t>Total neuro-psychiatric ED visits</t>
  </si>
  <si>
    <t>Per cent of neuro-psychiatric ED visits attributable to alcohol</t>
  </si>
  <si>
    <t>Intentional injury ED visits attributable to alcohol</t>
  </si>
  <si>
    <t>Total intentional injury ED visits</t>
  </si>
  <si>
    <t>Per cent of intentional injury ED visits attributable to alcohol</t>
  </si>
  <si>
    <t>Motor vehicle collision ED visits attributable to alcohol</t>
  </si>
  <si>
    <t>Total motor vehicle collision ED visits</t>
  </si>
  <si>
    <t>Per cent of motor vehicle collision ED visits attributable to alcohol</t>
  </si>
  <si>
    <t>Unintentional injury ED visits attributable to alcohol</t>
  </si>
  <si>
    <t>Total unintentional injury ED visits</t>
  </si>
  <si>
    <t>Per cent of unintentional injury ED visits attributable to alcohol</t>
  </si>
  <si>
    <t xml:space="preserve">Alcohol consumption from Canadian Community Health Survey cycles 2015 to 2017 (Statistics Canada), Statistics Canada’s alcohol sales data (2014 to 2020) and World Health Organization data on tourist and unrecorded consumption (2019). </t>
  </si>
  <si>
    <t>Hospitalizations from Discharge Abstract Database 2015 to 2019, Ontario Ministry of Health, IntelliHEALTH ONTARIO, Extracted November 2021 and Ontario Mental Health Reporting System 2014 to 2018, Ontario Ministry of Health, IntelliHEALTH ONTARIO, Extracted November 2021.</t>
  </si>
  <si>
    <t>Cause of death based on primary cause. Hospitalizations for all non-injury diagnoses based on main diagnosis code. Hospitalizations for injury diagnoses based on prioritization scheme outlined in technical appendix. Emergency department visits for all non-injury diagnoses based on primary diagnosis. Emergency department visits for injury diagnoses based on prioritization scheme outlined in technical appendix.</t>
  </si>
  <si>
    <t>Negative numbers indicate protective effects and therefore represent the estimated number of deaths or hospitalizations or emergency department visits that were prevented in an average year over the five-year timespan shown.</t>
  </si>
  <si>
    <t>The health conditions (e.g., cancer) only include ICD-10 codes for conditions that are at least partially attributable to alcohol and do not include all ICD-10 codes for other health conditions.</t>
  </si>
  <si>
    <t>* Of the 8,379 neuro/psychiatric conditions in total, 5,730 are from Discharge Abstract Database and 2,648 are from Ontario Mental Health Reporting System. Of the 5,899 neuro/psychiatric conditions among males, 4,197 are from Discharge Abstract Database and 1,702 are from Ontario Mental Health Reporting System. Of the 2,480 neuro/psychiatric conditions among females, 1,534 are from Discharge Abstract Database and 946 are from Ontario Mental Health Reporting System.</t>
  </si>
  <si>
    <t>Supplementary Table S6</t>
  </si>
  <si>
    <t>Estimates of average annual deaths, hospitalizations and emergency department visits from health conditions attributable to alcohol in people age 15 and older, overall and by sex, Algoma</t>
  </si>
  <si>
    <t>* Of the 159 neuro/psychiatric conditions in total, 114 are from Discharge Abstract Database and 44 are from Ontario Mental Health Reporting System. Of the 105 neuro/psychiatric conditions among males, 81 are from Discharge Abstract Database and 24 are from Ontario Mental Health Reporting System. Of the 54 neuro/psychiatric conditions among females, 33 are from Discharge Abstract Database and 21 are from Ontario Mental Health Reporting System.</t>
  </si>
  <si>
    <t>Supplementary Table S8</t>
  </si>
  <si>
    <t xml:space="preserve">Estimates of average annual deaths, hospitalizations and emergency department visits from health conditions attributable to alcohol in people age 15 and older, overall and by sex, Brant County  </t>
  </si>
  <si>
    <t>The health conditions (e.g., cancer) only include ICD-10 codes for conditions that are at least partially attributable to alcohol and do not include all ICD-10 codes within the health condition.</t>
  </si>
  <si>
    <t>* Of the 125 neuro/psychiatric conditions in total, 82 are from Discharge Abstract Database and 43 are from Ontario Mental Health Reporting System. Of the 94 neuro/psychiatric conditions among males, 67 are from Discharge Abstract Database and 27 are from Ontario Mental Health Reporting System. Of the 31 neuro/psychiatric conditions among females, 16 are from Discharge Abstract Database and 15 are from Ontario Mental Health Reporting System.</t>
  </si>
  <si>
    <t>Supplementary Table S10</t>
  </si>
  <si>
    <t xml:space="preserve">Estimates of average annual deaths, hospitalizations and emergency department visits from health conditions attributable to alcohol in people age 15 and older, overall and by sex, Chatham-Kent  </t>
  </si>
  <si>
    <t>* Of the 47 neuro/psychiatric conditions in total, 34 are from Discharge Abstract Database and 13 are from Ontario Mental Health Reporting System. Of the 35 neuro/psychiatric conditions among males, 26 are from Discharge Abstract Database and 9 are from Ontario Mental Health Reporting System. Of the 12 neuro/psychiatric conditions among females, 8 are from Discharge Abstract Database and 4 are from Ontario Mental Health Reporting System.</t>
  </si>
  <si>
    <t>Supplementary Table S12</t>
  </si>
  <si>
    <t xml:space="preserve">Estimates of average annual deaths, hospitalizations and emergency department visits from health conditions attributable to alcohol in people age 15 and older, overall and by sex, Durham Region  </t>
  </si>
  <si>
    <t>* Of the 266 neuro/psychiatric conditions in total, 188 are from Discharge Abstract Database and 78 are from Ontario Mental Health Reporting System. Of the 187 neuro/psychiatric conditions among males, 139 are from Discharge Abstract Database and 49 are from Ontario Mental Health Reporting System. Of the 78 neuro/psychiatric conditions among females, 49 are from Discharge Abstract Database and 29 are from Ontario Mental Health Reporting System.</t>
  </si>
  <si>
    <t>Supplementary Table S14</t>
  </si>
  <si>
    <t>Estimates of average annual deaths, hospitalizations and emergency department visits from health conditions attributable to alcohol in people age 15 and older, overall and by sex, Eastern Ontario</t>
  </si>
  <si>
    <t>* Of the 80 neuro/psychiatric conditions in total, 54 are from Discharge Abstract Database and 26 are from Ontario Mental Health Reporting System. Of the 55 neuro/psychiatric conditions among males, 40 are from Discharge Abstract Database and 15 are from Ontario Mental Health Reporting System. Of the 25 neuro/psychiatric conditions among females, 14 are from Discharge Abstract Database and 11 are from Ontario Mental Health Reporting System.</t>
  </si>
  <si>
    <t>Supplementary Table S16</t>
  </si>
  <si>
    <t>Grey-Bruce: Alcohol</t>
  </si>
  <si>
    <t>Estimates of average annual deaths, hospitalizations and emergency department visits from health conditions attributable to alcohol in people age 15 and older, overall and by sex, Grey-Bruce</t>
  </si>
  <si>
    <t>* Of the 142 neuro/psychiatric conditions in total, 93 are from Discharge Abstract Database and 49 are from Ontario Mental Health Reporting System. Of the 104 neuro/psychiatric conditions among males, 68 are from Discharge Abstract Database and 35 are from Ontario Mental Health Reporting System. Of the 38 neuro/psychiatric conditions among females, 25 are from Discharge Abstract Database and 13 are from Ontario Mental Health Reporting System.</t>
  </si>
  <si>
    <t>Supplementary Table S18</t>
  </si>
  <si>
    <t xml:space="preserve">Estimates of average annual deaths, hospitalizations and emergency department visits from health conditions attributable to alcohol in people age 15 and older, overall and by sex, Haldimand-Norfolk.  </t>
  </si>
  <si>
    <t>* Of the 62 neuro/psychiatric conditions in total, 46 are from Discharge Abstract Database and 16 are from Ontario Mental Health Reporting System. Of the 46 neuro/psychiatric conditions among males, 34 are from Discharge Abstract Database and 11 are from Ontario Mental Health Reporting System. Of the 17 neuro/psychiatric conditions among females, 12 are from Discharge Abstract Database and 5 are from Ontario Mental Health Reporting System.</t>
  </si>
  <si>
    <t>Supplementary Table S20</t>
  </si>
  <si>
    <t>Estimates of average annual deaths, hospitalizations and emergency department visits from health conditions attributable to alcohol in people age 15 and older, overall and by sex, Haliburton, Kawartha, Pine Ridge Distric</t>
  </si>
  <si>
    <t>* Of the 109 neuro/psychiatric conditions in total, 79 are from Discharge Abstract Database and 30 are from Ontario Mental Health Reporting System. Of the 80 neuro/psychiatric conditions among males, 58 are from Discharge Abstract Database and 22 are from Ontario Mental Health Reporting System. Of the 29 neuro/psychiatric conditions among females, 21 are from Discharge Abstract Database and 8 are from Ontario Mental Health Reporting System.</t>
  </si>
  <si>
    <t>Supplementary Table S22</t>
  </si>
  <si>
    <t>Estimates of average annual deaths, hospitalizations and emergency department visits from health conditions attributable to alcohol in people age 15 and older, overall and by sex, Halton Region</t>
  </si>
  <si>
    <t>* Of the 293 neuro/psychiatric conditions in total, 193 are from Discharge Abstract Database and 100 are from Ontario Mental Health Reporting System. Of the 194 neuro/psychiatric conditions among males, 134 are from Discharge Abstract Database and 61 are from Ontario Mental Health Reporting System. Of the 99 neuro/psychiatric conditions among females, 60 are from Discharge Abstract Database and 39 are from Ontario Mental Health Reporting System.</t>
  </si>
  <si>
    <t>Supplementary Table S24</t>
  </si>
  <si>
    <t>Estimates of average annual deaths, hospitalizations and emergency department visits from health conditions attributable to alcohol in people age 15 and older, overall and by sex, Hamilton</t>
  </si>
  <si>
    <t>* Of the 399 neuro/psychiatric conditions in total, 300 are from Discharge Abstract Database and 99 are from Ontario Mental Health Reporting System. Of the 281 neuro/psychiatric conditions among males, 214 are from Discharge Abstract Database and 67 are from Ontario Mental Health Reporting System. Of the 117 neuro/psychiatric conditions among females, 85 are from Discharge Abstract Database and 32 are from Ontario Mental Health Reporting System.</t>
  </si>
  <si>
    <t>Supplementary Table S26</t>
  </si>
  <si>
    <t>Estimates of average annual deaths, hospitalizations and emergency department visits from health conditions attributable to alcohol in people age 15 and older, overall and by sex, Hastings Prince Edward</t>
  </si>
  <si>
    <t>* Of the 75 neuro/psychiatric conditions in total, 59 are from Discharge Abstract Database and 17 are from Ontario Mental Health Reporting System. Of the 55 neuro/psychiatric conditions among males, 43 are from Discharge Abstract Database and 12 are from Ontario Mental Health Reporting System. Of the 20 neuro/psychiatric conditions among females, 15 are from Discharge Abstract Database and 5 are from Ontario Mental Health Reporting System.</t>
  </si>
  <si>
    <t>Supplementary Table S28</t>
  </si>
  <si>
    <t>Estimates of average annual deaths, hospitalizations and emergency department visits from health conditions attributable to alcohol in people age 15 and older, overall and by sex, Huron Perth</t>
  </si>
  <si>
    <t>* Of the 101 neuro/psychiatric conditions in total, 60 are from Discharge Abstract Database and 41 are from Ontario Mental Health Reporting System. Of the 62 neuro/psychiatric conditions among males, 37 are from Discharge Abstract Database and 25 are from Ontario Mental Health Reporting System. Of the 38 neuro/psychiatric conditions among females, 23 are from Discharge Abstract Database and 16 are from Ontario Mental Health Reporting System.</t>
  </si>
  <si>
    <t>Supplementary Table S30</t>
  </si>
  <si>
    <t xml:space="preserve">Estimates of average annual deaths, hospitalizations and emergency department visits from health conditions attributable to alcohol in people age 15 and older, overall and by sex, Kingston, Frontenac and Lennox &amp; Addington  </t>
  </si>
  <si>
    <t>* Of the 114 neuro/psychiatric conditions in total, 75 are from Discharge Abstract Database and 39 are from Ontario Mental Health Reporting System. Of the 77 neuro/psychiatric conditions among males, 52 are from Discharge Abstract Database and 24 are from Ontario Mental Health Reporting System. Of the 37 neuro/psychiatric conditions among females, 22 are from Discharge Abstract Database and 15 are from Ontario Mental Health Reporting System.</t>
  </si>
  <si>
    <t>Supplementary Table S32</t>
  </si>
  <si>
    <t>Estimates of average annual deaths, hospitalizations and emergency department visits from health conditions attributable to alcohol in people age 15 and older, overall and by sex, Lambton</t>
  </si>
  <si>
    <t>* Of the 85 neuro/psychiatric conditions in total, 54 are from Discharge Abstract Database and 31 are from Ontario Mental Health Reporting System. Of the 59 neuro/psychiatric conditions among males, 40 are from Discharge Abstract Database and 19 are from Ontario Mental Health Reporting System. Of the 25 neuro/psychiatric conditions among females, 14 are from Discharge Abstract Database and 11 are from Ontario Mental Health Reporting System.</t>
  </si>
  <si>
    <t>Supplementary Table S34</t>
  </si>
  <si>
    <t xml:space="preserve">Estimates of average annual deaths, hospitalizations and emergency department visits from health conditions attributable to alcohol in people age 15 and older, overall and by sex, Leeds, Grenville and Lanark District </t>
  </si>
  <si>
    <t>* Of the 134 neuro/psychiatric conditions in total, 70 are from Discharge Abstract Database and 64 are from Ontario Mental Health Reporting System. Of the 84 neuro/psychiatric conditions among males, 48 are from Discharge Abstract Database and 36 are from Ontario Mental Health Reporting System. Of the 50 neuro/psychiatric conditions among females, 22 are from Discharge Abstract Database and 28 are from Ontario Mental Health Reporting System.</t>
  </si>
  <si>
    <t>Supplementary Table S36</t>
  </si>
  <si>
    <t>Estimates of average annual deaths, hospitalizations and emergency department visits from health conditions attributable to alcohol in people age 15 and older, overall and by sex, Middlesex-London</t>
  </si>
  <si>
    <t>* Of the 285 neuro/psychiatric conditions in total, 191 are from Discharge Abstract Database and 94 are from Ontario Mental Health Reporting System. Of the 195 neuro/psychiatric conditions among males, 139 are from Discharge Abstract Database and 56 are from Ontario Mental Health Reporting System. Of the 90 neuro/psychiatric conditions among females, 52 are from Discharge Abstract Database and 38 are from Ontario Mental Health Reporting System.</t>
  </si>
  <si>
    <t>Supplementary Table S38</t>
  </si>
  <si>
    <t>Estimates of average annual deaths, hospitalizations and emergency department visits from health conditions attributable to alcohol in people age 15 and older, overall and by sex, Niagara Region</t>
  </si>
  <si>
    <t>* Of the 242 neuro/psychiatric conditions in total, 160 are from Discharge Abstract Database and 82 are from Ontario Mental Health Reporting System. Of the 161 neuro/psychiatric conditions among males, 110 are from Discharge Abstract Database and 52 are from Ontario Mental Health Reporting System. Of the 81 neuro/psychiatric conditions among females, 51 are from Discharge Abstract Database and 31 are from Ontario Mental Health Reporting System.</t>
  </si>
  <si>
    <t>Supplementary Table S40</t>
  </si>
  <si>
    <t>Estimates of average annual deaths, hospitalizations and emergency department visits from health conditions attributable to alcohol in people age 15 and older, overall and by sex, North Bay Parry Sound District</t>
  </si>
  <si>
    <t>* Of the 139 neuro/psychiatric conditions in total, 112 are from Discharge Abstract Database and 28 are from Ontario Mental Health Reporting System. Of the 87 neuro/psychiatric conditions among males, 70 are from Discharge Abstract Database and 17 are from Ontario Mental Health Reporting System. Of the 52 neuro/psychiatric conditions among females, 41 are from Discharge Abstract Database and 11 are from Ontario Mental Health Reporting System.</t>
  </si>
  <si>
    <t>Supplementary Table S42</t>
  </si>
  <si>
    <t xml:space="preserve">Estimates of average annual deaths, hospitalizations and emergency department visits from health conditions attributable to alcohol in people age 15 and older, overall and by sex, Northwestern </t>
  </si>
  <si>
    <t>* Of the 154 neuro/psychiatric conditions in total, 136 are from Discharge Abstract Database and 19 are from Ontario Mental Health Reporting System. Of the 96 neuro/psychiatric conditions among males, 85 are from Discharge Abstract Database and 11 are from Ontario Mental Health Reporting System. Of the 59 neuro/psychiatric conditions among females, 51 are from Discharge Abstract Database and 8 are from Ontario Mental Health Reporting System.</t>
  </si>
  <si>
    <t>Supplementary Table S44</t>
  </si>
  <si>
    <t>Estimates of average annual deaths, hospitalizations and emergency department visits from health conditions attributable to alcohol in people age 15 and older, overall and by sex, Ottawa</t>
  </si>
  <si>
    <t>* Of the 487 neuro/psychiatric conditions in total, 267 are from Discharge Abstract Database and 220 are from Ontario Mental Health Reporting System. Of the 309 neuro/psychiatric conditions among males, 180 are from Discharge Abstract Database and 129 are from Ontario Mental Health Reporting System. Of the 178 neuro/psychiatric conditions among females, 87 are from Discharge Abstract Database and 91 are from Ontario Mental Health Reporting System.</t>
  </si>
  <si>
    <t>Supplementary Table S46</t>
  </si>
  <si>
    <t xml:space="preserve">Estimates of average annual deaths, hospitalizations and emergency department visits from health conditions attributable to alcohol in people age 15 and older, overall and by sex, Peel  </t>
  </si>
  <si>
    <t>* Of the 680 neuro/psychiatric conditions in total, 566 are from Discharge Abstract Database and 114 are from Ontario Mental Health Reporting System. Of the 546 neuro/psychiatric conditions among males, 464 are from Discharge Abstract Database and 81 are from Ontario Mental Health Reporting System. Of the 135 neuro/psychiatric conditions among females, 102 are from Discharge Abstract Database and 33 are from Ontario Mental Health Reporting System.</t>
  </si>
  <si>
    <t>Supplementary Table S48</t>
  </si>
  <si>
    <t>Estimates of average annual deaths, hospitalizations and emergency department visits from health conditions attributable to alcohol in people age 15 and older, overall and by sex, Peterborough</t>
  </si>
  <si>
    <t>* Of the 146 neuro/psychiatric conditions in total, 121 are from Discharge Abstract Database and 24 are from Ontario Mental Health Reporting System. Of the 101 neuro/psychiatric conditions among males, 87 are from Discharge Abstract Database and 15 are from Ontario Mental Health Reporting System. Of the 44 neuro/psychiatric conditions among females, 35 are from Discharge Abstract Database and 10 are from Ontario Mental Health Reporting System.</t>
  </si>
  <si>
    <t>Supplementary Table S50</t>
  </si>
  <si>
    <t>Estimates of average annual deaths, hospitalizations and emergency department visits from health conditions attributable to alcohol in people age 15 and older, overall and by sex, Porcupine</t>
  </si>
  <si>
    <t>* Of the 104 neuro/psychiatric conditions in total, 83 are from Discharge Abstract Database and 21 are from Ontario Mental Health Reporting System. Of the 64 neuro/psychiatric conditions among males, 51 are from Discharge Abstract Database and 13 are from Ontario Mental Health Reporting System. Of the 41 neuro/psychiatric conditions among females, 32 are from Discharge Abstract Database and 8 are from Ontario Mental Health Reporting System.</t>
  </si>
  <si>
    <t>Supplementary Table S52</t>
  </si>
  <si>
    <t xml:space="preserve">Estimates of average annual deaths, hospitalizations and emergency department visits from health conditions attributable to alcohol in people age 15 and older, overall and by sex, Renfrew County and District  </t>
  </si>
  <si>
    <t>* Of the 83 neuro/psychiatric conditions in total, 63 are from Discharge Abstract Database and 20 are from Ontario Mental Health Reporting System. Of the 53 neuro/psychiatric conditions among males, 43 are from Discharge Abstract Database and 10 are from Ontario Mental Health Reporting System. Of the 30 neuro/psychiatric conditions among females, 20 are from Discharge Abstract Database and 10 are from Ontario Mental Health Reporting System.</t>
  </si>
  <si>
    <t>Supplementary Table S54</t>
  </si>
  <si>
    <t>Estimates of average annual deaths, hospitalizations and emergency department visits from health conditions attributable to alcohol in people age 15 and older, overall and by sex, Simcoe Muskoka District</t>
  </si>
  <si>
    <t>* Of the 388 neuro/psychiatric conditions in total, 257 are from Discharge Abstract Database and 131 are from Ontario Mental Health Reporting System. Of the 261 neuro/psychiatric conditions among males, 176 are from Discharge Abstract Database and 84 are from Ontario Mental Health Reporting System. Of the 127 neuro/psychiatric conditions among females, 81 are from Discharge Abstract Database and 46 are from Ontario Mental Health Reporting System.</t>
  </si>
  <si>
    <t>Supplementary Table S56</t>
  </si>
  <si>
    <t>Estimates of average annual deaths, hospitalizations and emergency department visits from health conditions attributable to alcohol in people age 15 and older, overall and by sex, Southwestern</t>
  </si>
  <si>
    <t>* Of the 111 neuro/psychiatric conditions in total, 78 are from Discharge Abstract Database and 33 are from Ontario Mental Health Reporting System. Of the 79 neuro/psychiatric conditions among males, 55 are from Discharge Abstract Database and 24 are from Ontario Mental Health Reporting System. Of the 32 neuro/psychiatric conditions among females, 23 are from Discharge Abstract Database and 9 are from Ontario Mental Health Reporting System.</t>
  </si>
  <si>
    <t>Supplementary Table S58</t>
  </si>
  <si>
    <t xml:space="preserve"> </t>
  </si>
  <si>
    <t xml:space="preserve">Estimates of average annual deaths, hospitalizations and emergency department visits from health conditions attributable to alcohol in people age 15 and older, overall and by sex, Sudbury and Districts </t>
  </si>
  <si>
    <t>* Of the 224 neuro/psychiatric conditions in total, 137 are from Discharge Abstract Database and 87 are from Ontario Mental Health Reporting System. Of the 153 neuro/psychiatric conditions among males, 99 are from Discharge Abstract Database and 54 are from Ontario Mental Health Reporting System. Of the 71 neuro/psychiatric conditions among females, 38 are from Discharge Abstract Database and 33 are from Ontario Mental Health Reporting System.</t>
  </si>
  <si>
    <t>Supplementary Table S60</t>
  </si>
  <si>
    <t>Estimates of average annual deaths, hospitalizations and emergency department visits from health conditions attributable to alcohol in people age 15 and older, overall and by sex, Thunder Bay District</t>
  </si>
  <si>
    <t>* Of the 247 neuro/psychiatric conditions in total, 194 are from Discharge Abstract Database and 53 are from Ontario Mental Health Reporting System. Of the 157 neuro/psychiatric conditions among males, 125 are from Discharge Abstract Database and 32 are from Ontario Mental Health Reporting System. Of the 90 neuro/psychiatric conditions among females, 69 are from Discharge Abstract Database and 21 are from Ontario Mental Health Reporting System.</t>
  </si>
  <si>
    <t>Supplementary Table S62</t>
  </si>
  <si>
    <t xml:space="preserve">Estimates of average annual deaths, hospitalizations and emergency department visits from health conditions attributable to alcohol in people age 15 and older, overall and by sex, Timiskaming </t>
  </si>
  <si>
    <t>* Of the 35 neuro/psychiatric conditions in total, 27 are from Discharge Abstract Database and 7 are from Ontario Mental Health Reporting System. Of the 21 neuro/psychiatric conditions among males, 17 are from Discharge Abstract Database and 4 are from Ontario Mental Health Reporting System. Of the 14 neuro/psychiatric conditions among females, 10 are from Discharge Abstract Database and 4 are from Ontario Mental Health Reporting System.</t>
  </si>
  <si>
    <t>Supplementary Table S64</t>
  </si>
  <si>
    <t xml:space="preserve">Estimates of average annual deaths, hospitalizations and emergency department visits from health conditions attributable to alcohol in people age 15 and older, overall and by sex, Toronto </t>
  </si>
  <si>
    <t>* Of the 1,814 neuro/psychiatric conditions in total, 1,182 are from Discharge Abstract Database and 631 are from Ontario Mental Health Reporting System. Of the 1,356 neuro/psychiatric conditions among males, 931 are from Discharge Abstract Database and 424 are from Ontario Mental Health Reporting System. Of the 458 neuro/psychiatric conditions among females, 251 are from Discharge Abstract Database and 207 are from Ontario Mental Health Reporting System.</t>
  </si>
  <si>
    <t>Supplementary Table S66</t>
  </si>
  <si>
    <t>Estimates of average annual deaths, hospitalizations and emergency department visits from health conditions attributable to alcohol in people age 15 and older, overall and by sex, Waterloo Region</t>
  </si>
  <si>
    <t>* Of the 310 neuro/psychiatric conditions in total, 216 are from Discharge Abstract Database and 94 are from Ontario Mental Health Reporting System. Of the 219 neuro/psychiatric conditions among males, 157 are from Discharge Abstract Database and 62 are from Ontario Mental Health Reporting System. Of the 91 neuro/psychiatric conditions among females, 59 are from Discharge Abstract Database and 32 are from Ontario Mental Health Reporting System.</t>
  </si>
  <si>
    <t>Supplementary Table S68</t>
  </si>
  <si>
    <t>Estimates of average annual deaths, hospitalizations and emergency department visits from health conditions attributable to alcohol in people age 15 and older, overall and by sex, Wellington-Dufferin-Guelph</t>
  </si>
  <si>
    <t>* Of the 253 neuro/psychiatric conditions in total, 160 are from Discharge Abstract Database and 93 are from Ontario Mental Health Reporting System. Of the 177 neuro/psychiatric conditions among males, 115 are from Discharge Abstract Database and 63 are from Ontario Mental Health Reporting System. Of the 75 neuro/psychiatric conditions among females, 45 are from Discharge Abstract Database and 30 are from Ontario Mental Health Reporting System.</t>
  </si>
  <si>
    <t>Supplementary Table S70</t>
  </si>
  <si>
    <t>Estimates of average annual deaths, hospitalizations and emergency department visits from health conditions attributable to alcohol in people age 15 and older, overall and by sex, Windsor-Essex County</t>
  </si>
  <si>
    <t>* Of the 160 neuro/psychiatric conditions in total, 102 are from Discharge Abstract Database and 58 are from Ontario Mental Health Reporting System. Of the 120 neuro/psychiatric conditions among males, 80 are from Discharge Abstract Database and 40 are from Ontario Mental Health Reporting System. Of the 40 neuro/psychiatric conditions among females, 22 are from Discharge Abstract Database and 18 are from Ontario Mental Health Reporting System.</t>
  </si>
  <si>
    <t>Supplementary Table S72</t>
  </si>
  <si>
    <t>Estimates of average annual deaths, hospitalizations and emergency department visits from health conditions attributable to alcohol in people age 15 and older, overall and by sex, York Region</t>
  </si>
  <si>
    <t>* Of the 305 neuro/psychiatric conditions in total, 177 are from Discharge Abstract Database and 129 are from Ontario Mental Health Reporting System. Of the 213 neuro/psychiatric conditions among males, 132 are from Discharge Abstract Database and 81 are from Ontario Mental Health Reporting System. Of the 92 neuro/psychiatric conditions among females, 45 are from Discharge Abstract Database and 48 are from Ontario Mental Health Reporting System.</t>
  </si>
  <si>
    <t>Burden of health conditions attributable to smoking and alcohol</t>
  </si>
  <si>
    <t>Current smoking
(%)</t>
  </si>
  <si>
    <t>Current smoking
low 95% CI</t>
  </si>
  <si>
    <t>Current smoking
high 95% CI</t>
  </si>
  <si>
    <t>Current smoking
95% CI (low - high)</t>
  </si>
  <si>
    <t>Current smoking (ages 20 and older) = respondents who reported smoking every day or occasionally.</t>
  </si>
  <si>
    <t>Burden of Health Conditions Attributable to Smoking and Alcohol by Public Health Unit in Ontario: Supplementary Tables</t>
  </si>
  <si>
    <t>Prevalence of smoking and alcohol consumption</t>
  </si>
  <si>
    <t>(32.4, 34.1)</t>
  </si>
  <si>
    <t>(21.3, 28.0)</t>
  </si>
  <si>
    <t>(28.5, 37.0)</t>
  </si>
  <si>
    <t>(31.7, 38.8)</t>
  </si>
  <si>
    <t>(31.3, 38.2)</t>
  </si>
  <si>
    <t>(27.4, 33.4)</t>
  </si>
  <si>
    <t>(20.4, 29.9)</t>
  </si>
  <si>
    <t>(35.5, 44.1)</t>
  </si>
  <si>
    <t>(34.4, 41.3)</t>
  </si>
  <si>
    <t>(29.2, 37.5)</t>
  </si>
  <si>
    <t>(38.5, 46.1)</t>
  </si>
  <si>
    <t>(34.8, 45.3)</t>
  </si>
  <si>
    <t>(29.9, 38.3)</t>
  </si>
  <si>
    <t>(33.6, 45.1)</t>
  </si>
  <si>
    <t>(20.9, 26.1)</t>
  </si>
  <si>
    <t>(37.2, 43.7)</t>
  </si>
  <si>
    <t>(30.2, 41.8)</t>
  </si>
  <si>
    <t>(32.3, 41.9)</t>
  </si>
  <si>
    <t>(35.4, 44.3)</t>
  </si>
  <si>
    <t>(32.9, 40.2)</t>
  </si>
  <si>
    <t>(34.1, 43.7)</t>
  </si>
  <si>
    <t>(32.0, 40.1)</t>
  </si>
  <si>
    <t>(31.4, 43.7)</t>
  </si>
  <si>
    <t>(33.2, 40.6)</t>
  </si>
  <si>
    <t>(28.5, 40.2)</t>
  </si>
  <si>
    <t>(27.9, 35.5)</t>
  </si>
  <si>
    <t>(35.6, 44.3)</t>
  </si>
  <si>
    <t>(38.3, 46.8)</t>
  </si>
  <si>
    <t>(29.0, 40.1)</t>
  </si>
  <si>
    <t>(37.6, 47.5)</t>
  </si>
  <si>
    <t>(28.2, 38.7)</t>
  </si>
  <si>
    <t>(30.1, 38.3)</t>
  </si>
  <si>
    <t>(29.0, 37.8)</t>
  </si>
  <si>
    <t>(30.9, 39.3)</t>
  </si>
  <si>
    <t>(31.3, 40.4)</t>
  </si>
  <si>
    <t>Exceeding 2 drinks in the past week (age 19+)
(%)</t>
  </si>
  <si>
    <t>Exceeding 2 drinks in the past week
low 95% CI</t>
  </si>
  <si>
    <t>Exceeding 2 drinks in the past week
high 95% CI</t>
  </si>
  <si>
    <t>Exceeding 2 drinks in the past week
95% CI (low - high)</t>
  </si>
  <si>
    <t>Exceeding 2 drinks in the past week
Coefficient of variation (CV)</t>
  </si>
  <si>
    <t>Exceeding 2 drinks in the past week (ages 19 and older, not pregnant, not breastfeeding) = respondents who reported having more than two drinks in the past week.</t>
  </si>
  <si>
    <t>Percentage of people age 15 and older who reported current drinking and binge drinking, and percentage of people age 19 and older who reported exceeding two drinks in the past week, by public health unit, Ontario, 2015–2017 combined</t>
  </si>
  <si>
    <t>Citation: Ontario Health and Ontario Agency for Health Protection and Promotion (Public Health Ontario). Burden of Health Conditions Attributable to Smoking and Alcohol by Public Health Unit in Ontario: Supplementary Tables. Toronto: Queen’s Printer for Ontario; 2023.</t>
  </si>
  <si>
    <t>Ontario Health and Ontario Agency for Health Protection and Promotion (Public Health Ontario). Burden of Health Conditions Attributable to Smoking and Alcohol by Public Health Unit in Ontario: Supplementary Tables. Toronto: Queen’s Printer for Ontario; 2023.</t>
  </si>
  <si>
    <t>www.publichealthontario.ca/smoking-alcohol</t>
  </si>
  <si>
    <t xml:space="preserve">This report and associated supplemental materials are available at </t>
  </si>
</sst>
</file>

<file path=xl/styles.xml><?xml version="1.0" encoding="utf-8"?>
<styleSheet xmlns="http://schemas.openxmlformats.org/spreadsheetml/2006/main" xmlns:mc="http://schemas.openxmlformats.org/markup-compatibility/2006" xmlns:x14ac="http://schemas.microsoft.com/office/spreadsheetml/2009/9/ac" mc:Ignorable="x14ac">
  <numFmts count="6">
    <numFmt numFmtId="43" formatCode="_-* #,##0.00_-;\-* #,##0.00_-;_-* &quot;-&quot;??_-;_-@_-"/>
    <numFmt numFmtId="164" formatCode="0.0%"/>
    <numFmt numFmtId="165" formatCode="0.000"/>
    <numFmt numFmtId="166" formatCode="_-* #,##0_-;\-* #,##0_-;_-* &quot;-&quot;??_-;_-@_-"/>
    <numFmt numFmtId="167" formatCode="_-* #,##0.0_-;\-* #,##0.0_-;_-* &quot;-&quot;??_-;_-@_-"/>
    <numFmt numFmtId="168" formatCode="0.0"/>
  </numFmts>
  <fonts count="24" x14ac:knownFonts="1">
    <font>
      <sz val="11"/>
      <color theme="1"/>
      <name val="Calibri"/>
      <family val="2"/>
      <scheme val="minor"/>
    </font>
    <font>
      <sz val="10"/>
      <color theme="1"/>
      <name val="Arial"/>
      <family val="2"/>
    </font>
    <font>
      <sz val="10"/>
      <color theme="1"/>
      <name val="Arial"/>
      <family val="2"/>
    </font>
    <font>
      <sz val="10"/>
      <color theme="1"/>
      <name val="Arial"/>
      <family val="2"/>
    </font>
    <font>
      <sz val="10"/>
      <color theme="1"/>
      <name val="Arial"/>
      <family val="2"/>
    </font>
    <font>
      <sz val="11"/>
      <color theme="1"/>
      <name val="Calibri"/>
      <family val="2"/>
      <scheme val="minor"/>
    </font>
    <font>
      <sz val="10"/>
      <color theme="1"/>
      <name val="Arial"/>
      <family val="2"/>
    </font>
    <font>
      <sz val="11"/>
      <color rgb="FFFF0000"/>
      <name val="Calibri"/>
      <family val="2"/>
      <scheme val="minor"/>
    </font>
    <font>
      <sz val="10"/>
      <name val="Arial"/>
      <family val="2"/>
    </font>
    <font>
      <b/>
      <sz val="10"/>
      <color theme="1"/>
      <name val="Arial"/>
      <family val="2"/>
    </font>
    <font>
      <b/>
      <sz val="10"/>
      <name val="Arial"/>
      <family val="2"/>
    </font>
    <font>
      <u/>
      <sz val="11"/>
      <color theme="10"/>
      <name val="Calibri"/>
      <family val="2"/>
      <scheme val="minor"/>
    </font>
    <font>
      <u/>
      <sz val="10"/>
      <color theme="10"/>
      <name val="Arial"/>
      <family val="2"/>
    </font>
    <font>
      <sz val="11"/>
      <name val="Calibri"/>
      <family val="2"/>
      <scheme val="minor"/>
    </font>
    <font>
      <sz val="11"/>
      <color theme="0"/>
      <name val="Calibri"/>
      <family val="2"/>
      <scheme val="minor"/>
    </font>
    <font>
      <b/>
      <sz val="10"/>
      <color rgb="FF000000"/>
      <name val="Arial"/>
      <family val="2"/>
    </font>
    <font>
      <sz val="10"/>
      <color theme="1"/>
      <name val="Calibri"/>
      <family val="2"/>
      <scheme val="minor"/>
    </font>
    <font>
      <sz val="9.5"/>
      <color rgb="FF000000"/>
      <name val="Arial"/>
      <family val="2"/>
    </font>
    <font>
      <sz val="9.5"/>
      <color rgb="FF000000"/>
      <name val="Arial"/>
      <family val="2"/>
    </font>
    <font>
      <u/>
      <sz val="9.5"/>
      <color theme="10"/>
      <name val="Arial"/>
      <family val="2"/>
    </font>
    <font>
      <sz val="11"/>
      <color rgb="FF000000"/>
      <name val="Calibri"/>
      <family val="2"/>
      <scheme val="minor"/>
    </font>
    <font>
      <sz val="9.5"/>
      <color rgb="FF000000"/>
      <name val="Arial"/>
      <family val="2"/>
    </font>
    <font>
      <sz val="10"/>
      <color rgb="FF000000"/>
      <name val="Arial"/>
      <family val="2"/>
    </font>
    <font>
      <b/>
      <sz val="16"/>
      <color theme="1"/>
      <name val="Arial"/>
      <family val="2"/>
    </font>
  </fonts>
  <fills count="9">
    <fill>
      <patternFill patternType="none"/>
    </fill>
    <fill>
      <patternFill patternType="gray125"/>
    </fill>
    <fill>
      <patternFill patternType="solid">
        <fgColor theme="6" tint="0.79998168889431442"/>
        <bgColor indexed="65"/>
      </patternFill>
    </fill>
    <fill>
      <patternFill patternType="solid">
        <fgColor theme="6" tint="0.59999389629810485"/>
        <bgColor indexed="65"/>
      </patternFill>
    </fill>
    <fill>
      <patternFill patternType="solid">
        <fgColor theme="0"/>
        <bgColor indexed="64"/>
      </patternFill>
    </fill>
    <fill>
      <patternFill patternType="solid">
        <fgColor theme="6"/>
      </patternFill>
    </fill>
    <fill>
      <patternFill patternType="solid">
        <fgColor theme="2" tint="-9.9978637043366805E-2"/>
        <bgColor indexed="64"/>
      </patternFill>
    </fill>
    <fill>
      <patternFill patternType="solid">
        <fgColor theme="0" tint="-4.9989318521683403E-2"/>
        <bgColor indexed="64"/>
      </patternFill>
    </fill>
    <fill>
      <patternFill patternType="solid">
        <fgColor rgb="FFD0CECE"/>
        <bgColor indexed="64"/>
      </patternFill>
    </fill>
  </fills>
  <borders count="23">
    <border>
      <left/>
      <right/>
      <top/>
      <bottom/>
      <diagonal/>
    </border>
    <border>
      <left style="thin">
        <color indexed="64"/>
      </left>
      <right style="thin">
        <color indexed="64"/>
      </right>
      <top style="thin">
        <color indexed="64"/>
      </top>
      <bottom style="thin">
        <color indexed="64"/>
      </bottom>
      <diagonal/>
    </border>
    <border>
      <left style="medium">
        <color indexed="64"/>
      </left>
      <right style="thin">
        <color indexed="64"/>
      </right>
      <top style="medium">
        <color indexed="64"/>
      </top>
      <bottom style="thin">
        <color indexed="64"/>
      </bottom>
      <diagonal/>
    </border>
    <border>
      <left style="thin">
        <color indexed="64"/>
      </left>
      <right style="thin">
        <color indexed="64"/>
      </right>
      <top style="medium">
        <color indexed="64"/>
      </top>
      <bottom style="thin">
        <color indexed="64"/>
      </bottom>
      <diagonal/>
    </border>
    <border>
      <left style="thin">
        <color indexed="64"/>
      </left>
      <right style="medium">
        <color indexed="64"/>
      </right>
      <top style="medium">
        <color indexed="64"/>
      </top>
      <bottom style="thin">
        <color indexed="64"/>
      </bottom>
      <diagonal/>
    </border>
    <border>
      <left style="medium">
        <color indexed="64"/>
      </left>
      <right style="thin">
        <color indexed="64"/>
      </right>
      <top style="thin">
        <color indexed="64"/>
      </top>
      <bottom style="thin">
        <color indexed="64"/>
      </bottom>
      <diagonal/>
    </border>
    <border>
      <left style="thin">
        <color indexed="64"/>
      </left>
      <right style="medium">
        <color indexed="64"/>
      </right>
      <top style="thin">
        <color indexed="64"/>
      </top>
      <bottom style="thin">
        <color indexed="64"/>
      </bottom>
      <diagonal/>
    </border>
    <border>
      <left style="medium">
        <color indexed="64"/>
      </left>
      <right style="thin">
        <color indexed="64"/>
      </right>
      <top style="thin">
        <color indexed="64"/>
      </top>
      <bottom style="medium">
        <color indexed="64"/>
      </bottom>
      <diagonal/>
    </border>
    <border>
      <left style="thin">
        <color indexed="64"/>
      </left>
      <right style="thin">
        <color indexed="64"/>
      </right>
      <top style="thin">
        <color indexed="64"/>
      </top>
      <bottom style="medium">
        <color indexed="64"/>
      </bottom>
      <diagonal/>
    </border>
    <border>
      <left style="thin">
        <color indexed="64"/>
      </left>
      <right style="medium">
        <color indexed="64"/>
      </right>
      <top style="thin">
        <color indexed="64"/>
      </top>
      <bottom style="medium">
        <color indexed="64"/>
      </bottom>
      <diagonal/>
    </border>
    <border>
      <left/>
      <right style="thin">
        <color indexed="64"/>
      </right>
      <top style="medium">
        <color indexed="64"/>
      </top>
      <bottom style="thin">
        <color indexed="64"/>
      </bottom>
      <diagonal/>
    </border>
    <border>
      <left/>
      <right style="thin">
        <color indexed="64"/>
      </right>
      <top style="thin">
        <color indexed="64"/>
      </top>
      <bottom style="thin">
        <color indexed="64"/>
      </bottom>
      <diagonal/>
    </border>
    <border>
      <left style="thin">
        <color indexed="64"/>
      </left>
      <right style="thick">
        <color indexed="64"/>
      </right>
      <top style="medium">
        <color indexed="64"/>
      </top>
      <bottom style="thin">
        <color indexed="64"/>
      </bottom>
      <diagonal/>
    </border>
    <border>
      <left style="thin">
        <color indexed="64"/>
      </left>
      <right style="thick">
        <color indexed="64"/>
      </right>
      <top style="thin">
        <color indexed="64"/>
      </top>
      <bottom style="thin">
        <color indexed="64"/>
      </bottom>
      <diagonal/>
    </border>
    <border>
      <left/>
      <right style="thin">
        <color indexed="64"/>
      </right>
      <top style="thin">
        <color indexed="64"/>
      </top>
      <bottom style="medium">
        <color indexed="64"/>
      </bottom>
      <diagonal/>
    </border>
    <border>
      <left style="thin">
        <color indexed="64"/>
      </left>
      <right style="thick">
        <color indexed="64"/>
      </right>
      <top style="thin">
        <color indexed="64"/>
      </top>
      <bottom style="medium">
        <color indexed="64"/>
      </bottom>
      <diagonal/>
    </border>
    <border>
      <left/>
      <right style="thick">
        <color indexed="64"/>
      </right>
      <top/>
      <bottom/>
      <diagonal/>
    </border>
    <border>
      <left style="medium">
        <color indexed="64"/>
      </left>
      <right style="thin">
        <color indexed="64"/>
      </right>
      <top/>
      <bottom style="thin">
        <color indexed="64"/>
      </bottom>
      <diagonal/>
    </border>
    <border>
      <left style="thin">
        <color indexed="64"/>
      </left>
      <right style="thin">
        <color indexed="64"/>
      </right>
      <top/>
      <bottom style="thin">
        <color indexed="64"/>
      </bottom>
      <diagonal/>
    </border>
    <border>
      <left style="thin">
        <color indexed="64"/>
      </left>
      <right style="medium">
        <color indexed="64"/>
      </right>
      <top/>
      <bottom style="thin">
        <color indexed="64"/>
      </bottom>
      <diagonal/>
    </border>
    <border>
      <left style="thick">
        <color indexed="64"/>
      </left>
      <right style="thin">
        <color indexed="64"/>
      </right>
      <top style="medium">
        <color indexed="64"/>
      </top>
      <bottom style="thin">
        <color indexed="64"/>
      </bottom>
      <diagonal/>
    </border>
    <border>
      <left style="thick">
        <color indexed="64"/>
      </left>
      <right style="thin">
        <color indexed="64"/>
      </right>
      <top style="thin">
        <color indexed="64"/>
      </top>
      <bottom style="thin">
        <color indexed="64"/>
      </bottom>
      <diagonal/>
    </border>
    <border>
      <left style="thick">
        <color indexed="64"/>
      </left>
      <right style="thin">
        <color indexed="64"/>
      </right>
      <top style="thin">
        <color indexed="64"/>
      </top>
      <bottom style="medium">
        <color indexed="64"/>
      </bottom>
      <diagonal/>
    </border>
  </borders>
  <cellStyleXfs count="20">
    <xf numFmtId="0" fontId="0" fillId="0" borderId="0"/>
    <xf numFmtId="9" fontId="5" fillId="0" borderId="0" applyFont="0" applyFill="0" applyBorder="0" applyAlignment="0" applyProtection="0"/>
    <xf numFmtId="0" fontId="5" fillId="2" borderId="0" applyNumberFormat="0" applyBorder="0" applyAlignment="0" applyProtection="0"/>
    <xf numFmtId="0" fontId="5" fillId="3" borderId="0" applyNumberFormat="0" applyBorder="0" applyAlignment="0" applyProtection="0"/>
    <xf numFmtId="0" fontId="11" fillId="0" borderId="0" applyNumberFormat="0" applyFill="0" applyBorder="0" applyAlignment="0" applyProtection="0"/>
    <xf numFmtId="0" fontId="8" fillId="0" borderId="0" applyNumberFormat="0" applyFill="0" applyBorder="0" applyAlignment="0" applyProtection="0"/>
    <xf numFmtId="43" fontId="5" fillId="0" borderId="0" applyFont="0" applyFill="0" applyBorder="0" applyAlignment="0" applyProtection="0"/>
    <xf numFmtId="0" fontId="14" fillId="5" borderId="0" applyNumberFormat="0" applyBorder="0" applyAlignment="0" applyProtection="0"/>
    <xf numFmtId="0" fontId="5" fillId="0" borderId="0"/>
    <xf numFmtId="0" fontId="11" fillId="0" borderId="0" applyNumberFormat="0" applyFill="0" applyBorder="0" applyAlignment="0" applyProtection="0"/>
    <xf numFmtId="0" fontId="17" fillId="0" borderId="0"/>
    <xf numFmtId="43" fontId="18" fillId="0" borderId="0" applyFont="0" applyFill="0" applyBorder="0" applyAlignment="0" applyProtection="0"/>
    <xf numFmtId="9" fontId="18" fillId="0" borderId="0" applyFont="0" applyFill="0" applyBorder="0" applyAlignment="0" applyProtection="0"/>
    <xf numFmtId="0" fontId="19" fillId="0" borderId="0" applyNumberFormat="0" applyFill="0" applyBorder="0" applyAlignment="0" applyProtection="0"/>
    <xf numFmtId="43" fontId="17" fillId="0" borderId="0" applyFont="0" applyFill="0" applyBorder="0" applyAlignment="0" applyProtection="0"/>
    <xf numFmtId="9" fontId="17" fillId="0" borderId="0" applyFont="0" applyFill="0" applyBorder="0" applyAlignment="0" applyProtection="0"/>
    <xf numFmtId="0" fontId="21" fillId="0" borderId="0"/>
    <xf numFmtId="43" fontId="17" fillId="0" borderId="0" applyFont="0" applyFill="0" applyBorder="0" applyAlignment="0" applyProtection="0"/>
    <xf numFmtId="9" fontId="17" fillId="0" borderId="0" applyFont="0" applyFill="0" applyBorder="0" applyAlignment="0" applyProtection="0"/>
    <xf numFmtId="0" fontId="17" fillId="0" borderId="0"/>
  </cellStyleXfs>
  <cellXfs count="240">
    <xf numFmtId="0" fontId="0" fillId="0" borderId="0" xfId="0"/>
    <xf numFmtId="0" fontId="0" fillId="0" borderId="0" xfId="0" applyFont="1"/>
    <xf numFmtId="0" fontId="6" fillId="4" borderId="0" xfId="0" applyFont="1" applyFill="1" applyBorder="1" applyAlignment="1">
      <alignment vertical="center"/>
    </xf>
    <xf numFmtId="0" fontId="6" fillId="4" borderId="0" xfId="0" applyFont="1" applyFill="1" applyBorder="1"/>
    <xf numFmtId="0" fontId="0" fillId="4" borderId="0" xfId="0" applyFont="1" applyFill="1"/>
    <xf numFmtId="0" fontId="0" fillId="0" borderId="0" xfId="0" applyFont="1" applyAlignment="1">
      <alignment vertical="center"/>
    </xf>
    <xf numFmtId="0" fontId="0" fillId="4" borderId="0" xfId="0" applyFont="1" applyFill="1" applyAlignment="1">
      <alignment vertical="center"/>
    </xf>
    <xf numFmtId="0" fontId="0" fillId="0" borderId="0" xfId="0" applyFont="1" applyBorder="1" applyAlignment="1"/>
    <xf numFmtId="0" fontId="0" fillId="4" borderId="0" xfId="0" applyFont="1" applyFill="1" applyBorder="1" applyAlignment="1"/>
    <xf numFmtId="0" fontId="13" fillId="4" borderId="0" xfId="0" applyFont="1" applyFill="1" applyAlignment="1"/>
    <xf numFmtId="0" fontId="7" fillId="4" borderId="0" xfId="0" applyFont="1" applyFill="1" applyAlignment="1"/>
    <xf numFmtId="0" fontId="11" fillId="0" borderId="0" xfId="4" applyFill="1" applyBorder="1" applyAlignment="1">
      <alignment vertical="top"/>
    </xf>
    <xf numFmtId="0" fontId="9" fillId="0" borderId="0" xfId="0" applyFont="1"/>
    <xf numFmtId="165" fontId="6" fillId="0" borderId="0" xfId="0" applyNumberFormat="1" applyFont="1"/>
    <xf numFmtId="1" fontId="6" fillId="0" borderId="0" xfId="0" applyNumberFormat="1" applyFont="1"/>
    <xf numFmtId="0" fontId="12" fillId="0" borderId="0" xfId="4" applyFont="1" applyFill="1" applyBorder="1" applyAlignment="1">
      <alignment vertical="top"/>
    </xf>
    <xf numFmtId="0" fontId="0" fillId="0" borderId="0" xfId="0" applyFill="1" applyBorder="1"/>
    <xf numFmtId="0" fontId="6" fillId="0" borderId="0" xfId="3" applyFont="1" applyFill="1" applyBorder="1" applyAlignment="1">
      <alignment horizontal="center" wrapText="1"/>
    </xf>
    <xf numFmtId="1" fontId="6" fillId="0" borderId="0" xfId="2" applyNumberFormat="1" applyFont="1" applyFill="1" applyBorder="1"/>
    <xf numFmtId="164" fontId="6" fillId="0" borderId="0" xfId="2" applyNumberFormat="1" applyFont="1" applyFill="1" applyBorder="1"/>
    <xf numFmtId="0" fontId="6" fillId="0" borderId="0" xfId="2" applyNumberFormat="1" applyFont="1" applyFill="1" applyBorder="1"/>
    <xf numFmtId="0" fontId="9" fillId="0" borderId="0" xfId="0" applyFont="1" applyFill="1" applyBorder="1" applyAlignment="1">
      <alignment wrapText="1"/>
    </xf>
    <xf numFmtId="164" fontId="6" fillId="0" borderId="0" xfId="1" applyNumberFormat="1" applyFont="1" applyFill="1" applyBorder="1"/>
    <xf numFmtId="1" fontId="6" fillId="0" borderId="0" xfId="0" applyNumberFormat="1" applyFont="1" applyFill="1" applyBorder="1"/>
    <xf numFmtId="166" fontId="6" fillId="0" borderId="0" xfId="6" applyNumberFormat="1" applyFont="1"/>
    <xf numFmtId="166" fontId="6" fillId="0" borderId="0" xfId="6" applyNumberFormat="1" applyFont="1" applyBorder="1"/>
    <xf numFmtId="166" fontId="6" fillId="0" borderId="0" xfId="7" applyNumberFormat="1" applyFont="1" applyFill="1" applyBorder="1" applyAlignment="1">
      <alignment horizontal="center" wrapText="1"/>
    </xf>
    <xf numFmtId="0" fontId="6" fillId="0" borderId="0" xfId="7" applyFont="1" applyFill="1" applyBorder="1" applyAlignment="1">
      <alignment horizontal="center" wrapText="1"/>
    </xf>
    <xf numFmtId="166" fontId="6" fillId="0" borderId="0" xfId="6" applyNumberFormat="1" applyFont="1" applyFill="1" applyBorder="1"/>
    <xf numFmtId="0" fontId="0" fillId="0" borderId="0" xfId="0"/>
    <xf numFmtId="0" fontId="6" fillId="0" borderId="0" xfId="0" applyFont="1"/>
    <xf numFmtId="0" fontId="6" fillId="0" borderId="0" xfId="0" applyFont="1" applyFill="1" applyBorder="1"/>
    <xf numFmtId="17" fontId="6" fillId="0" borderId="0" xfId="0" quotePrefix="1" applyNumberFormat="1" applyFont="1"/>
    <xf numFmtId="0" fontId="6" fillId="0" borderId="0" xfId="0" applyFont="1" applyFill="1" applyBorder="1" applyAlignment="1">
      <alignment vertical="top"/>
    </xf>
    <xf numFmtId="0" fontId="6" fillId="0" borderId="0" xfId="0" applyFont="1" applyAlignment="1">
      <alignment vertical="top"/>
    </xf>
    <xf numFmtId="166" fontId="6" fillId="0" borderId="0" xfId="6" applyNumberFormat="1" applyFont="1" applyFill="1" applyBorder="1" applyAlignment="1">
      <alignment horizontal="center" wrapText="1"/>
    </xf>
    <xf numFmtId="0" fontId="6" fillId="0" borderId="0" xfId="0" applyFont="1" applyFill="1" applyBorder="1" applyAlignment="1">
      <alignment horizontal="center" wrapText="1"/>
    </xf>
    <xf numFmtId="0" fontId="6" fillId="0" borderId="0" xfId="0" applyFont="1" applyBorder="1"/>
    <xf numFmtId="166" fontId="6" fillId="4" borderId="0" xfId="7" applyNumberFormat="1" applyFont="1" applyFill="1" applyBorder="1" applyAlignment="1">
      <alignment horizontal="center" wrapText="1"/>
    </xf>
    <xf numFmtId="0" fontId="6" fillId="4" borderId="0" xfId="7" applyFont="1" applyFill="1" applyBorder="1" applyAlignment="1">
      <alignment horizontal="center" wrapText="1"/>
    </xf>
    <xf numFmtId="166" fontId="6" fillId="4" borderId="0" xfId="6" applyNumberFormat="1" applyFont="1" applyFill="1" applyBorder="1"/>
    <xf numFmtId="164" fontId="6" fillId="4" borderId="0" xfId="2" applyNumberFormat="1" applyFont="1" applyFill="1" applyBorder="1"/>
    <xf numFmtId="1" fontId="6" fillId="4" borderId="0" xfId="0" applyNumberFormat="1" applyFont="1" applyFill="1" applyBorder="1"/>
    <xf numFmtId="166" fontId="6" fillId="4" borderId="0" xfId="6" applyNumberFormat="1" applyFont="1" applyFill="1" applyBorder="1" applyAlignment="1">
      <alignment horizontal="center" wrapText="1"/>
    </xf>
    <xf numFmtId="0" fontId="6" fillId="4" borderId="0" xfId="0" applyFont="1" applyFill="1" applyBorder="1" applyAlignment="1">
      <alignment horizontal="center" wrapText="1"/>
    </xf>
    <xf numFmtId="164" fontId="6" fillId="4" borderId="0" xfId="1" applyNumberFormat="1" applyFont="1" applyFill="1" applyBorder="1"/>
    <xf numFmtId="0" fontId="12" fillId="0" borderId="0" xfId="4" applyFont="1"/>
    <xf numFmtId="0" fontId="4" fillId="0" borderId="0" xfId="0" applyFont="1"/>
    <xf numFmtId="0" fontId="3" fillId="0" borderId="0" xfId="0" applyFont="1"/>
    <xf numFmtId="0" fontId="3" fillId="0" borderId="0" xfId="0" applyFont="1" applyBorder="1"/>
    <xf numFmtId="0" fontId="2" fillId="0" borderId="0" xfId="0" applyFont="1"/>
    <xf numFmtId="0" fontId="6" fillId="0" borderId="16" xfId="0" applyFont="1" applyBorder="1"/>
    <xf numFmtId="166" fontId="6" fillId="0" borderId="0" xfId="0" applyNumberFormat="1" applyFont="1"/>
    <xf numFmtId="0" fontId="1" fillId="0" borderId="0" xfId="0" applyFont="1"/>
    <xf numFmtId="0" fontId="15" fillId="0" borderId="0" xfId="0" applyFont="1" applyAlignment="1">
      <alignment horizontal="left"/>
    </xf>
    <xf numFmtId="3" fontId="1" fillId="0" borderId="0" xfId="0" applyNumberFormat="1" applyFont="1" applyAlignment="1">
      <alignment horizontal="left"/>
    </xf>
    <xf numFmtId="0" fontId="1" fillId="0" borderId="0" xfId="0" applyFont="1" applyFill="1" applyBorder="1" applyAlignment="1">
      <alignment vertical="top"/>
    </xf>
    <xf numFmtId="17" fontId="1" fillId="0" borderId="0" xfId="0" quotePrefix="1" applyNumberFormat="1" applyFont="1"/>
    <xf numFmtId="0" fontId="1" fillId="0" borderId="0" xfId="0" applyFont="1" applyFill="1" applyBorder="1"/>
    <xf numFmtId="0" fontId="16" fillId="0" borderId="0" xfId="0" applyFont="1"/>
    <xf numFmtId="0" fontId="16" fillId="0" borderId="0" xfId="0" applyFont="1" applyAlignment="1">
      <alignment horizontal="left"/>
    </xf>
    <xf numFmtId="0" fontId="1" fillId="0" borderId="0" xfId="0" applyFont="1" applyAlignment="1">
      <alignment vertical="top"/>
    </xf>
    <xf numFmtId="3" fontId="1" fillId="0" borderId="0" xfId="0" applyNumberFormat="1" applyFont="1" applyFill="1" applyAlignment="1">
      <alignment horizontal="left"/>
    </xf>
    <xf numFmtId="0" fontId="9" fillId="0" borderId="0" xfId="0" applyFont="1" applyFill="1"/>
    <xf numFmtId="0" fontId="10" fillId="4" borderId="0" xfId="8" applyFont="1" applyFill="1" applyAlignment="1">
      <alignment vertical="center"/>
    </xf>
    <xf numFmtId="0" fontId="8" fillId="4" borderId="0" xfId="8" applyFont="1" applyFill="1" applyAlignment="1">
      <alignment vertical="center"/>
    </xf>
    <xf numFmtId="0" fontId="1" fillId="4" borderId="0" xfId="8" applyFont="1" applyFill="1"/>
    <xf numFmtId="0" fontId="1" fillId="7" borderId="1" xfId="8" applyFont="1" applyFill="1" applyBorder="1" applyAlignment="1">
      <alignment vertical="center"/>
    </xf>
    <xf numFmtId="0" fontId="12" fillId="0" borderId="1" xfId="9" applyFont="1" applyFill="1" applyBorder="1" applyAlignment="1">
      <alignment horizontal="center" vertical="center"/>
    </xf>
    <xf numFmtId="0" fontId="1" fillId="6" borderId="2" xfId="7" applyFont="1" applyFill="1" applyBorder="1" applyAlignment="1">
      <alignment wrapText="1"/>
    </xf>
    <xf numFmtId="166" fontId="1" fillId="6" borderId="3" xfId="7" applyNumberFormat="1" applyFont="1" applyFill="1" applyBorder="1" applyAlignment="1">
      <alignment horizontal="center" wrapText="1"/>
    </xf>
    <xf numFmtId="166" fontId="1" fillId="6" borderId="12" xfId="7" applyNumberFormat="1" applyFont="1" applyFill="1" applyBorder="1" applyAlignment="1">
      <alignment horizontal="center" wrapText="1"/>
    </xf>
    <xf numFmtId="166" fontId="1" fillId="6" borderId="10" xfId="7" applyNumberFormat="1" applyFont="1" applyFill="1" applyBorder="1" applyAlignment="1">
      <alignment horizontal="center" wrapText="1"/>
    </xf>
    <xf numFmtId="0" fontId="1" fillId="6" borderId="2" xfId="0" applyFont="1" applyFill="1" applyBorder="1" applyAlignment="1">
      <alignment horizontal="left" wrapText="1"/>
    </xf>
    <xf numFmtId="0" fontId="1" fillId="6" borderId="3" xfId="7" applyFont="1" applyFill="1" applyBorder="1" applyAlignment="1">
      <alignment horizontal="center" wrapText="1"/>
    </xf>
    <xf numFmtId="166" fontId="1" fillId="6" borderId="4" xfId="7" applyNumberFormat="1" applyFont="1" applyFill="1" applyBorder="1" applyAlignment="1">
      <alignment horizontal="center" wrapText="1"/>
    </xf>
    <xf numFmtId="0" fontId="1" fillId="0" borderId="5" xfId="0" applyFont="1" applyBorder="1"/>
    <xf numFmtId="164" fontId="1" fillId="7" borderId="13" xfId="1" applyNumberFormat="1" applyFont="1" applyFill="1" applyBorder="1"/>
    <xf numFmtId="164" fontId="1" fillId="4" borderId="13" xfId="6" applyNumberFormat="1" applyFont="1" applyFill="1" applyBorder="1"/>
    <xf numFmtId="164" fontId="1" fillId="7" borderId="6" xfId="1" applyNumberFormat="1" applyFont="1" applyFill="1" applyBorder="1"/>
    <xf numFmtId="0" fontId="1" fillId="0" borderId="7" xfId="0" applyFont="1" applyFill="1" applyBorder="1"/>
    <xf numFmtId="164" fontId="1" fillId="7" borderId="15" xfId="6" applyNumberFormat="1" applyFont="1" applyFill="1" applyBorder="1"/>
    <xf numFmtId="164" fontId="1" fillId="0" borderId="15" xfId="2" applyNumberFormat="1" applyFont="1" applyFill="1" applyBorder="1"/>
    <xf numFmtId="164" fontId="1" fillId="7" borderId="9" xfId="6" applyNumberFormat="1" applyFont="1" applyFill="1" applyBorder="1"/>
    <xf numFmtId="166" fontId="1" fillId="0" borderId="0" xfId="6" applyNumberFormat="1" applyFont="1"/>
    <xf numFmtId="166" fontId="1" fillId="0" borderId="0" xfId="6" applyNumberFormat="1" applyFont="1" applyBorder="1"/>
    <xf numFmtId="166" fontId="1" fillId="0" borderId="0" xfId="0" applyNumberFormat="1" applyFont="1"/>
    <xf numFmtId="166" fontId="1" fillId="6" borderId="10" xfId="6" applyNumberFormat="1" applyFont="1" applyFill="1" applyBorder="1" applyAlignment="1">
      <alignment horizontal="center" wrapText="1"/>
    </xf>
    <xf numFmtId="0" fontId="1" fillId="6" borderId="3" xfId="0" applyFont="1" applyFill="1" applyBorder="1" applyAlignment="1">
      <alignment horizontal="center" wrapText="1"/>
    </xf>
    <xf numFmtId="166" fontId="1" fillId="6" borderId="12" xfId="6" applyNumberFormat="1" applyFont="1" applyFill="1" applyBorder="1" applyAlignment="1">
      <alignment horizontal="center" wrapText="1"/>
    </xf>
    <xf numFmtId="166" fontId="1" fillId="6" borderId="3" xfId="6" applyNumberFormat="1" applyFont="1" applyFill="1" applyBorder="1" applyAlignment="1">
      <alignment horizontal="center" wrapText="1"/>
    </xf>
    <xf numFmtId="166" fontId="1" fillId="6" borderId="4" xfId="6" applyNumberFormat="1" applyFont="1" applyFill="1" applyBorder="1" applyAlignment="1">
      <alignment horizontal="center" wrapText="1"/>
    </xf>
    <xf numFmtId="0" fontId="1" fillId="0" borderId="5" xfId="0" applyFont="1" applyFill="1" applyBorder="1"/>
    <xf numFmtId="0" fontId="1" fillId="0" borderId="7" xfId="0" applyFont="1" applyBorder="1"/>
    <xf numFmtId="164" fontId="1" fillId="0" borderId="13" xfId="6" applyNumberFormat="1" applyFont="1" applyFill="1" applyBorder="1"/>
    <xf numFmtId="0" fontId="1" fillId="0" borderId="1" xfId="8" applyFont="1" applyFill="1" applyBorder="1" applyAlignment="1">
      <alignment vertical="center"/>
    </xf>
    <xf numFmtId="0" fontId="12" fillId="7" borderId="1" xfId="9" applyFont="1" applyFill="1" applyBorder="1" applyAlignment="1">
      <alignment horizontal="center" vertical="center"/>
    </xf>
    <xf numFmtId="0" fontId="1" fillId="0" borderId="0" xfId="3" applyFont="1" applyFill="1" applyBorder="1" applyAlignment="1">
      <alignment horizontal="center" wrapText="1"/>
    </xf>
    <xf numFmtId="167" fontId="1" fillId="7" borderId="1" xfId="6" applyNumberFormat="1" applyFont="1" applyFill="1" applyBorder="1" applyAlignment="1">
      <alignment horizontal="right"/>
    </xf>
    <xf numFmtId="168" fontId="1" fillId="0" borderId="1" xfId="1" applyNumberFormat="1" applyFont="1" applyFill="1" applyBorder="1" applyAlignment="1">
      <alignment horizontal="right"/>
    </xf>
    <xf numFmtId="168" fontId="1" fillId="7" borderId="1" xfId="1" applyNumberFormat="1" applyFont="1" applyFill="1" applyBorder="1" applyAlignment="1">
      <alignment horizontal="right"/>
    </xf>
    <xf numFmtId="167" fontId="1" fillId="7" borderId="6" xfId="6" applyNumberFormat="1" applyFont="1" applyFill="1" applyBorder="1" applyAlignment="1">
      <alignment horizontal="right"/>
    </xf>
    <xf numFmtId="1" fontId="1" fillId="0" borderId="0" xfId="2" applyNumberFormat="1" applyFont="1" applyFill="1" applyBorder="1"/>
    <xf numFmtId="164" fontId="1" fillId="0" borderId="0" xfId="2" applyNumberFormat="1" applyFont="1" applyFill="1" applyBorder="1"/>
    <xf numFmtId="165" fontId="1" fillId="0" borderId="0" xfId="0" applyNumberFormat="1" applyFont="1"/>
    <xf numFmtId="168" fontId="1" fillId="0" borderId="1" xfId="2" applyNumberFormat="1" applyFont="1" applyFill="1" applyBorder="1" applyAlignment="1">
      <alignment horizontal="right"/>
    </xf>
    <xf numFmtId="168" fontId="1" fillId="7" borderId="1" xfId="2" applyNumberFormat="1" applyFont="1" applyFill="1" applyBorder="1" applyAlignment="1">
      <alignment horizontal="right"/>
    </xf>
    <xf numFmtId="0" fontId="1" fillId="0" borderId="0" xfId="2" applyNumberFormat="1" applyFont="1" applyFill="1" applyBorder="1"/>
    <xf numFmtId="0" fontId="9" fillId="0" borderId="0" xfId="0" applyFont="1" applyAlignment="1">
      <alignment vertical="top"/>
    </xf>
    <xf numFmtId="0" fontId="1" fillId="6" borderId="2" xfId="7" applyFont="1" applyFill="1" applyBorder="1" applyAlignment="1">
      <alignment horizontal="center" wrapText="1"/>
    </xf>
    <xf numFmtId="168" fontId="1" fillId="7" borderId="1" xfId="6" applyNumberFormat="1" applyFont="1" applyFill="1" applyBorder="1"/>
    <xf numFmtId="168" fontId="1" fillId="7" borderId="13" xfId="2" applyNumberFormat="1" applyFont="1" applyFill="1" applyBorder="1" applyAlignment="1">
      <alignment horizontal="right"/>
    </xf>
    <xf numFmtId="168" fontId="1" fillId="0" borderId="11" xfId="6" applyNumberFormat="1" applyFont="1" applyFill="1" applyBorder="1"/>
    <xf numFmtId="168" fontId="1" fillId="0" borderId="1" xfId="6" applyNumberFormat="1" applyFont="1" applyFill="1" applyBorder="1"/>
    <xf numFmtId="168" fontId="1" fillId="0" borderId="1" xfId="6" applyNumberFormat="1" applyFont="1" applyFill="1" applyBorder="1" applyAlignment="1">
      <alignment horizontal="right"/>
    </xf>
    <xf numFmtId="168" fontId="1" fillId="0" borderId="13" xfId="6" applyNumberFormat="1" applyFont="1" applyFill="1" applyBorder="1"/>
    <xf numFmtId="0" fontId="1" fillId="0" borderId="1" xfId="0" applyFont="1" applyBorder="1"/>
    <xf numFmtId="0" fontId="1" fillId="0" borderId="0" xfId="0" applyFont="1" applyAlignment="1">
      <alignment horizontal="right"/>
    </xf>
    <xf numFmtId="0" fontId="20" fillId="0" borderId="0" xfId="0" applyFont="1"/>
    <xf numFmtId="0" fontId="6" fillId="0" borderId="0" xfId="0" applyFont="1" applyFill="1"/>
    <xf numFmtId="0" fontId="1" fillId="0" borderId="0" xfId="0" applyFont="1" applyFill="1"/>
    <xf numFmtId="0" fontId="0" fillId="0" borderId="0" xfId="0" applyFill="1"/>
    <xf numFmtId="0" fontId="1" fillId="0" borderId="17" xfId="0" applyFont="1" applyBorder="1"/>
    <xf numFmtId="167" fontId="1" fillId="7" borderId="18" xfId="6" applyNumberFormat="1" applyFont="1" applyFill="1" applyBorder="1" applyAlignment="1">
      <alignment horizontal="right"/>
    </xf>
    <xf numFmtId="168" fontId="1" fillId="0" borderId="18" xfId="1" applyNumberFormat="1" applyFont="1" applyFill="1" applyBorder="1" applyAlignment="1">
      <alignment horizontal="right"/>
    </xf>
    <xf numFmtId="168" fontId="1" fillId="7" borderId="18" xfId="1" applyNumberFormat="1" applyFont="1" applyFill="1" applyBorder="1" applyAlignment="1">
      <alignment horizontal="right"/>
    </xf>
    <xf numFmtId="167" fontId="1" fillId="7" borderId="19" xfId="6" applyNumberFormat="1" applyFont="1" applyFill="1" applyBorder="1" applyAlignment="1">
      <alignment horizontal="right"/>
    </xf>
    <xf numFmtId="0" fontId="1" fillId="4" borderId="0" xfId="0" applyFont="1" applyFill="1" applyBorder="1" applyAlignment="1">
      <alignment vertical="center"/>
    </xf>
    <xf numFmtId="0" fontId="9" fillId="0" borderId="0" xfId="0" applyFont="1" applyAlignment="1">
      <alignment horizontal="left"/>
    </xf>
    <xf numFmtId="0" fontId="9" fillId="0" borderId="0" xfId="16" applyFont="1"/>
    <xf numFmtId="3" fontId="21" fillId="0" borderId="0" xfId="16" applyNumberFormat="1" applyAlignment="1">
      <alignment horizontal="left"/>
    </xf>
    <xf numFmtId="164" fontId="21" fillId="0" borderId="0" xfId="16" applyNumberFormat="1" applyAlignment="1">
      <alignment horizontal="left"/>
    </xf>
    <xf numFmtId="0" fontId="21" fillId="0" borderId="0" xfId="16" applyAlignment="1">
      <alignment horizontal="left"/>
    </xf>
    <xf numFmtId="0" fontId="22" fillId="0" borderId="0" xfId="16" applyFont="1" applyAlignment="1">
      <alignment horizontal="left"/>
    </xf>
    <xf numFmtId="0" fontId="15" fillId="0" borderId="0" xfId="16" applyFont="1" applyAlignment="1">
      <alignment horizontal="left"/>
    </xf>
    <xf numFmtId="0" fontId="1" fillId="8" borderId="2" xfId="7" applyFont="1" applyFill="1" applyBorder="1" applyAlignment="1">
      <alignment wrapText="1"/>
    </xf>
    <xf numFmtId="3" fontId="1" fillId="8" borderId="3" xfId="7" applyNumberFormat="1" applyFont="1" applyFill="1" applyBorder="1" applyAlignment="1">
      <alignment horizontal="center" wrapText="1"/>
    </xf>
    <xf numFmtId="164" fontId="1" fillId="8" borderId="12" xfId="7" applyNumberFormat="1" applyFont="1" applyFill="1" applyBorder="1" applyAlignment="1">
      <alignment horizontal="center" wrapText="1"/>
    </xf>
    <xf numFmtId="3" fontId="1" fillId="8" borderId="10" xfId="7" applyNumberFormat="1" applyFont="1" applyFill="1" applyBorder="1" applyAlignment="1">
      <alignment horizontal="center" wrapText="1"/>
    </xf>
    <xf numFmtId="0" fontId="1" fillId="8" borderId="12" xfId="7" applyFont="1" applyFill="1" applyBorder="1" applyAlignment="1">
      <alignment horizontal="center" wrapText="1"/>
    </xf>
    <xf numFmtId="3" fontId="1" fillId="8" borderId="20" xfId="7" applyNumberFormat="1" applyFont="1" applyFill="1" applyBorder="1" applyAlignment="1">
      <alignment horizontal="center" wrapText="1"/>
    </xf>
    <xf numFmtId="164" fontId="1" fillId="8" borderId="4" xfId="7" applyNumberFormat="1" applyFont="1" applyFill="1" applyBorder="1" applyAlignment="1">
      <alignment horizontal="center" wrapText="1"/>
    </xf>
    <xf numFmtId="0" fontId="1" fillId="0" borderId="5" xfId="16" applyFont="1" applyBorder="1"/>
    <xf numFmtId="3" fontId="1" fillId="7" borderId="1" xfId="14" applyNumberFormat="1" applyFont="1" applyFill="1" applyBorder="1" applyAlignment="1"/>
    <xf numFmtId="3" fontId="1" fillId="7" borderId="1" xfId="14" applyNumberFormat="1" applyFont="1" applyFill="1" applyBorder="1"/>
    <xf numFmtId="164" fontId="1" fillId="7" borderId="13" xfId="2" applyNumberFormat="1" applyFont="1" applyFill="1" applyBorder="1"/>
    <xf numFmtId="3" fontId="1" fillId="0" borderId="11" xfId="16" applyNumberFormat="1" applyFont="1" applyBorder="1"/>
    <xf numFmtId="3" fontId="1" fillId="0" borderId="1" xfId="14" applyNumberFormat="1" applyFont="1" applyFill="1" applyBorder="1"/>
    <xf numFmtId="164" fontId="1" fillId="0" borderId="13" xfId="15" applyNumberFormat="1" applyFont="1" applyFill="1" applyBorder="1"/>
    <xf numFmtId="3" fontId="1" fillId="7" borderId="11" xfId="16" applyNumberFormat="1" applyFont="1" applyFill="1" applyBorder="1"/>
    <xf numFmtId="164" fontId="1" fillId="7" borderId="13" xfId="15" applyNumberFormat="1" applyFont="1" applyFill="1" applyBorder="1"/>
    <xf numFmtId="3" fontId="1" fillId="0" borderId="1" xfId="16" applyNumberFormat="1" applyFont="1" applyBorder="1"/>
    <xf numFmtId="3" fontId="1" fillId="7" borderId="1" xfId="16" applyNumberFormat="1" applyFont="1" applyFill="1" applyBorder="1"/>
    <xf numFmtId="3" fontId="1" fillId="7" borderId="21" xfId="16" applyNumberFormat="1" applyFont="1" applyFill="1" applyBorder="1"/>
    <xf numFmtId="164" fontId="1" fillId="0" borderId="6" xfId="15" applyNumberFormat="1" applyFont="1" applyFill="1" applyBorder="1"/>
    <xf numFmtId="0" fontId="1" fillId="0" borderId="7" xfId="16" applyFont="1" applyBorder="1"/>
    <xf numFmtId="3" fontId="1" fillId="7" borderId="8" xfId="14" applyNumberFormat="1" applyFont="1" applyFill="1" applyBorder="1"/>
    <xf numFmtId="164" fontId="1" fillId="7" borderId="15" xfId="2" applyNumberFormat="1" applyFont="1" applyFill="1" applyBorder="1"/>
    <xf numFmtId="3" fontId="1" fillId="0" borderId="14" xfId="16" applyNumberFormat="1" applyFont="1" applyBorder="1"/>
    <xf numFmtId="3" fontId="1" fillId="0" borderId="8" xfId="14" applyNumberFormat="1" applyFont="1" applyFill="1" applyBorder="1"/>
    <xf numFmtId="164" fontId="1" fillId="0" borderId="15" xfId="15" applyNumberFormat="1" applyFont="1" applyFill="1" applyBorder="1"/>
    <xf numFmtId="3" fontId="1" fillId="7" borderId="14" xfId="16" applyNumberFormat="1" applyFont="1" applyFill="1" applyBorder="1"/>
    <xf numFmtId="164" fontId="1" fillId="7" borderId="15" xfId="15" applyNumberFormat="1" applyFont="1" applyFill="1" applyBorder="1"/>
    <xf numFmtId="3" fontId="1" fillId="0" borderId="8" xfId="16" applyNumberFormat="1" applyFont="1" applyBorder="1"/>
    <xf numFmtId="3" fontId="1" fillId="7" borderId="8" xfId="16" applyNumberFormat="1" applyFont="1" applyFill="1" applyBorder="1"/>
    <xf numFmtId="3" fontId="1" fillId="7" borderId="22" xfId="16" applyNumberFormat="1" applyFont="1" applyFill="1" applyBorder="1"/>
    <xf numFmtId="164" fontId="1" fillId="0" borderId="9" xfId="15" applyNumberFormat="1" applyFont="1" applyFill="1" applyBorder="1"/>
    <xf numFmtId="3" fontId="22" fillId="0" borderId="0" xfId="16" applyNumberFormat="1" applyFont="1" applyAlignment="1">
      <alignment horizontal="left"/>
    </xf>
    <xf numFmtId="3" fontId="1" fillId="0" borderId="0" xfId="16" applyNumberFormat="1" applyFont="1" applyAlignment="1">
      <alignment horizontal="left"/>
    </xf>
    <xf numFmtId="164" fontId="22" fillId="0" borderId="0" xfId="16" applyNumberFormat="1" applyFont="1" applyAlignment="1">
      <alignment horizontal="left"/>
    </xf>
    <xf numFmtId="0" fontId="12" fillId="0" borderId="0" xfId="9" applyFont="1" applyFill="1" applyBorder="1" applyAlignment="1">
      <alignment vertical="top"/>
    </xf>
    <xf numFmtId="3" fontId="1" fillId="4" borderId="1" xfId="14" applyNumberFormat="1" applyFont="1" applyFill="1" applyBorder="1"/>
    <xf numFmtId="1" fontId="1" fillId="0" borderId="11" xfId="16" applyNumberFormat="1" applyFont="1" applyBorder="1"/>
    <xf numFmtId="1" fontId="1" fillId="0" borderId="1" xfId="16" applyNumberFormat="1" applyFont="1" applyBorder="1"/>
    <xf numFmtId="3" fontId="1" fillId="4" borderId="11" xfId="16" applyNumberFormat="1" applyFont="1" applyFill="1" applyBorder="1"/>
    <xf numFmtId="3" fontId="1" fillId="4" borderId="8" xfId="14" applyNumberFormat="1" applyFont="1" applyFill="1" applyBorder="1"/>
    <xf numFmtId="1" fontId="1" fillId="0" borderId="14" xfId="16" applyNumberFormat="1" applyFont="1" applyBorder="1"/>
    <xf numFmtId="1" fontId="1" fillId="0" borderId="8" xfId="16" applyNumberFormat="1" applyFont="1" applyBorder="1"/>
    <xf numFmtId="3" fontId="1" fillId="4" borderId="1" xfId="16" applyNumberFormat="1" applyFont="1" applyFill="1" applyBorder="1"/>
    <xf numFmtId="0" fontId="9" fillId="0" borderId="0" xfId="16" applyFont="1"/>
    <xf numFmtId="0" fontId="1" fillId="0" borderId="5" xfId="16" applyFont="1" applyBorder="1" applyAlignment="1">
      <alignment wrapText="1"/>
    </xf>
    <xf numFmtId="3" fontId="1" fillId="7" borderId="1" xfId="14" applyNumberFormat="1" applyFont="1" applyFill="1" applyBorder="1" applyAlignment="1">
      <alignment wrapText="1"/>
    </xf>
    <xf numFmtId="164" fontId="1" fillId="7" borderId="13" xfId="2" applyNumberFormat="1" applyFont="1" applyFill="1" applyBorder="1" applyAlignment="1">
      <alignment wrapText="1"/>
    </xf>
    <xf numFmtId="3" fontId="1" fillId="0" borderId="11" xfId="16" applyNumberFormat="1" applyFont="1" applyBorder="1" applyAlignment="1">
      <alignment wrapText="1"/>
    </xf>
    <xf numFmtId="3" fontId="1" fillId="0" borderId="1" xfId="14" applyNumberFormat="1" applyFont="1" applyFill="1" applyBorder="1" applyAlignment="1">
      <alignment wrapText="1"/>
    </xf>
    <xf numFmtId="164" fontId="1" fillId="0" borderId="13" xfId="15" applyNumberFormat="1" applyFont="1" applyFill="1" applyBorder="1" applyAlignment="1">
      <alignment wrapText="1"/>
    </xf>
    <xf numFmtId="3" fontId="1" fillId="7" borderId="11" xfId="16" applyNumberFormat="1" applyFont="1" applyFill="1" applyBorder="1" applyAlignment="1">
      <alignment wrapText="1"/>
    </xf>
    <xf numFmtId="164" fontId="1" fillId="7" borderId="13" xfId="15" applyNumberFormat="1" applyFont="1" applyFill="1" applyBorder="1" applyAlignment="1">
      <alignment wrapText="1"/>
    </xf>
    <xf numFmtId="1" fontId="1" fillId="0" borderId="11" xfId="16" applyNumberFormat="1" applyFont="1" applyBorder="1" applyAlignment="1">
      <alignment wrapText="1"/>
    </xf>
    <xf numFmtId="1" fontId="1" fillId="0" borderId="1" xfId="16" applyNumberFormat="1" applyFont="1" applyBorder="1" applyAlignment="1">
      <alignment wrapText="1"/>
    </xf>
    <xf numFmtId="3" fontId="1" fillId="7" borderId="1" xfId="16" applyNumberFormat="1" applyFont="1" applyFill="1" applyBorder="1" applyAlignment="1">
      <alignment wrapText="1"/>
    </xf>
    <xf numFmtId="3" fontId="1" fillId="0" borderId="1" xfId="16" applyNumberFormat="1" applyFont="1" applyBorder="1" applyAlignment="1">
      <alignment wrapText="1"/>
    </xf>
    <xf numFmtId="3" fontId="1" fillId="7" borderId="21" xfId="16" applyNumberFormat="1" applyFont="1" applyFill="1" applyBorder="1" applyAlignment="1">
      <alignment wrapText="1"/>
    </xf>
    <xf numFmtId="164" fontId="1" fillId="0" borderId="6" xfId="15" applyNumberFormat="1" applyFont="1" applyFill="1" applyBorder="1" applyAlignment="1">
      <alignment wrapText="1"/>
    </xf>
    <xf numFmtId="0" fontId="21" fillId="0" borderId="0" xfId="16" applyAlignment="1">
      <alignment horizontal="left" wrapText="1"/>
    </xf>
    <xf numFmtId="0" fontId="1" fillId="0" borderId="7" xfId="16" applyFont="1" applyBorder="1" applyAlignment="1">
      <alignment wrapText="1"/>
    </xf>
    <xf numFmtId="3" fontId="1" fillId="7" borderId="8" xfId="14" applyNumberFormat="1" applyFont="1" applyFill="1" applyBorder="1" applyAlignment="1">
      <alignment wrapText="1"/>
    </xf>
    <xf numFmtId="164" fontId="1" fillId="7" borderId="15" xfId="2" applyNumberFormat="1" applyFont="1" applyFill="1" applyBorder="1" applyAlignment="1">
      <alignment wrapText="1"/>
    </xf>
    <xf numFmtId="3" fontId="1" fillId="0" borderId="14" xfId="16" applyNumberFormat="1" applyFont="1" applyBorder="1" applyAlignment="1">
      <alignment wrapText="1"/>
    </xf>
    <xf numFmtId="3" fontId="1" fillId="0" borderId="8" xfId="14" applyNumberFormat="1" applyFont="1" applyFill="1" applyBorder="1" applyAlignment="1">
      <alignment wrapText="1"/>
    </xf>
    <xf numFmtId="164" fontId="1" fillId="0" borderId="15" xfId="15" applyNumberFormat="1" applyFont="1" applyFill="1" applyBorder="1" applyAlignment="1">
      <alignment wrapText="1"/>
    </xf>
    <xf numFmtId="3" fontId="1" fillId="7" borderId="14" xfId="16" applyNumberFormat="1" applyFont="1" applyFill="1" applyBorder="1" applyAlignment="1">
      <alignment wrapText="1"/>
    </xf>
    <xf numFmtId="164" fontId="1" fillId="7" borderId="15" xfId="15" applyNumberFormat="1" applyFont="1" applyFill="1" applyBorder="1" applyAlignment="1">
      <alignment wrapText="1"/>
    </xf>
    <xf numFmtId="1" fontId="1" fillId="0" borderId="14" xfId="16" applyNumberFormat="1" applyFont="1" applyBorder="1" applyAlignment="1">
      <alignment wrapText="1"/>
    </xf>
    <xf numFmtId="1" fontId="1" fillId="0" borderId="8" xfId="16" applyNumberFormat="1" applyFont="1" applyBorder="1" applyAlignment="1">
      <alignment wrapText="1"/>
    </xf>
    <xf numFmtId="3" fontId="1" fillId="7" borderId="8" xfId="16" applyNumberFormat="1" applyFont="1" applyFill="1" applyBorder="1" applyAlignment="1">
      <alignment wrapText="1"/>
    </xf>
    <xf numFmtId="3" fontId="1" fillId="0" borderId="8" xfId="16" applyNumberFormat="1" applyFont="1" applyBorder="1" applyAlignment="1">
      <alignment wrapText="1"/>
    </xf>
    <xf numFmtId="3" fontId="1" fillId="7" borderId="22" xfId="16" applyNumberFormat="1" applyFont="1" applyFill="1" applyBorder="1" applyAlignment="1">
      <alignment wrapText="1"/>
    </xf>
    <xf numFmtId="164" fontId="1" fillId="0" borderId="9" xfId="15" applyNumberFormat="1" applyFont="1" applyFill="1" applyBorder="1" applyAlignment="1">
      <alignment wrapText="1"/>
    </xf>
    <xf numFmtId="164" fontId="22" fillId="0" borderId="0" xfId="15" applyNumberFormat="1" applyFont="1" applyFill="1" applyBorder="1" applyAlignment="1">
      <alignment horizontal="left"/>
    </xf>
    <xf numFmtId="4" fontId="22" fillId="0" borderId="0" xfId="16" applyNumberFormat="1" applyFont="1" applyAlignment="1">
      <alignment horizontal="left"/>
    </xf>
    <xf numFmtId="4" fontId="8" fillId="0" borderId="0" xfId="16" applyNumberFormat="1" applyFont="1" applyAlignment="1">
      <alignment horizontal="center"/>
    </xf>
    <xf numFmtId="0" fontId="9" fillId="0" borderId="1" xfId="8" applyFont="1" applyBorder="1" applyAlignment="1">
      <alignment horizontal="left" vertical="center"/>
    </xf>
    <xf numFmtId="0" fontId="9" fillId="0" borderId="1" xfId="8" applyFont="1" applyBorder="1" applyAlignment="1">
      <alignment horizontal="center" vertical="center" wrapText="1"/>
    </xf>
    <xf numFmtId="0" fontId="1" fillId="0" borderId="0" xfId="8" applyFont="1" applyFill="1" applyBorder="1" applyAlignment="1">
      <alignment vertical="center"/>
    </xf>
    <xf numFmtId="0" fontId="12" fillId="0" borderId="0" xfId="9" applyFont="1" applyFill="1" applyBorder="1" applyAlignment="1">
      <alignment horizontal="center" vertical="center"/>
    </xf>
    <xf numFmtId="0" fontId="9" fillId="0" borderId="1" xfId="8" applyFont="1" applyFill="1" applyBorder="1" applyAlignment="1">
      <alignment vertical="center" wrapText="1"/>
    </xf>
    <xf numFmtId="0" fontId="12" fillId="7" borderId="1" xfId="9" applyFont="1" applyFill="1" applyBorder="1" applyAlignment="1">
      <alignment horizontal="center"/>
    </xf>
    <xf numFmtId="0" fontId="11" fillId="0" borderId="1" xfId="4" applyFill="1" applyBorder="1" applyAlignment="1">
      <alignment horizontal="center" vertical="center"/>
    </xf>
    <xf numFmtId="0" fontId="11" fillId="0" borderId="1" xfId="4" applyFill="1" applyBorder="1" applyAlignment="1">
      <alignment horizontal="center"/>
    </xf>
    <xf numFmtId="0" fontId="11" fillId="0" borderId="0" xfId="4" applyFill="1"/>
    <xf numFmtId="0" fontId="12" fillId="0" borderId="0" xfId="4" applyFont="1" applyFill="1"/>
    <xf numFmtId="3" fontId="1" fillId="7" borderId="1" xfId="6" applyNumberFormat="1" applyFont="1" applyFill="1" applyBorder="1"/>
    <xf numFmtId="3" fontId="1" fillId="7" borderId="8" xfId="6" applyNumberFormat="1" applyFont="1" applyFill="1" applyBorder="1"/>
    <xf numFmtId="3" fontId="1" fillId="0" borderId="11" xfId="6" applyNumberFormat="1" applyFont="1" applyFill="1" applyBorder="1"/>
    <xf numFmtId="3" fontId="1" fillId="0" borderId="1" xfId="6" applyNumberFormat="1" applyFont="1" applyBorder="1"/>
    <xf numFmtId="3" fontId="1" fillId="4" borderId="14" xfId="6" applyNumberFormat="1" applyFont="1" applyFill="1" applyBorder="1"/>
    <xf numFmtId="3" fontId="1" fillId="0" borderId="8" xfId="6" applyNumberFormat="1" applyFont="1" applyFill="1" applyBorder="1"/>
    <xf numFmtId="3" fontId="1" fillId="0" borderId="1" xfId="6" applyNumberFormat="1" applyFont="1" applyFill="1" applyBorder="1"/>
    <xf numFmtId="3" fontId="1" fillId="0" borderId="14" xfId="6" applyNumberFormat="1" applyFont="1" applyFill="1" applyBorder="1"/>
    <xf numFmtId="3" fontId="1" fillId="4" borderId="11" xfId="6" applyNumberFormat="1" applyFont="1" applyFill="1" applyBorder="1"/>
    <xf numFmtId="3" fontId="1" fillId="4" borderId="1" xfId="6" applyNumberFormat="1" applyFont="1" applyFill="1" applyBorder="1"/>
    <xf numFmtId="3" fontId="1" fillId="7" borderId="11" xfId="6" applyNumberFormat="1" applyFont="1" applyFill="1" applyBorder="1"/>
    <xf numFmtId="3" fontId="1" fillId="7" borderId="14" xfId="6" applyNumberFormat="1" applyFont="1" applyFill="1" applyBorder="1"/>
    <xf numFmtId="0" fontId="0" fillId="0" borderId="0" xfId="0" applyFont="1" applyFill="1" applyAlignment="1">
      <alignment vertical="center"/>
    </xf>
    <xf numFmtId="168" fontId="1" fillId="7" borderId="11" xfId="6" applyNumberFormat="1" applyFont="1" applyFill="1" applyBorder="1"/>
    <xf numFmtId="0" fontId="1" fillId="7" borderId="1" xfId="1" applyNumberFormat="1" applyFont="1" applyFill="1" applyBorder="1" applyAlignment="1">
      <alignment horizontal="right"/>
    </xf>
    <xf numFmtId="0" fontId="1" fillId="7" borderId="1" xfId="2" applyNumberFormat="1" applyFont="1" applyFill="1" applyBorder="1" applyAlignment="1">
      <alignment horizontal="right"/>
    </xf>
    <xf numFmtId="0" fontId="23" fillId="4" borderId="0" xfId="8" applyFont="1" applyFill="1"/>
    <xf numFmtId="0" fontId="11" fillId="4" borderId="0" xfId="4" applyFill="1" applyAlignment="1">
      <alignment vertical="center"/>
    </xf>
  </cellXfs>
  <cellStyles count="20">
    <cellStyle name="20% - Accent3" xfId="2" builtinId="38"/>
    <cellStyle name="40% - Accent3" xfId="3" builtinId="39"/>
    <cellStyle name="Accent3" xfId="7" builtinId="37"/>
    <cellStyle name="Comma" xfId="6" builtinId="3"/>
    <cellStyle name="Comma 2" xfId="11"/>
    <cellStyle name="Comma 2 2" xfId="17"/>
    <cellStyle name="Comma 3" xfId="14"/>
    <cellStyle name="Hyperlink" xfId="4" builtinId="8"/>
    <cellStyle name="Hyperlink 2" xfId="9"/>
    <cellStyle name="Hyperlink 3" xfId="13"/>
    <cellStyle name="Normal" xfId="0" builtinId="0"/>
    <cellStyle name="Normal 2" xfId="8"/>
    <cellStyle name="Normal 2 2" xfId="5"/>
    <cellStyle name="Normal 3" xfId="10"/>
    <cellStyle name="Normal 4" xfId="16"/>
    <cellStyle name="Normal 4 2" xfId="19"/>
    <cellStyle name="Percent" xfId="1" builtinId="5"/>
    <cellStyle name="Percent 2" xfId="12"/>
    <cellStyle name="Percent 2 2" xfId="18"/>
    <cellStyle name="Percent 3" xfId="15"/>
  </cellStyles>
  <dxfs count="0"/>
  <tableStyles count="1" defaultTableStyle="TableStyleMedium2" defaultPivotStyle="PivotStyleLight16">
    <tableStyle name="Invisible" pivot="0" table="0" count="0"/>
  </tableStyles>
  <extLst>
    <ext xmlns:x14="http://schemas.microsoft.com/office/spreadsheetml/2009/9/main" uri="{EB79DEF2-80B8-43e5-95BD-54CBDDF9020C}">
      <x14:slicerStyles defaultSlicerStyle="SlicerStyleLight1"/>
    </ext>
    <ext xmlns:x15="http://schemas.microsoft.com/office/spreadsheetml/2010/11/main" uri="{9260A510-F301-46a8-8635-F512D64BE5F5}">
      <x15:timelineStyles defaultTimelineStyle="TimeSlicerStyleLight1"/>
    </ext>
  </extLst>
</styleSheet>
</file>

<file path=xl/_rels/workbook.xml.rels><?xml version="1.0" encoding="UTF-8" standalone="yes"?>
<Relationships xmlns="http://schemas.openxmlformats.org/package/2006/relationships"><Relationship Id="rId13" Type="http://schemas.openxmlformats.org/officeDocument/2006/relationships/worksheet" Target="worksheets/sheet13.xml"/><Relationship Id="rId18" Type="http://schemas.openxmlformats.org/officeDocument/2006/relationships/worksheet" Target="worksheets/sheet18.xml"/><Relationship Id="rId26" Type="http://schemas.openxmlformats.org/officeDocument/2006/relationships/worksheet" Target="worksheets/sheet26.xml"/><Relationship Id="rId39" Type="http://schemas.openxmlformats.org/officeDocument/2006/relationships/worksheet" Target="worksheets/sheet39.xml"/><Relationship Id="rId21" Type="http://schemas.openxmlformats.org/officeDocument/2006/relationships/worksheet" Target="worksheets/sheet21.xml"/><Relationship Id="rId34" Type="http://schemas.openxmlformats.org/officeDocument/2006/relationships/worksheet" Target="worksheets/sheet34.xml"/><Relationship Id="rId42" Type="http://schemas.openxmlformats.org/officeDocument/2006/relationships/worksheet" Target="worksheets/sheet42.xml"/><Relationship Id="rId47" Type="http://schemas.openxmlformats.org/officeDocument/2006/relationships/worksheet" Target="worksheets/sheet47.xml"/><Relationship Id="rId50" Type="http://schemas.openxmlformats.org/officeDocument/2006/relationships/worksheet" Target="worksheets/sheet50.xml"/><Relationship Id="rId55" Type="http://schemas.openxmlformats.org/officeDocument/2006/relationships/worksheet" Target="worksheets/sheet55.xml"/><Relationship Id="rId63" Type="http://schemas.openxmlformats.org/officeDocument/2006/relationships/worksheet" Target="worksheets/sheet63.xml"/><Relationship Id="rId68" Type="http://schemas.openxmlformats.org/officeDocument/2006/relationships/worksheet" Target="worksheets/sheet68.xml"/><Relationship Id="rId76" Type="http://schemas.openxmlformats.org/officeDocument/2006/relationships/styles" Target="styles.xml"/><Relationship Id="rId7" Type="http://schemas.openxmlformats.org/officeDocument/2006/relationships/worksheet" Target="worksheets/sheet7.xml"/><Relationship Id="rId71" Type="http://schemas.openxmlformats.org/officeDocument/2006/relationships/worksheet" Target="worksheets/sheet71.xml"/><Relationship Id="rId2" Type="http://schemas.openxmlformats.org/officeDocument/2006/relationships/worksheet" Target="worksheets/sheet2.xml"/><Relationship Id="rId16" Type="http://schemas.openxmlformats.org/officeDocument/2006/relationships/worksheet" Target="worksheets/sheet16.xml"/><Relationship Id="rId29" Type="http://schemas.openxmlformats.org/officeDocument/2006/relationships/worksheet" Target="worksheets/sheet29.xml"/><Relationship Id="rId11" Type="http://schemas.openxmlformats.org/officeDocument/2006/relationships/worksheet" Target="worksheets/sheet11.xml"/><Relationship Id="rId24" Type="http://schemas.openxmlformats.org/officeDocument/2006/relationships/worksheet" Target="worksheets/sheet24.xml"/><Relationship Id="rId32" Type="http://schemas.openxmlformats.org/officeDocument/2006/relationships/worksheet" Target="worksheets/sheet32.xml"/><Relationship Id="rId37" Type="http://schemas.openxmlformats.org/officeDocument/2006/relationships/worksheet" Target="worksheets/sheet37.xml"/><Relationship Id="rId40" Type="http://schemas.openxmlformats.org/officeDocument/2006/relationships/worksheet" Target="worksheets/sheet40.xml"/><Relationship Id="rId45" Type="http://schemas.openxmlformats.org/officeDocument/2006/relationships/worksheet" Target="worksheets/sheet45.xml"/><Relationship Id="rId53" Type="http://schemas.openxmlformats.org/officeDocument/2006/relationships/worksheet" Target="worksheets/sheet53.xml"/><Relationship Id="rId58" Type="http://schemas.openxmlformats.org/officeDocument/2006/relationships/worksheet" Target="worksheets/sheet58.xml"/><Relationship Id="rId66" Type="http://schemas.openxmlformats.org/officeDocument/2006/relationships/worksheet" Target="worksheets/sheet66.xml"/><Relationship Id="rId74" Type="http://schemas.openxmlformats.org/officeDocument/2006/relationships/externalLink" Target="externalLinks/externalLink1.xml"/><Relationship Id="rId79" Type="http://schemas.openxmlformats.org/officeDocument/2006/relationships/customXml" Target="../customXml/item2.xml"/><Relationship Id="rId5" Type="http://schemas.openxmlformats.org/officeDocument/2006/relationships/worksheet" Target="worksheets/sheet5.xml"/><Relationship Id="rId61" Type="http://schemas.openxmlformats.org/officeDocument/2006/relationships/worksheet" Target="worksheets/sheet61.xml"/><Relationship Id="rId10" Type="http://schemas.openxmlformats.org/officeDocument/2006/relationships/worksheet" Target="worksheets/sheet10.xml"/><Relationship Id="rId19" Type="http://schemas.openxmlformats.org/officeDocument/2006/relationships/worksheet" Target="worksheets/sheet19.xml"/><Relationship Id="rId31" Type="http://schemas.openxmlformats.org/officeDocument/2006/relationships/worksheet" Target="worksheets/sheet31.xml"/><Relationship Id="rId44" Type="http://schemas.openxmlformats.org/officeDocument/2006/relationships/worksheet" Target="worksheets/sheet44.xml"/><Relationship Id="rId52" Type="http://schemas.openxmlformats.org/officeDocument/2006/relationships/worksheet" Target="worksheets/sheet52.xml"/><Relationship Id="rId60" Type="http://schemas.openxmlformats.org/officeDocument/2006/relationships/worksheet" Target="worksheets/sheet60.xml"/><Relationship Id="rId65" Type="http://schemas.openxmlformats.org/officeDocument/2006/relationships/worksheet" Target="worksheets/sheet65.xml"/><Relationship Id="rId73" Type="http://schemas.openxmlformats.org/officeDocument/2006/relationships/worksheet" Target="worksheets/sheet73.xml"/><Relationship Id="rId78" Type="http://schemas.openxmlformats.org/officeDocument/2006/relationships/customXml" Target="../customXml/item1.xml"/><Relationship Id="rId81" Type="http://schemas.openxmlformats.org/officeDocument/2006/relationships/customXml" Target="../customXml/item4.xml"/><Relationship Id="rId4" Type="http://schemas.openxmlformats.org/officeDocument/2006/relationships/worksheet" Target="worksheets/sheet4.xml"/><Relationship Id="rId9" Type="http://schemas.openxmlformats.org/officeDocument/2006/relationships/worksheet" Target="worksheets/sheet9.xml"/><Relationship Id="rId14" Type="http://schemas.openxmlformats.org/officeDocument/2006/relationships/worksheet" Target="worksheets/sheet14.xml"/><Relationship Id="rId22" Type="http://schemas.openxmlformats.org/officeDocument/2006/relationships/worksheet" Target="worksheets/sheet22.xml"/><Relationship Id="rId27" Type="http://schemas.openxmlformats.org/officeDocument/2006/relationships/worksheet" Target="worksheets/sheet27.xml"/><Relationship Id="rId30" Type="http://schemas.openxmlformats.org/officeDocument/2006/relationships/worksheet" Target="worksheets/sheet30.xml"/><Relationship Id="rId35" Type="http://schemas.openxmlformats.org/officeDocument/2006/relationships/worksheet" Target="worksheets/sheet35.xml"/><Relationship Id="rId43" Type="http://schemas.openxmlformats.org/officeDocument/2006/relationships/worksheet" Target="worksheets/sheet43.xml"/><Relationship Id="rId48" Type="http://schemas.openxmlformats.org/officeDocument/2006/relationships/worksheet" Target="worksheets/sheet48.xml"/><Relationship Id="rId56" Type="http://schemas.openxmlformats.org/officeDocument/2006/relationships/worksheet" Target="worksheets/sheet56.xml"/><Relationship Id="rId64" Type="http://schemas.openxmlformats.org/officeDocument/2006/relationships/worksheet" Target="worksheets/sheet64.xml"/><Relationship Id="rId69" Type="http://schemas.openxmlformats.org/officeDocument/2006/relationships/worksheet" Target="worksheets/sheet69.xml"/><Relationship Id="rId77" Type="http://schemas.openxmlformats.org/officeDocument/2006/relationships/sharedStrings" Target="sharedStrings.xml"/><Relationship Id="rId8" Type="http://schemas.openxmlformats.org/officeDocument/2006/relationships/worksheet" Target="worksheets/sheet8.xml"/><Relationship Id="rId51" Type="http://schemas.openxmlformats.org/officeDocument/2006/relationships/worksheet" Target="worksheets/sheet51.xml"/><Relationship Id="rId72" Type="http://schemas.openxmlformats.org/officeDocument/2006/relationships/worksheet" Target="worksheets/sheet72.xml"/><Relationship Id="rId80" Type="http://schemas.openxmlformats.org/officeDocument/2006/relationships/customXml" Target="../customXml/item3.xml"/><Relationship Id="rId3" Type="http://schemas.openxmlformats.org/officeDocument/2006/relationships/worksheet" Target="worksheets/sheet3.xml"/><Relationship Id="rId12" Type="http://schemas.openxmlformats.org/officeDocument/2006/relationships/worksheet" Target="worksheets/sheet12.xml"/><Relationship Id="rId17" Type="http://schemas.openxmlformats.org/officeDocument/2006/relationships/worksheet" Target="worksheets/sheet17.xml"/><Relationship Id="rId25" Type="http://schemas.openxmlformats.org/officeDocument/2006/relationships/worksheet" Target="worksheets/sheet25.xml"/><Relationship Id="rId33" Type="http://schemas.openxmlformats.org/officeDocument/2006/relationships/worksheet" Target="worksheets/sheet33.xml"/><Relationship Id="rId38" Type="http://schemas.openxmlformats.org/officeDocument/2006/relationships/worksheet" Target="worksheets/sheet38.xml"/><Relationship Id="rId46" Type="http://schemas.openxmlformats.org/officeDocument/2006/relationships/worksheet" Target="worksheets/sheet46.xml"/><Relationship Id="rId59" Type="http://schemas.openxmlformats.org/officeDocument/2006/relationships/worksheet" Target="worksheets/sheet59.xml"/><Relationship Id="rId67" Type="http://schemas.openxmlformats.org/officeDocument/2006/relationships/worksheet" Target="worksheets/sheet67.xml"/><Relationship Id="rId20" Type="http://schemas.openxmlformats.org/officeDocument/2006/relationships/worksheet" Target="worksheets/sheet20.xml"/><Relationship Id="rId41" Type="http://schemas.openxmlformats.org/officeDocument/2006/relationships/worksheet" Target="worksheets/sheet41.xml"/><Relationship Id="rId54" Type="http://schemas.openxmlformats.org/officeDocument/2006/relationships/worksheet" Target="worksheets/sheet54.xml"/><Relationship Id="rId62" Type="http://schemas.openxmlformats.org/officeDocument/2006/relationships/worksheet" Target="worksheets/sheet62.xml"/><Relationship Id="rId70" Type="http://schemas.openxmlformats.org/officeDocument/2006/relationships/worksheet" Target="worksheets/sheet70.xml"/><Relationship Id="rId75" Type="http://schemas.openxmlformats.org/officeDocument/2006/relationships/theme" Target="theme/theme1.xml"/><Relationship Id="rId1" Type="http://schemas.openxmlformats.org/officeDocument/2006/relationships/worksheet" Target="worksheets/sheet1.xml"/><Relationship Id="rId6" Type="http://schemas.openxmlformats.org/officeDocument/2006/relationships/worksheet" Target="worksheets/sheet6.xml"/><Relationship Id="rId15" Type="http://schemas.openxmlformats.org/officeDocument/2006/relationships/worksheet" Target="worksheets/sheet15.xml"/><Relationship Id="rId23" Type="http://schemas.openxmlformats.org/officeDocument/2006/relationships/worksheet" Target="worksheets/sheet23.xml"/><Relationship Id="rId28" Type="http://schemas.openxmlformats.org/officeDocument/2006/relationships/worksheet" Target="worksheets/sheet28.xml"/><Relationship Id="rId36" Type="http://schemas.openxmlformats.org/officeDocument/2006/relationships/worksheet" Target="worksheets/sheet36.xml"/><Relationship Id="rId49" Type="http://schemas.openxmlformats.org/officeDocument/2006/relationships/worksheet" Target="worksheets/sheet49.xml"/><Relationship Id="rId57" Type="http://schemas.openxmlformats.org/officeDocument/2006/relationships/worksheet" Target="worksheets/sheet57.xml"/></Relationships>
</file>

<file path=xl/externalLinks/_rels/externalLink1.xml.rels><?xml version="1.0" encoding="UTF-8" standalone="yes"?>
<Relationships xmlns="http://schemas.openxmlformats.org/package/2006/relationships"><Relationship Id="rId1" Type="http://schemas.openxmlformats.org/officeDocument/2006/relationships/externalLinkPath" Target="/Users/naberger/AppData/Local/Microsoft/Windows/Temporary%20Internet%20Files/Content.Outlook/9KZYZYZE/All%20Cancer_surgery%20wait%201%20and%20wait%202%20April%202013%20to%20October%202013.xls" TargetMode="External"/></Relationships>
</file>

<file path=xl/externalLinks/externalLink1.xml><?xml version="1.0" encoding="utf-8"?>
<externalLink xmlns="http://schemas.openxmlformats.org/spreadsheetml/2006/main" xmlns:mc="http://schemas.openxmlformats.org/markup-compatibility/2006" xmlns:x14="http://schemas.microsoft.com/office/spreadsheetml/2009/9/main" mc:Ignorable="x14">
  <externalBook xmlns:r="http://schemas.openxmlformats.org/officeDocument/2006/relationships" r:id="rId1">
    <sheetNames>
      <sheetName val="4-data"/>
      <sheetName val="disease site"/>
      <sheetName val="methodology"/>
      <sheetName val="data"/>
    </sheetNames>
    <sheetDataSet>
      <sheetData sheetId="0" refreshError="1"/>
      <sheetData sheetId="1" refreshError="1"/>
      <sheetData sheetId="2" refreshError="1"/>
      <sheetData sheetId="3">
        <row r="1">
          <cell r="B1">
            <v>1</v>
          </cell>
          <cell r="C1">
            <v>2</v>
          </cell>
          <cell r="D1">
            <v>3</v>
          </cell>
          <cell r="E1">
            <v>4</v>
          </cell>
          <cell r="F1">
            <v>5</v>
          </cell>
          <cell r="G1">
            <v>6</v>
          </cell>
          <cell r="H1">
            <v>7</v>
          </cell>
          <cell r="I1">
            <v>8</v>
          </cell>
          <cell r="J1">
            <v>9</v>
          </cell>
        </row>
        <row r="4">
          <cell r="C4" t="str">
            <v>prov</v>
          </cell>
          <cell r="D4" t="str">
            <v>disease_site</v>
          </cell>
          <cell r="E4" t="str">
            <v>_TYPE_</v>
          </cell>
          <cell r="F4" t="str">
            <v>_FREQ_</v>
          </cell>
          <cell r="G4" t="str">
            <v>wait1_N</v>
          </cell>
          <cell r="H4" t="str">
            <v>within_w1_Mean</v>
          </cell>
          <cell r="I4" t="str">
            <v>wait2_N</v>
          </cell>
          <cell r="J4" t="str">
            <v>within_w2_Mean</v>
          </cell>
        </row>
        <row r="5">
          <cell r="B5" t="str">
            <v>15</v>
          </cell>
          <cell r="C5">
            <v>15</v>
          </cell>
          <cell r="E5">
            <v>2</v>
          </cell>
          <cell r="F5">
            <v>28503</v>
          </cell>
          <cell r="G5">
            <v>16612</v>
          </cell>
          <cell r="H5">
            <v>0.82332000000000005</v>
          </cell>
          <cell r="I5">
            <v>28503</v>
          </cell>
          <cell r="J5">
            <v>0.84472000000000003</v>
          </cell>
        </row>
        <row r="6">
          <cell r="B6" t="str">
            <v>15Breast</v>
          </cell>
          <cell r="C6">
            <v>15</v>
          </cell>
          <cell r="D6" t="str">
            <v>Breast</v>
          </cell>
          <cell r="E6">
            <v>3</v>
          </cell>
          <cell r="F6">
            <v>6914</v>
          </cell>
          <cell r="G6">
            <v>5088</v>
          </cell>
          <cell r="H6">
            <v>0.87677000000000005</v>
          </cell>
          <cell r="I6">
            <v>6914</v>
          </cell>
          <cell r="J6">
            <v>0.87099000000000004</v>
          </cell>
        </row>
        <row r="7">
          <cell r="B7" t="str">
            <v>15Endocrine</v>
          </cell>
          <cell r="C7">
            <v>15</v>
          </cell>
          <cell r="D7" t="str">
            <v>Endocrine</v>
          </cell>
          <cell r="E7">
            <v>3</v>
          </cell>
          <cell r="F7">
            <v>1262</v>
          </cell>
          <cell r="G7">
            <v>741</v>
          </cell>
          <cell r="H7">
            <v>0.74358999999999997</v>
          </cell>
          <cell r="I7">
            <v>1262</v>
          </cell>
          <cell r="J7">
            <v>0.81062000000000001</v>
          </cell>
        </row>
        <row r="8">
          <cell r="B8" t="str">
            <v>15Gastrointestinal</v>
          </cell>
          <cell r="C8">
            <v>15</v>
          </cell>
          <cell r="D8" t="str">
            <v>Gastrointestinal</v>
          </cell>
          <cell r="E8">
            <v>3</v>
          </cell>
          <cell r="F8">
            <v>3736</v>
          </cell>
          <cell r="G8">
            <v>2669</v>
          </cell>
          <cell r="H8">
            <v>0.82803000000000004</v>
          </cell>
          <cell r="I8">
            <v>3736</v>
          </cell>
          <cell r="J8">
            <v>0.85011000000000003</v>
          </cell>
        </row>
        <row r="9">
          <cell r="B9" t="str">
            <v>15Genitourinary</v>
          </cell>
          <cell r="C9">
            <v>15</v>
          </cell>
          <cell r="D9" t="str">
            <v>Genitourinary</v>
          </cell>
          <cell r="E9">
            <v>3</v>
          </cell>
          <cell r="F9">
            <v>7004</v>
          </cell>
          <cell r="G9">
            <v>2086</v>
          </cell>
          <cell r="H9">
            <v>0.79434000000000005</v>
          </cell>
          <cell r="I9">
            <v>7004</v>
          </cell>
          <cell r="J9">
            <v>0.86121999999999999</v>
          </cell>
        </row>
        <row r="10">
          <cell r="B10" t="str">
            <v>15Gynaecological</v>
          </cell>
          <cell r="C10">
            <v>15</v>
          </cell>
          <cell r="D10" t="str">
            <v>Gynaecological</v>
          </cell>
          <cell r="E10">
            <v>3</v>
          </cell>
          <cell r="F10">
            <v>2307</v>
          </cell>
          <cell r="G10">
            <v>1600</v>
          </cell>
          <cell r="H10">
            <v>0.80625000000000002</v>
          </cell>
          <cell r="I10">
            <v>2307</v>
          </cell>
          <cell r="J10">
            <v>0.74772000000000005</v>
          </cell>
        </row>
        <row r="11">
          <cell r="B11" t="str">
            <v>15Head and Neck</v>
          </cell>
          <cell r="C11">
            <v>15</v>
          </cell>
          <cell r="D11" t="str">
            <v>Head and Neck</v>
          </cell>
          <cell r="E11">
            <v>3</v>
          </cell>
          <cell r="F11">
            <v>1406</v>
          </cell>
          <cell r="G11">
            <v>785</v>
          </cell>
          <cell r="H11">
            <v>0.80381999999999998</v>
          </cell>
          <cell r="I11">
            <v>1406</v>
          </cell>
          <cell r="J11">
            <v>0.81081000000000003</v>
          </cell>
        </row>
        <row r="12">
          <cell r="B12" t="str">
            <v>15Liver</v>
          </cell>
          <cell r="C12">
            <v>15</v>
          </cell>
          <cell r="D12" t="str">
            <v>Liver</v>
          </cell>
          <cell r="E12">
            <v>3</v>
          </cell>
          <cell r="F12">
            <v>862</v>
          </cell>
          <cell r="G12">
            <v>739</v>
          </cell>
          <cell r="H12">
            <v>0.82138</v>
          </cell>
          <cell r="I12">
            <v>862</v>
          </cell>
          <cell r="J12">
            <v>0.83526999999999996</v>
          </cell>
        </row>
        <row r="13">
          <cell r="B13" t="str">
            <v>15Lung</v>
          </cell>
          <cell r="C13">
            <v>15</v>
          </cell>
          <cell r="D13" t="str">
            <v>Lung</v>
          </cell>
          <cell r="E13">
            <v>3</v>
          </cell>
          <cell r="F13">
            <v>1809</v>
          </cell>
          <cell r="G13">
            <v>1231</v>
          </cell>
          <cell r="H13">
            <v>0.82452999999999999</v>
          </cell>
          <cell r="I13">
            <v>1809</v>
          </cell>
          <cell r="J13">
            <v>0.84687999999999997</v>
          </cell>
        </row>
        <row r="14">
          <cell r="B14" t="str">
            <v>15Neurological</v>
          </cell>
          <cell r="C14">
            <v>15</v>
          </cell>
          <cell r="D14" t="str">
            <v>Neurological</v>
          </cell>
          <cell r="E14">
            <v>3</v>
          </cell>
          <cell r="F14">
            <v>728</v>
          </cell>
          <cell r="G14">
            <v>417</v>
          </cell>
          <cell r="H14">
            <v>0.87529999999999997</v>
          </cell>
          <cell r="I14">
            <v>728</v>
          </cell>
          <cell r="J14">
            <v>0.92444999999999999</v>
          </cell>
        </row>
        <row r="15">
          <cell r="B15" t="str">
            <v>15Ophthalmic</v>
          </cell>
          <cell r="C15">
            <v>15</v>
          </cell>
          <cell r="D15" t="str">
            <v>Ophthalmic</v>
          </cell>
          <cell r="E15">
            <v>3</v>
          </cell>
          <cell r="F15">
            <v>132</v>
          </cell>
          <cell r="G15">
            <v>89</v>
          </cell>
          <cell r="H15">
            <v>0.60673999999999995</v>
          </cell>
          <cell r="I15">
            <v>132</v>
          </cell>
          <cell r="J15">
            <v>0.76515</v>
          </cell>
        </row>
        <row r="16">
          <cell r="B16" t="str">
            <v>15Prostate</v>
          </cell>
          <cell r="C16">
            <v>15</v>
          </cell>
          <cell r="D16" t="str">
            <v>Prostate</v>
          </cell>
          <cell r="E16">
            <v>3</v>
          </cell>
          <cell r="F16">
            <v>1816</v>
          </cell>
          <cell r="G16">
            <v>776</v>
          </cell>
          <cell r="H16">
            <v>0.72423000000000004</v>
          </cell>
          <cell r="I16">
            <v>1816</v>
          </cell>
          <cell r="J16">
            <v>0.81277999999999995</v>
          </cell>
        </row>
        <row r="17">
          <cell r="B17" t="str">
            <v>15Sarcoma</v>
          </cell>
          <cell r="C17">
            <v>15</v>
          </cell>
          <cell r="D17" t="str">
            <v>Sarcoma</v>
          </cell>
          <cell r="E17">
            <v>3</v>
          </cell>
          <cell r="F17">
            <v>527</v>
          </cell>
          <cell r="G17">
            <v>391</v>
          </cell>
          <cell r="H17">
            <v>0.70077</v>
          </cell>
          <cell r="I17">
            <v>527</v>
          </cell>
          <cell r="J17">
            <v>0.86717</v>
          </cell>
        </row>
        <row r="21">
          <cell r="C21" t="str">
            <v>prov</v>
          </cell>
          <cell r="D21" t="str">
            <v>disease_site</v>
          </cell>
          <cell r="E21" t="str">
            <v>PRTY</v>
          </cell>
          <cell r="F21" t="str">
            <v>_TYPE_</v>
          </cell>
          <cell r="G21" t="str">
            <v>_FREQ_</v>
          </cell>
          <cell r="H21" t="str">
            <v>wait1_N</v>
          </cell>
          <cell r="I21" t="str">
            <v>within_w1_Mean</v>
          </cell>
          <cell r="J21" t="str">
            <v>wait2_N</v>
          </cell>
        </row>
        <row r="22">
          <cell r="C22">
            <v>15</v>
          </cell>
          <cell r="F22">
            <v>4</v>
          </cell>
          <cell r="G22">
            <v>28503</v>
          </cell>
          <cell r="H22">
            <v>16612</v>
          </cell>
          <cell r="I22">
            <v>0.82332000000000005</v>
          </cell>
          <cell r="J22">
            <v>28503</v>
          </cell>
        </row>
        <row r="23">
          <cell r="C23">
            <v>15</v>
          </cell>
          <cell r="E23">
            <v>2</v>
          </cell>
          <cell r="F23">
            <v>5</v>
          </cell>
          <cell r="G23">
            <v>1677</v>
          </cell>
          <cell r="H23">
            <v>977</v>
          </cell>
          <cell r="I23">
            <v>0.70623999999999998</v>
          </cell>
          <cell r="J23">
            <v>1677</v>
          </cell>
        </row>
        <row r="24">
          <cell r="C24">
            <v>15</v>
          </cell>
          <cell r="E24">
            <v>3</v>
          </cell>
          <cell r="F24">
            <v>5</v>
          </cell>
          <cell r="G24">
            <v>16193</v>
          </cell>
          <cell r="H24">
            <v>10700</v>
          </cell>
          <cell r="I24">
            <v>0.82784999999999997</v>
          </cell>
          <cell r="J24">
            <v>16193</v>
          </cell>
        </row>
        <row r="25">
          <cell r="C25">
            <v>15</v>
          </cell>
          <cell r="E25">
            <v>4</v>
          </cell>
          <cell r="F25">
            <v>5</v>
          </cell>
          <cell r="G25">
            <v>10633</v>
          </cell>
          <cell r="H25">
            <v>4935</v>
          </cell>
          <cell r="I25">
            <v>0.83667999999999998</v>
          </cell>
          <cell r="J25">
            <v>10633</v>
          </cell>
        </row>
      </sheetData>
    </sheetDataSet>
  </externalBook>
</externalLink>
</file>

<file path=xl/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xl/worksheets/_rels/sheet1.xml.rels><?xml version="1.0" encoding="UTF-8" standalone="yes"?>
<Relationships xmlns="http://schemas.openxmlformats.org/package/2006/relationships"><Relationship Id="rId2" Type="http://schemas.openxmlformats.org/officeDocument/2006/relationships/printerSettings" Target="../printerSettings/printerSettings1.bin"/><Relationship Id="rId1" Type="http://schemas.openxmlformats.org/officeDocument/2006/relationships/hyperlink" Target="http://www.publichealthontario.ca/smoking-alcohol" TargetMode="External"/></Relationships>
</file>

<file path=xl/worksheets/_rels/sheet10.xml.rels><?xml version="1.0" encoding="UTF-8" standalone="yes"?>
<Relationships xmlns="http://schemas.openxmlformats.org/package/2006/relationships"><Relationship Id="rId1" Type="http://schemas.openxmlformats.org/officeDocument/2006/relationships/printerSettings" Target="../printerSettings/printerSettings10.bin"/></Relationships>
</file>

<file path=xl/worksheets/_rels/sheet11.xml.rels><?xml version="1.0" encoding="UTF-8" standalone="yes"?>
<Relationships xmlns="http://schemas.openxmlformats.org/package/2006/relationships"><Relationship Id="rId1" Type="http://schemas.openxmlformats.org/officeDocument/2006/relationships/printerSettings" Target="../printerSettings/printerSettings11.bin"/></Relationships>
</file>

<file path=xl/worksheets/_rels/sheet12.xml.rels><?xml version="1.0" encoding="UTF-8" standalone="yes"?>
<Relationships xmlns="http://schemas.openxmlformats.org/package/2006/relationships"><Relationship Id="rId1" Type="http://schemas.openxmlformats.org/officeDocument/2006/relationships/printerSettings" Target="../printerSettings/printerSettings12.bin"/></Relationships>
</file>

<file path=xl/worksheets/_rels/sheet13.xml.rels><?xml version="1.0" encoding="UTF-8" standalone="yes"?>
<Relationships xmlns="http://schemas.openxmlformats.org/package/2006/relationships"><Relationship Id="rId1" Type="http://schemas.openxmlformats.org/officeDocument/2006/relationships/printerSettings" Target="../printerSettings/printerSettings13.bin"/></Relationships>
</file>

<file path=xl/worksheets/_rels/sheet14.xml.rels><?xml version="1.0" encoding="UTF-8" standalone="yes"?>
<Relationships xmlns="http://schemas.openxmlformats.org/package/2006/relationships"><Relationship Id="rId1" Type="http://schemas.openxmlformats.org/officeDocument/2006/relationships/printerSettings" Target="../printerSettings/printerSettings14.bin"/></Relationships>
</file>

<file path=xl/worksheets/_rels/sheet15.xml.rels><?xml version="1.0" encoding="UTF-8" standalone="yes"?>
<Relationships xmlns="http://schemas.openxmlformats.org/package/2006/relationships"><Relationship Id="rId1" Type="http://schemas.openxmlformats.org/officeDocument/2006/relationships/printerSettings" Target="../printerSettings/printerSettings15.bin"/></Relationships>
</file>

<file path=xl/worksheets/_rels/sheet16.xml.rels><?xml version="1.0" encoding="UTF-8" standalone="yes"?>
<Relationships xmlns="http://schemas.openxmlformats.org/package/2006/relationships"><Relationship Id="rId1" Type="http://schemas.openxmlformats.org/officeDocument/2006/relationships/printerSettings" Target="../printerSettings/printerSettings16.bin"/></Relationships>
</file>

<file path=xl/worksheets/_rels/sheet17.xml.rels><?xml version="1.0" encoding="UTF-8" standalone="yes"?>
<Relationships xmlns="http://schemas.openxmlformats.org/package/2006/relationships"><Relationship Id="rId1" Type="http://schemas.openxmlformats.org/officeDocument/2006/relationships/printerSettings" Target="../printerSettings/printerSettings17.bin"/></Relationships>
</file>

<file path=xl/worksheets/_rels/sheet18.xml.rels><?xml version="1.0" encoding="UTF-8" standalone="yes"?>
<Relationships xmlns="http://schemas.openxmlformats.org/package/2006/relationships"><Relationship Id="rId1" Type="http://schemas.openxmlformats.org/officeDocument/2006/relationships/printerSettings" Target="../printerSettings/printerSettings18.bin"/></Relationships>
</file>

<file path=xl/worksheets/_rels/sheet19.xml.rels><?xml version="1.0" encoding="UTF-8" standalone="yes"?>
<Relationships xmlns="http://schemas.openxmlformats.org/package/2006/relationships"><Relationship Id="rId1" Type="http://schemas.openxmlformats.org/officeDocument/2006/relationships/printerSettings" Target="../printerSettings/printerSettings19.bin"/></Relationships>
</file>

<file path=xl/worksheets/_rels/sheet2.xml.rels><?xml version="1.0" encoding="UTF-8" standalone="yes"?>
<Relationships xmlns="http://schemas.openxmlformats.org/package/2006/relationships"><Relationship Id="rId1" Type="http://schemas.openxmlformats.org/officeDocument/2006/relationships/printerSettings" Target="../printerSettings/printerSettings2.bin"/></Relationships>
</file>

<file path=xl/worksheets/_rels/sheet20.xml.rels><?xml version="1.0" encoding="UTF-8" standalone="yes"?>
<Relationships xmlns="http://schemas.openxmlformats.org/package/2006/relationships"><Relationship Id="rId1" Type="http://schemas.openxmlformats.org/officeDocument/2006/relationships/printerSettings" Target="../printerSettings/printerSettings20.bin"/></Relationships>
</file>

<file path=xl/worksheets/_rels/sheet21.xml.rels><?xml version="1.0" encoding="UTF-8" standalone="yes"?>
<Relationships xmlns="http://schemas.openxmlformats.org/package/2006/relationships"><Relationship Id="rId1" Type="http://schemas.openxmlformats.org/officeDocument/2006/relationships/printerSettings" Target="../printerSettings/printerSettings21.bin"/></Relationships>
</file>

<file path=xl/worksheets/_rels/sheet22.xml.rels><?xml version="1.0" encoding="UTF-8" standalone="yes"?>
<Relationships xmlns="http://schemas.openxmlformats.org/package/2006/relationships"><Relationship Id="rId1" Type="http://schemas.openxmlformats.org/officeDocument/2006/relationships/printerSettings" Target="../printerSettings/printerSettings22.bin"/></Relationships>
</file>

<file path=xl/worksheets/_rels/sheet23.xml.rels><?xml version="1.0" encoding="UTF-8" standalone="yes"?>
<Relationships xmlns="http://schemas.openxmlformats.org/package/2006/relationships"><Relationship Id="rId1" Type="http://schemas.openxmlformats.org/officeDocument/2006/relationships/printerSettings" Target="../printerSettings/printerSettings23.bin"/></Relationships>
</file>

<file path=xl/worksheets/_rels/sheet24.xml.rels><?xml version="1.0" encoding="UTF-8" standalone="yes"?>
<Relationships xmlns="http://schemas.openxmlformats.org/package/2006/relationships"><Relationship Id="rId1" Type="http://schemas.openxmlformats.org/officeDocument/2006/relationships/printerSettings" Target="../printerSettings/printerSettings24.bin"/></Relationships>
</file>

<file path=xl/worksheets/_rels/sheet25.xml.rels><?xml version="1.0" encoding="UTF-8" standalone="yes"?>
<Relationships xmlns="http://schemas.openxmlformats.org/package/2006/relationships"><Relationship Id="rId1" Type="http://schemas.openxmlformats.org/officeDocument/2006/relationships/printerSettings" Target="../printerSettings/printerSettings25.bin"/></Relationships>
</file>

<file path=xl/worksheets/_rels/sheet26.xml.rels><?xml version="1.0" encoding="UTF-8" standalone="yes"?>
<Relationships xmlns="http://schemas.openxmlformats.org/package/2006/relationships"><Relationship Id="rId1" Type="http://schemas.openxmlformats.org/officeDocument/2006/relationships/printerSettings" Target="../printerSettings/printerSettings26.bin"/></Relationships>
</file>

<file path=xl/worksheets/_rels/sheet27.xml.rels><?xml version="1.0" encoding="UTF-8" standalone="yes"?>
<Relationships xmlns="http://schemas.openxmlformats.org/package/2006/relationships"><Relationship Id="rId1" Type="http://schemas.openxmlformats.org/officeDocument/2006/relationships/printerSettings" Target="../printerSettings/printerSettings27.bin"/></Relationships>
</file>

<file path=xl/worksheets/_rels/sheet28.xml.rels><?xml version="1.0" encoding="UTF-8" standalone="yes"?>
<Relationships xmlns="http://schemas.openxmlformats.org/package/2006/relationships"><Relationship Id="rId1" Type="http://schemas.openxmlformats.org/officeDocument/2006/relationships/printerSettings" Target="../printerSettings/printerSettings28.bin"/></Relationships>
</file>

<file path=xl/worksheets/_rels/sheet29.xml.rels><?xml version="1.0" encoding="UTF-8" standalone="yes"?>
<Relationships xmlns="http://schemas.openxmlformats.org/package/2006/relationships"><Relationship Id="rId1" Type="http://schemas.openxmlformats.org/officeDocument/2006/relationships/printerSettings" Target="../printerSettings/printerSettings29.bin"/></Relationships>
</file>

<file path=xl/worksheets/_rels/sheet3.xml.rels><?xml version="1.0" encoding="UTF-8" standalone="yes"?>
<Relationships xmlns="http://schemas.openxmlformats.org/package/2006/relationships"><Relationship Id="rId1" Type="http://schemas.openxmlformats.org/officeDocument/2006/relationships/printerSettings" Target="../printerSettings/printerSettings3.bin"/></Relationships>
</file>

<file path=xl/worksheets/_rels/sheet30.xml.rels><?xml version="1.0" encoding="UTF-8" standalone="yes"?>
<Relationships xmlns="http://schemas.openxmlformats.org/package/2006/relationships"><Relationship Id="rId1" Type="http://schemas.openxmlformats.org/officeDocument/2006/relationships/printerSettings" Target="../printerSettings/printerSettings30.bin"/></Relationships>
</file>

<file path=xl/worksheets/_rels/sheet31.xml.rels><?xml version="1.0" encoding="UTF-8" standalone="yes"?>
<Relationships xmlns="http://schemas.openxmlformats.org/package/2006/relationships"><Relationship Id="rId1" Type="http://schemas.openxmlformats.org/officeDocument/2006/relationships/printerSettings" Target="../printerSettings/printerSettings31.bin"/></Relationships>
</file>

<file path=xl/worksheets/_rels/sheet32.xml.rels><?xml version="1.0" encoding="UTF-8" standalone="yes"?>
<Relationships xmlns="http://schemas.openxmlformats.org/package/2006/relationships"><Relationship Id="rId1" Type="http://schemas.openxmlformats.org/officeDocument/2006/relationships/printerSettings" Target="../printerSettings/printerSettings32.bin"/></Relationships>
</file>

<file path=xl/worksheets/_rels/sheet33.xml.rels><?xml version="1.0" encoding="UTF-8" standalone="yes"?>
<Relationships xmlns="http://schemas.openxmlformats.org/package/2006/relationships"><Relationship Id="rId1" Type="http://schemas.openxmlformats.org/officeDocument/2006/relationships/printerSettings" Target="../printerSettings/printerSettings33.bin"/></Relationships>
</file>

<file path=xl/worksheets/_rels/sheet34.xml.rels><?xml version="1.0" encoding="UTF-8" standalone="yes"?>
<Relationships xmlns="http://schemas.openxmlformats.org/package/2006/relationships"><Relationship Id="rId1" Type="http://schemas.openxmlformats.org/officeDocument/2006/relationships/printerSettings" Target="../printerSettings/printerSettings34.bin"/></Relationships>
</file>

<file path=xl/worksheets/_rels/sheet35.xml.rels><?xml version="1.0" encoding="UTF-8" standalone="yes"?>
<Relationships xmlns="http://schemas.openxmlformats.org/package/2006/relationships"><Relationship Id="rId1" Type="http://schemas.openxmlformats.org/officeDocument/2006/relationships/printerSettings" Target="../printerSettings/printerSettings35.bin"/></Relationships>
</file>

<file path=xl/worksheets/_rels/sheet36.xml.rels><?xml version="1.0" encoding="UTF-8" standalone="yes"?>
<Relationships xmlns="http://schemas.openxmlformats.org/package/2006/relationships"><Relationship Id="rId1" Type="http://schemas.openxmlformats.org/officeDocument/2006/relationships/printerSettings" Target="../printerSettings/printerSettings36.bin"/></Relationships>
</file>

<file path=xl/worksheets/_rels/sheet37.xml.rels><?xml version="1.0" encoding="UTF-8" standalone="yes"?>
<Relationships xmlns="http://schemas.openxmlformats.org/package/2006/relationships"><Relationship Id="rId1" Type="http://schemas.openxmlformats.org/officeDocument/2006/relationships/printerSettings" Target="../printerSettings/printerSettings37.bin"/></Relationships>
</file>

<file path=xl/worksheets/_rels/sheet38.xml.rels><?xml version="1.0" encoding="UTF-8" standalone="yes"?>
<Relationships xmlns="http://schemas.openxmlformats.org/package/2006/relationships"><Relationship Id="rId1" Type="http://schemas.openxmlformats.org/officeDocument/2006/relationships/printerSettings" Target="../printerSettings/printerSettings38.bin"/></Relationships>
</file>

<file path=xl/worksheets/_rels/sheet39.xml.rels><?xml version="1.0" encoding="UTF-8" standalone="yes"?>
<Relationships xmlns="http://schemas.openxmlformats.org/package/2006/relationships"><Relationship Id="rId1" Type="http://schemas.openxmlformats.org/officeDocument/2006/relationships/printerSettings" Target="../printerSettings/printerSettings39.bin"/></Relationships>
</file>

<file path=xl/worksheets/_rels/sheet4.xml.rels><?xml version="1.0" encoding="UTF-8" standalone="yes"?>
<Relationships xmlns="http://schemas.openxmlformats.org/package/2006/relationships"><Relationship Id="rId1" Type="http://schemas.openxmlformats.org/officeDocument/2006/relationships/printerSettings" Target="../printerSettings/printerSettings4.bin"/></Relationships>
</file>

<file path=xl/worksheets/_rels/sheet40.xml.rels><?xml version="1.0" encoding="UTF-8" standalone="yes"?>
<Relationships xmlns="http://schemas.openxmlformats.org/package/2006/relationships"><Relationship Id="rId1" Type="http://schemas.openxmlformats.org/officeDocument/2006/relationships/printerSettings" Target="../printerSettings/printerSettings40.bin"/></Relationships>
</file>

<file path=xl/worksheets/_rels/sheet41.xml.rels><?xml version="1.0" encoding="UTF-8" standalone="yes"?>
<Relationships xmlns="http://schemas.openxmlformats.org/package/2006/relationships"><Relationship Id="rId1" Type="http://schemas.openxmlformats.org/officeDocument/2006/relationships/printerSettings" Target="../printerSettings/printerSettings41.bin"/></Relationships>
</file>

<file path=xl/worksheets/_rels/sheet42.xml.rels><?xml version="1.0" encoding="UTF-8" standalone="yes"?>
<Relationships xmlns="http://schemas.openxmlformats.org/package/2006/relationships"><Relationship Id="rId1" Type="http://schemas.openxmlformats.org/officeDocument/2006/relationships/printerSettings" Target="../printerSettings/printerSettings42.bin"/></Relationships>
</file>

<file path=xl/worksheets/_rels/sheet43.xml.rels><?xml version="1.0" encoding="UTF-8" standalone="yes"?>
<Relationships xmlns="http://schemas.openxmlformats.org/package/2006/relationships"><Relationship Id="rId1" Type="http://schemas.openxmlformats.org/officeDocument/2006/relationships/printerSettings" Target="../printerSettings/printerSettings43.bin"/></Relationships>
</file>

<file path=xl/worksheets/_rels/sheet44.xml.rels><?xml version="1.0" encoding="UTF-8" standalone="yes"?>
<Relationships xmlns="http://schemas.openxmlformats.org/package/2006/relationships"><Relationship Id="rId1" Type="http://schemas.openxmlformats.org/officeDocument/2006/relationships/printerSettings" Target="../printerSettings/printerSettings44.bin"/></Relationships>
</file>

<file path=xl/worksheets/_rels/sheet45.xml.rels><?xml version="1.0" encoding="UTF-8" standalone="yes"?>
<Relationships xmlns="http://schemas.openxmlformats.org/package/2006/relationships"><Relationship Id="rId1" Type="http://schemas.openxmlformats.org/officeDocument/2006/relationships/printerSettings" Target="../printerSettings/printerSettings45.bin"/></Relationships>
</file>

<file path=xl/worksheets/_rels/sheet46.xml.rels><?xml version="1.0" encoding="UTF-8" standalone="yes"?>
<Relationships xmlns="http://schemas.openxmlformats.org/package/2006/relationships"><Relationship Id="rId1" Type="http://schemas.openxmlformats.org/officeDocument/2006/relationships/printerSettings" Target="../printerSettings/printerSettings46.bin"/></Relationships>
</file>

<file path=xl/worksheets/_rels/sheet47.xml.rels><?xml version="1.0" encoding="UTF-8" standalone="yes"?>
<Relationships xmlns="http://schemas.openxmlformats.org/package/2006/relationships"><Relationship Id="rId1" Type="http://schemas.openxmlformats.org/officeDocument/2006/relationships/printerSettings" Target="../printerSettings/printerSettings47.bin"/></Relationships>
</file>

<file path=xl/worksheets/_rels/sheet48.xml.rels><?xml version="1.0" encoding="UTF-8" standalone="yes"?>
<Relationships xmlns="http://schemas.openxmlformats.org/package/2006/relationships"><Relationship Id="rId1" Type="http://schemas.openxmlformats.org/officeDocument/2006/relationships/printerSettings" Target="../printerSettings/printerSettings48.bin"/></Relationships>
</file>

<file path=xl/worksheets/_rels/sheet49.xml.rels><?xml version="1.0" encoding="UTF-8" standalone="yes"?>
<Relationships xmlns="http://schemas.openxmlformats.org/package/2006/relationships"><Relationship Id="rId1" Type="http://schemas.openxmlformats.org/officeDocument/2006/relationships/printerSettings" Target="../printerSettings/printerSettings49.bin"/></Relationships>
</file>

<file path=xl/worksheets/_rels/sheet5.xml.rels><?xml version="1.0" encoding="UTF-8" standalone="yes"?>
<Relationships xmlns="http://schemas.openxmlformats.org/package/2006/relationships"><Relationship Id="rId1" Type="http://schemas.openxmlformats.org/officeDocument/2006/relationships/printerSettings" Target="../printerSettings/printerSettings5.bin"/></Relationships>
</file>

<file path=xl/worksheets/_rels/sheet50.xml.rels><?xml version="1.0" encoding="UTF-8" standalone="yes"?>
<Relationships xmlns="http://schemas.openxmlformats.org/package/2006/relationships"><Relationship Id="rId1" Type="http://schemas.openxmlformats.org/officeDocument/2006/relationships/printerSettings" Target="../printerSettings/printerSettings50.bin"/></Relationships>
</file>

<file path=xl/worksheets/_rels/sheet51.xml.rels><?xml version="1.0" encoding="UTF-8" standalone="yes"?>
<Relationships xmlns="http://schemas.openxmlformats.org/package/2006/relationships"><Relationship Id="rId1" Type="http://schemas.openxmlformats.org/officeDocument/2006/relationships/printerSettings" Target="../printerSettings/printerSettings51.bin"/></Relationships>
</file>

<file path=xl/worksheets/_rels/sheet52.xml.rels><?xml version="1.0" encoding="UTF-8" standalone="yes"?>
<Relationships xmlns="http://schemas.openxmlformats.org/package/2006/relationships"><Relationship Id="rId1" Type="http://schemas.openxmlformats.org/officeDocument/2006/relationships/printerSettings" Target="../printerSettings/printerSettings52.bin"/></Relationships>
</file>

<file path=xl/worksheets/_rels/sheet53.xml.rels><?xml version="1.0" encoding="UTF-8" standalone="yes"?>
<Relationships xmlns="http://schemas.openxmlformats.org/package/2006/relationships"><Relationship Id="rId1" Type="http://schemas.openxmlformats.org/officeDocument/2006/relationships/printerSettings" Target="../printerSettings/printerSettings53.bin"/></Relationships>
</file>

<file path=xl/worksheets/_rels/sheet54.xml.rels><?xml version="1.0" encoding="UTF-8" standalone="yes"?>
<Relationships xmlns="http://schemas.openxmlformats.org/package/2006/relationships"><Relationship Id="rId1" Type="http://schemas.openxmlformats.org/officeDocument/2006/relationships/printerSettings" Target="../printerSettings/printerSettings54.bin"/></Relationships>
</file>

<file path=xl/worksheets/_rels/sheet55.xml.rels><?xml version="1.0" encoding="UTF-8" standalone="yes"?>
<Relationships xmlns="http://schemas.openxmlformats.org/package/2006/relationships"><Relationship Id="rId1" Type="http://schemas.openxmlformats.org/officeDocument/2006/relationships/printerSettings" Target="../printerSettings/printerSettings55.bin"/></Relationships>
</file>

<file path=xl/worksheets/_rels/sheet56.xml.rels><?xml version="1.0" encoding="UTF-8" standalone="yes"?>
<Relationships xmlns="http://schemas.openxmlformats.org/package/2006/relationships"><Relationship Id="rId1" Type="http://schemas.openxmlformats.org/officeDocument/2006/relationships/printerSettings" Target="../printerSettings/printerSettings56.bin"/></Relationships>
</file>

<file path=xl/worksheets/_rels/sheet57.xml.rels><?xml version="1.0" encoding="UTF-8" standalone="yes"?>
<Relationships xmlns="http://schemas.openxmlformats.org/package/2006/relationships"><Relationship Id="rId1" Type="http://schemas.openxmlformats.org/officeDocument/2006/relationships/printerSettings" Target="../printerSettings/printerSettings57.bin"/></Relationships>
</file>

<file path=xl/worksheets/_rels/sheet58.xml.rels><?xml version="1.0" encoding="UTF-8" standalone="yes"?>
<Relationships xmlns="http://schemas.openxmlformats.org/package/2006/relationships"><Relationship Id="rId1" Type="http://schemas.openxmlformats.org/officeDocument/2006/relationships/printerSettings" Target="../printerSettings/printerSettings58.bin"/></Relationships>
</file>

<file path=xl/worksheets/_rels/sheet59.xml.rels><?xml version="1.0" encoding="UTF-8" standalone="yes"?>
<Relationships xmlns="http://schemas.openxmlformats.org/package/2006/relationships"><Relationship Id="rId1" Type="http://schemas.openxmlformats.org/officeDocument/2006/relationships/printerSettings" Target="../printerSettings/printerSettings59.bin"/></Relationships>
</file>

<file path=xl/worksheets/_rels/sheet6.xml.rels><?xml version="1.0" encoding="UTF-8" standalone="yes"?>
<Relationships xmlns="http://schemas.openxmlformats.org/package/2006/relationships"><Relationship Id="rId1" Type="http://schemas.openxmlformats.org/officeDocument/2006/relationships/printerSettings" Target="../printerSettings/printerSettings6.bin"/></Relationships>
</file>

<file path=xl/worksheets/_rels/sheet60.xml.rels><?xml version="1.0" encoding="UTF-8" standalone="yes"?>
<Relationships xmlns="http://schemas.openxmlformats.org/package/2006/relationships"><Relationship Id="rId1" Type="http://schemas.openxmlformats.org/officeDocument/2006/relationships/printerSettings" Target="../printerSettings/printerSettings60.bin"/></Relationships>
</file>

<file path=xl/worksheets/_rels/sheet61.xml.rels><?xml version="1.0" encoding="UTF-8" standalone="yes"?>
<Relationships xmlns="http://schemas.openxmlformats.org/package/2006/relationships"><Relationship Id="rId1" Type="http://schemas.openxmlformats.org/officeDocument/2006/relationships/printerSettings" Target="../printerSettings/printerSettings61.bin"/></Relationships>
</file>

<file path=xl/worksheets/_rels/sheet62.xml.rels><?xml version="1.0" encoding="UTF-8" standalone="yes"?>
<Relationships xmlns="http://schemas.openxmlformats.org/package/2006/relationships"><Relationship Id="rId1" Type="http://schemas.openxmlformats.org/officeDocument/2006/relationships/printerSettings" Target="../printerSettings/printerSettings62.bin"/></Relationships>
</file>

<file path=xl/worksheets/_rels/sheet63.xml.rels><?xml version="1.0" encoding="UTF-8" standalone="yes"?>
<Relationships xmlns="http://schemas.openxmlformats.org/package/2006/relationships"><Relationship Id="rId1" Type="http://schemas.openxmlformats.org/officeDocument/2006/relationships/printerSettings" Target="../printerSettings/printerSettings63.bin"/></Relationships>
</file>

<file path=xl/worksheets/_rels/sheet64.xml.rels><?xml version="1.0" encoding="UTF-8" standalone="yes"?>
<Relationships xmlns="http://schemas.openxmlformats.org/package/2006/relationships"><Relationship Id="rId1" Type="http://schemas.openxmlformats.org/officeDocument/2006/relationships/printerSettings" Target="../printerSettings/printerSettings64.bin"/></Relationships>
</file>

<file path=xl/worksheets/_rels/sheet65.xml.rels><?xml version="1.0" encoding="UTF-8" standalone="yes"?>
<Relationships xmlns="http://schemas.openxmlformats.org/package/2006/relationships"><Relationship Id="rId1" Type="http://schemas.openxmlformats.org/officeDocument/2006/relationships/printerSettings" Target="../printerSettings/printerSettings65.bin"/></Relationships>
</file>

<file path=xl/worksheets/_rels/sheet66.xml.rels><?xml version="1.0" encoding="UTF-8" standalone="yes"?>
<Relationships xmlns="http://schemas.openxmlformats.org/package/2006/relationships"><Relationship Id="rId1" Type="http://schemas.openxmlformats.org/officeDocument/2006/relationships/printerSettings" Target="../printerSettings/printerSettings66.bin"/></Relationships>
</file>

<file path=xl/worksheets/_rels/sheet67.xml.rels><?xml version="1.0" encoding="UTF-8" standalone="yes"?>
<Relationships xmlns="http://schemas.openxmlformats.org/package/2006/relationships"><Relationship Id="rId1" Type="http://schemas.openxmlformats.org/officeDocument/2006/relationships/printerSettings" Target="../printerSettings/printerSettings67.bin"/></Relationships>
</file>

<file path=xl/worksheets/_rels/sheet68.xml.rels><?xml version="1.0" encoding="UTF-8" standalone="yes"?>
<Relationships xmlns="http://schemas.openxmlformats.org/package/2006/relationships"><Relationship Id="rId1" Type="http://schemas.openxmlformats.org/officeDocument/2006/relationships/printerSettings" Target="../printerSettings/printerSettings68.bin"/></Relationships>
</file>

<file path=xl/worksheets/_rels/sheet69.xml.rels><?xml version="1.0" encoding="UTF-8" standalone="yes"?>
<Relationships xmlns="http://schemas.openxmlformats.org/package/2006/relationships"><Relationship Id="rId1" Type="http://schemas.openxmlformats.org/officeDocument/2006/relationships/printerSettings" Target="../printerSettings/printerSettings69.bin"/></Relationships>
</file>

<file path=xl/worksheets/_rels/sheet7.xml.rels><?xml version="1.0" encoding="UTF-8" standalone="yes"?>
<Relationships xmlns="http://schemas.openxmlformats.org/package/2006/relationships"><Relationship Id="rId1" Type="http://schemas.openxmlformats.org/officeDocument/2006/relationships/printerSettings" Target="../printerSettings/printerSettings7.bin"/></Relationships>
</file>

<file path=xl/worksheets/_rels/sheet70.xml.rels><?xml version="1.0" encoding="UTF-8" standalone="yes"?>
<Relationships xmlns="http://schemas.openxmlformats.org/package/2006/relationships"><Relationship Id="rId1" Type="http://schemas.openxmlformats.org/officeDocument/2006/relationships/printerSettings" Target="../printerSettings/printerSettings70.bin"/></Relationships>
</file>

<file path=xl/worksheets/_rels/sheet71.xml.rels><?xml version="1.0" encoding="UTF-8" standalone="yes"?>
<Relationships xmlns="http://schemas.openxmlformats.org/package/2006/relationships"><Relationship Id="rId1" Type="http://schemas.openxmlformats.org/officeDocument/2006/relationships/printerSettings" Target="../printerSettings/printerSettings71.bin"/></Relationships>
</file>

<file path=xl/worksheets/_rels/sheet72.xml.rels><?xml version="1.0" encoding="UTF-8" standalone="yes"?>
<Relationships xmlns="http://schemas.openxmlformats.org/package/2006/relationships"><Relationship Id="rId1" Type="http://schemas.openxmlformats.org/officeDocument/2006/relationships/printerSettings" Target="../printerSettings/printerSettings72.bin"/></Relationships>
</file>

<file path=xl/worksheets/_rels/sheet73.xml.rels><?xml version="1.0" encoding="UTF-8" standalone="yes"?>
<Relationships xmlns="http://schemas.openxmlformats.org/package/2006/relationships"><Relationship Id="rId1" Type="http://schemas.openxmlformats.org/officeDocument/2006/relationships/printerSettings" Target="../printerSettings/printerSettings73.bin"/></Relationships>
</file>

<file path=xl/worksheets/_rels/sheet8.xml.rels><?xml version="1.0" encoding="UTF-8" standalone="yes"?>
<Relationships xmlns="http://schemas.openxmlformats.org/package/2006/relationships"><Relationship Id="rId1" Type="http://schemas.openxmlformats.org/officeDocument/2006/relationships/printerSettings" Target="../printerSettings/printerSettings8.bin"/></Relationships>
</file>

<file path=xl/worksheets/_rels/sheet9.xml.rels><?xml version="1.0" encoding="UTF-8" standalone="yes"?>
<Relationships xmlns="http://schemas.openxmlformats.org/package/2006/relationships"><Relationship Id="rId1" Type="http://schemas.openxmlformats.org/officeDocument/2006/relationships/printerSettings" Target="../printerSettings/printerSettings9.bin"/></Relationships>
</file>

<file path=xl/worksheets/sheet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dimension ref="A1:CC82"/>
  <sheetViews>
    <sheetView showGridLines="0" tabSelected="1" zoomScale="90" zoomScaleNormal="90" zoomScaleSheetLayoutView="110" workbookViewId="0">
      <selection activeCell="D1" sqref="D1"/>
    </sheetView>
  </sheetViews>
  <sheetFormatPr defaultColWidth="9.42578125" defaultRowHeight="15" x14ac:dyDescent="0.25"/>
  <cols>
    <col min="1" max="1" width="59.42578125" style="1" customWidth="1"/>
    <col min="2" max="2" width="20.28515625" style="1" customWidth="1"/>
    <col min="3" max="3" width="9.42578125" style="4"/>
    <col min="4" max="4" width="53.7109375" style="4" customWidth="1"/>
    <col min="5" max="80" width="9.42578125" style="4"/>
    <col min="81" max="16384" width="9.42578125" style="1"/>
  </cols>
  <sheetData>
    <row r="1" spans="1:81" s="9" customFormat="1" ht="14.65" customHeight="1" x14ac:dyDescent="0.25">
      <c r="A1" s="64" t="s">
        <v>643</v>
      </c>
      <c r="B1" s="65"/>
      <c r="D1" s="10"/>
    </row>
    <row r="2" spans="1:81" s="9" customFormat="1" ht="14.65" customHeight="1" x14ac:dyDescent="0.25">
      <c r="A2" s="66" t="s">
        <v>690</v>
      </c>
      <c r="B2" s="239" t="s">
        <v>689</v>
      </c>
      <c r="D2" s="10"/>
    </row>
    <row r="3" spans="1:81" s="7" customFormat="1" ht="21.6" customHeight="1" x14ac:dyDescent="0.3">
      <c r="A3" s="238"/>
      <c r="B3" s="65"/>
      <c r="C3" s="8"/>
      <c r="D3" s="8"/>
      <c r="E3" s="8"/>
      <c r="F3" s="8"/>
      <c r="G3" s="8"/>
      <c r="H3" s="8"/>
      <c r="I3" s="8"/>
      <c r="J3" s="8"/>
      <c r="K3" s="8"/>
      <c r="L3" s="8"/>
      <c r="M3" s="8"/>
      <c r="N3" s="8"/>
      <c r="O3" s="8"/>
      <c r="P3" s="8"/>
      <c r="Q3" s="8"/>
      <c r="R3" s="8"/>
      <c r="S3" s="8"/>
      <c r="T3" s="8"/>
      <c r="U3" s="8"/>
      <c r="V3" s="8"/>
      <c r="W3" s="8"/>
      <c r="X3" s="8"/>
      <c r="Y3" s="8"/>
      <c r="Z3" s="8"/>
      <c r="AA3" s="8"/>
      <c r="AB3" s="8"/>
      <c r="AC3" s="8"/>
      <c r="AD3" s="8"/>
      <c r="AE3" s="8"/>
      <c r="AF3" s="8"/>
      <c r="AG3" s="8"/>
      <c r="AH3" s="8"/>
      <c r="AI3" s="8"/>
      <c r="AJ3" s="8"/>
      <c r="AK3" s="8"/>
      <c r="AL3" s="8"/>
      <c r="AM3" s="8"/>
      <c r="AN3" s="8"/>
      <c r="AO3" s="8"/>
      <c r="AP3" s="8"/>
      <c r="AQ3" s="8"/>
      <c r="AR3" s="8"/>
      <c r="AS3" s="8"/>
      <c r="AT3" s="8"/>
      <c r="AU3" s="8"/>
      <c r="AV3" s="8"/>
      <c r="AW3" s="8"/>
      <c r="AX3" s="8"/>
      <c r="AY3" s="8"/>
      <c r="AZ3" s="8"/>
      <c r="BA3" s="8"/>
      <c r="BB3" s="8"/>
      <c r="BC3" s="8"/>
      <c r="BD3" s="8"/>
      <c r="BE3" s="8"/>
      <c r="BF3" s="8"/>
      <c r="BG3" s="8"/>
      <c r="BH3" s="8"/>
      <c r="BI3" s="8"/>
      <c r="BJ3" s="8"/>
      <c r="BK3" s="8"/>
      <c r="BL3" s="8"/>
      <c r="BM3" s="8"/>
      <c r="BN3" s="8"/>
      <c r="BO3" s="8"/>
      <c r="BP3" s="8"/>
      <c r="BQ3" s="8"/>
      <c r="BR3" s="8"/>
      <c r="BS3" s="8"/>
      <c r="BT3" s="8"/>
      <c r="BU3" s="8"/>
      <c r="BV3" s="8"/>
      <c r="BW3" s="8"/>
      <c r="BX3" s="8"/>
      <c r="BY3" s="8"/>
      <c r="BZ3" s="8"/>
      <c r="CA3" s="8"/>
      <c r="CB3" s="8"/>
      <c r="CC3" s="8"/>
    </row>
    <row r="4" spans="1:81" s="5" customFormat="1" ht="25.9" customHeight="1" x14ac:dyDescent="0.25">
      <c r="A4" s="212" t="s">
        <v>644</v>
      </c>
      <c r="B4" s="213" t="s">
        <v>3</v>
      </c>
      <c r="C4" s="6"/>
      <c r="D4" s="234"/>
      <c r="E4" s="6"/>
      <c r="F4" s="6"/>
      <c r="G4" s="6"/>
      <c r="H4" s="6"/>
      <c r="I4" s="6"/>
      <c r="J4" s="6"/>
      <c r="K4" s="6"/>
      <c r="L4" s="6"/>
      <c r="M4" s="6"/>
      <c r="N4" s="6"/>
      <c r="O4" s="6"/>
      <c r="P4" s="6"/>
      <c r="Q4" s="6"/>
      <c r="R4" s="6"/>
      <c r="S4" s="6"/>
      <c r="T4" s="6"/>
      <c r="U4" s="6"/>
      <c r="V4" s="6"/>
      <c r="W4" s="6"/>
      <c r="X4" s="6"/>
      <c r="Y4" s="6"/>
      <c r="Z4" s="6"/>
      <c r="AA4" s="6"/>
      <c r="AB4" s="6"/>
      <c r="AC4" s="6"/>
      <c r="AD4" s="6"/>
      <c r="AE4" s="6"/>
      <c r="AF4" s="6"/>
      <c r="AG4" s="6"/>
      <c r="AH4" s="6"/>
      <c r="AI4" s="6"/>
      <c r="AJ4" s="6"/>
      <c r="AK4" s="6"/>
      <c r="AL4" s="6"/>
      <c r="AM4" s="6"/>
      <c r="AN4" s="6"/>
      <c r="AO4" s="6"/>
      <c r="AP4" s="6"/>
      <c r="AQ4" s="6"/>
      <c r="AR4" s="6"/>
      <c r="AS4" s="6"/>
      <c r="AT4" s="6"/>
      <c r="AU4" s="6"/>
      <c r="AV4" s="6"/>
      <c r="AW4" s="6"/>
      <c r="AX4" s="6"/>
      <c r="AY4" s="6"/>
      <c r="AZ4" s="6"/>
      <c r="BA4" s="6"/>
      <c r="BB4" s="6"/>
      <c r="BC4" s="6"/>
      <c r="BD4" s="6"/>
      <c r="BE4" s="6"/>
      <c r="BF4" s="6"/>
      <c r="BG4" s="6"/>
      <c r="BH4" s="6"/>
      <c r="BI4" s="6"/>
      <c r="BJ4" s="6"/>
      <c r="BK4" s="6"/>
      <c r="BL4" s="6"/>
      <c r="BM4" s="6"/>
      <c r="BN4" s="6"/>
      <c r="BO4" s="6"/>
      <c r="BP4" s="6"/>
      <c r="BQ4" s="6"/>
      <c r="BR4" s="6"/>
      <c r="BS4" s="6"/>
      <c r="BT4" s="6"/>
      <c r="BU4" s="6"/>
      <c r="BV4" s="6"/>
      <c r="BW4" s="6"/>
      <c r="BX4" s="6"/>
      <c r="BY4" s="6"/>
      <c r="BZ4" s="6"/>
      <c r="CA4" s="6"/>
      <c r="CB4" s="6"/>
      <c r="CC4" s="6"/>
    </row>
    <row r="5" spans="1:81" s="5" customFormat="1" ht="14.65" customHeight="1" x14ac:dyDescent="0.25">
      <c r="A5" s="67" t="s">
        <v>313</v>
      </c>
      <c r="B5" s="96" t="s">
        <v>4</v>
      </c>
      <c r="C5" s="6"/>
      <c r="D5" s="6"/>
      <c r="E5" s="6"/>
      <c r="F5" s="6"/>
      <c r="G5" s="6"/>
      <c r="H5" s="6"/>
      <c r="I5" s="6"/>
      <c r="J5" s="6"/>
      <c r="K5" s="6"/>
      <c r="L5" s="6"/>
      <c r="M5" s="6"/>
      <c r="N5" s="6"/>
      <c r="O5" s="6"/>
      <c r="P5" s="6"/>
      <c r="Q5" s="6"/>
      <c r="R5" s="6"/>
      <c r="S5" s="6"/>
      <c r="T5" s="6"/>
      <c r="U5" s="6"/>
      <c r="V5" s="6"/>
      <c r="W5" s="6"/>
      <c r="X5" s="6"/>
      <c r="Y5" s="6"/>
      <c r="Z5" s="6"/>
      <c r="AA5" s="6"/>
      <c r="AB5" s="6"/>
      <c r="AC5" s="6"/>
      <c r="AD5" s="6"/>
      <c r="AE5" s="6"/>
      <c r="AF5" s="6"/>
      <c r="AG5" s="6"/>
      <c r="AH5" s="6"/>
      <c r="AI5" s="6"/>
      <c r="AJ5" s="6"/>
      <c r="AK5" s="6"/>
      <c r="AL5" s="6"/>
      <c r="AM5" s="6"/>
      <c r="AN5" s="6"/>
      <c r="AO5" s="6"/>
      <c r="AP5" s="6"/>
      <c r="AQ5" s="6"/>
      <c r="AR5" s="6"/>
      <c r="AS5" s="6"/>
      <c r="AT5" s="6"/>
      <c r="AU5" s="6"/>
      <c r="AV5" s="6"/>
      <c r="AW5" s="6"/>
      <c r="AX5" s="6"/>
      <c r="AY5" s="6"/>
      <c r="AZ5" s="6"/>
      <c r="BA5" s="6"/>
      <c r="BB5" s="6"/>
      <c r="BC5" s="6"/>
      <c r="BD5" s="6"/>
      <c r="BE5" s="6"/>
      <c r="BF5" s="6"/>
      <c r="BG5" s="6"/>
      <c r="BH5" s="6"/>
      <c r="BI5" s="6"/>
      <c r="BJ5" s="6"/>
      <c r="BK5" s="6"/>
      <c r="BL5" s="6"/>
      <c r="BM5" s="6"/>
      <c r="BN5" s="6"/>
      <c r="BO5" s="6"/>
      <c r="BP5" s="6"/>
      <c r="BQ5" s="6"/>
      <c r="BR5" s="6"/>
      <c r="BS5" s="6"/>
      <c r="BT5" s="6"/>
      <c r="BU5" s="6"/>
      <c r="BV5" s="6"/>
      <c r="BW5" s="6"/>
      <c r="BX5" s="6"/>
      <c r="BY5" s="6"/>
      <c r="BZ5" s="6"/>
      <c r="CA5" s="6"/>
      <c r="CB5" s="6"/>
      <c r="CC5" s="6"/>
    </row>
    <row r="6" spans="1:81" s="5" customFormat="1" ht="14.65" customHeight="1" x14ac:dyDescent="0.25">
      <c r="A6" s="95" t="s">
        <v>314</v>
      </c>
      <c r="B6" s="68" t="s">
        <v>5</v>
      </c>
      <c r="C6" s="6"/>
      <c r="D6" s="6"/>
      <c r="E6" s="6"/>
      <c r="F6" s="6"/>
      <c r="G6" s="6"/>
      <c r="H6" s="6"/>
      <c r="I6" s="6"/>
      <c r="J6" s="6"/>
      <c r="K6" s="6"/>
      <c r="L6" s="6"/>
      <c r="M6" s="6"/>
      <c r="N6" s="6"/>
      <c r="O6" s="6"/>
      <c r="P6" s="6"/>
      <c r="Q6" s="6"/>
      <c r="R6" s="6"/>
      <c r="S6" s="6"/>
      <c r="T6" s="6"/>
      <c r="U6" s="6"/>
      <c r="V6" s="6"/>
      <c r="W6" s="6"/>
      <c r="X6" s="6"/>
      <c r="Y6" s="6"/>
      <c r="Z6" s="6"/>
      <c r="AA6" s="6"/>
      <c r="AB6" s="6"/>
      <c r="AC6" s="6"/>
      <c r="AD6" s="6"/>
      <c r="AE6" s="6"/>
      <c r="AF6" s="6"/>
      <c r="AG6" s="6"/>
      <c r="AH6" s="6"/>
      <c r="AI6" s="6"/>
      <c r="AJ6" s="6"/>
      <c r="AK6" s="6"/>
      <c r="AL6" s="6"/>
      <c r="AM6" s="6"/>
      <c r="AN6" s="6"/>
      <c r="AO6" s="6"/>
      <c r="AP6" s="6"/>
      <c r="AQ6" s="6"/>
      <c r="AR6" s="6"/>
      <c r="AS6" s="6"/>
      <c r="AT6" s="6"/>
      <c r="AU6" s="6"/>
      <c r="AV6" s="6"/>
      <c r="AW6" s="6"/>
      <c r="AX6" s="6"/>
      <c r="AY6" s="6"/>
      <c r="AZ6" s="6"/>
      <c r="BA6" s="6"/>
      <c r="BB6" s="6"/>
      <c r="BC6" s="6"/>
      <c r="BD6" s="6"/>
      <c r="BE6" s="6"/>
      <c r="BF6" s="6"/>
      <c r="BG6" s="6"/>
      <c r="BH6" s="6"/>
      <c r="BI6" s="6"/>
      <c r="BJ6" s="6"/>
      <c r="BK6" s="6"/>
      <c r="BL6" s="6"/>
      <c r="BM6" s="6"/>
      <c r="BN6" s="6"/>
      <c r="BO6" s="6"/>
      <c r="BP6" s="6"/>
      <c r="BQ6" s="6"/>
      <c r="BR6" s="6"/>
      <c r="BS6" s="6"/>
      <c r="BT6" s="6"/>
      <c r="BU6" s="6"/>
      <c r="BV6" s="6"/>
      <c r="BW6" s="6"/>
      <c r="BX6" s="6"/>
      <c r="BY6" s="6"/>
      <c r="BZ6" s="6"/>
      <c r="CA6" s="6"/>
      <c r="CB6" s="6"/>
      <c r="CC6" s="6"/>
    </row>
    <row r="7" spans="1:81" s="5" customFormat="1" ht="14.65" customHeight="1" x14ac:dyDescent="0.25">
      <c r="A7" s="214"/>
      <c r="B7" s="215"/>
      <c r="C7" s="6"/>
      <c r="D7" s="6"/>
      <c r="E7" s="6"/>
      <c r="F7" s="6"/>
      <c r="G7" s="6"/>
      <c r="H7" s="6"/>
      <c r="I7" s="6"/>
      <c r="J7" s="6"/>
      <c r="K7" s="6"/>
      <c r="L7" s="6"/>
      <c r="M7" s="6"/>
      <c r="N7" s="6"/>
      <c r="O7" s="6"/>
      <c r="P7" s="6"/>
      <c r="Q7" s="6"/>
      <c r="R7" s="6"/>
      <c r="S7" s="6"/>
      <c r="T7" s="6"/>
      <c r="U7" s="6"/>
      <c r="V7" s="6"/>
      <c r="W7" s="6"/>
      <c r="X7" s="6"/>
      <c r="Y7" s="6"/>
      <c r="Z7" s="6"/>
      <c r="AA7" s="6"/>
      <c r="AB7" s="6"/>
      <c r="AC7" s="6"/>
      <c r="AD7" s="6"/>
      <c r="AE7" s="6"/>
      <c r="AF7" s="6"/>
      <c r="AG7" s="6"/>
      <c r="AH7" s="6"/>
      <c r="AI7" s="6"/>
      <c r="AJ7" s="6"/>
      <c r="AK7" s="6"/>
      <c r="AL7" s="6"/>
      <c r="AM7" s="6"/>
      <c r="AN7" s="6"/>
      <c r="AO7" s="6"/>
      <c r="AP7" s="6"/>
      <c r="AQ7" s="6"/>
      <c r="AR7" s="6"/>
      <c r="AS7" s="6"/>
      <c r="AT7" s="6"/>
      <c r="AU7" s="6"/>
      <c r="AV7" s="6"/>
      <c r="AW7" s="6"/>
      <c r="AX7" s="6"/>
      <c r="AY7" s="6"/>
      <c r="AZ7" s="6"/>
      <c r="BA7" s="6"/>
      <c r="BB7" s="6"/>
      <c r="BC7" s="6"/>
      <c r="BD7" s="6"/>
      <c r="BE7" s="6"/>
      <c r="BF7" s="6"/>
      <c r="BG7" s="6"/>
      <c r="BH7" s="6"/>
      <c r="BI7" s="6"/>
      <c r="BJ7" s="6"/>
      <c r="BK7" s="6"/>
      <c r="BL7" s="6"/>
      <c r="BM7" s="6"/>
      <c r="BN7" s="6"/>
      <c r="BO7" s="6"/>
      <c r="BP7" s="6"/>
      <c r="BQ7" s="6"/>
      <c r="BR7" s="6"/>
      <c r="BS7" s="6"/>
      <c r="BT7" s="6"/>
      <c r="BU7" s="6"/>
      <c r="BV7" s="6"/>
      <c r="BW7" s="6"/>
      <c r="BX7" s="6"/>
      <c r="BY7" s="6"/>
      <c r="BZ7" s="6"/>
      <c r="CA7" s="6"/>
      <c r="CB7" s="6"/>
      <c r="CC7" s="6"/>
    </row>
    <row r="8" spans="1:81" s="5" customFormat="1" ht="25.9" customHeight="1" x14ac:dyDescent="0.25">
      <c r="A8" s="216" t="s">
        <v>637</v>
      </c>
      <c r="B8" s="213" t="s">
        <v>3</v>
      </c>
      <c r="C8" s="6"/>
      <c r="D8" s="6"/>
      <c r="E8" s="6"/>
      <c r="F8" s="6"/>
      <c r="G8" s="6"/>
      <c r="H8" s="6"/>
      <c r="I8" s="6"/>
      <c r="J8" s="6"/>
      <c r="K8" s="6"/>
      <c r="L8" s="6"/>
      <c r="M8" s="6"/>
      <c r="N8" s="6"/>
      <c r="O8" s="6"/>
      <c r="P8" s="6"/>
      <c r="Q8" s="6"/>
      <c r="R8" s="6"/>
      <c r="S8" s="6"/>
      <c r="T8" s="6"/>
      <c r="U8" s="6"/>
      <c r="V8" s="6"/>
      <c r="W8" s="6"/>
      <c r="X8" s="6"/>
      <c r="Y8" s="6"/>
      <c r="Z8" s="6"/>
      <c r="AA8" s="6"/>
      <c r="AB8" s="6"/>
      <c r="AC8" s="6"/>
      <c r="AD8" s="6"/>
      <c r="AE8" s="6"/>
      <c r="AF8" s="6"/>
      <c r="AG8" s="6"/>
      <c r="AH8" s="6"/>
      <c r="AI8" s="6"/>
      <c r="AJ8" s="6"/>
      <c r="AK8" s="6"/>
      <c r="AL8" s="6"/>
      <c r="AM8" s="6"/>
      <c r="AN8" s="6"/>
      <c r="AO8" s="6"/>
      <c r="AP8" s="6"/>
      <c r="AQ8" s="6"/>
      <c r="AR8" s="6"/>
      <c r="AS8" s="6"/>
      <c r="AT8" s="6"/>
      <c r="AU8" s="6"/>
      <c r="AV8" s="6"/>
      <c r="AW8" s="6"/>
      <c r="AX8" s="6"/>
      <c r="AY8" s="6"/>
      <c r="AZ8" s="6"/>
      <c r="BA8" s="6"/>
      <c r="BB8" s="6"/>
      <c r="BC8" s="6"/>
      <c r="BD8" s="6"/>
      <c r="BE8" s="6"/>
      <c r="BF8" s="6"/>
      <c r="BG8" s="6"/>
      <c r="BH8" s="6"/>
      <c r="BI8" s="6"/>
      <c r="BJ8" s="6"/>
      <c r="BK8" s="6"/>
      <c r="BL8" s="6"/>
      <c r="BM8" s="6"/>
      <c r="BN8" s="6"/>
      <c r="BO8" s="6"/>
      <c r="BP8" s="6"/>
      <c r="BQ8" s="6"/>
      <c r="BR8" s="6"/>
      <c r="BS8" s="6"/>
      <c r="BT8" s="6"/>
      <c r="BU8" s="6"/>
      <c r="BV8" s="6"/>
      <c r="BW8" s="6"/>
      <c r="BX8" s="6"/>
      <c r="BY8" s="6"/>
      <c r="BZ8" s="6"/>
      <c r="CA8" s="6"/>
      <c r="CB8" s="6"/>
      <c r="CC8" s="6"/>
    </row>
    <row r="9" spans="1:81" s="5" customFormat="1" ht="14.65" customHeight="1" x14ac:dyDescent="0.25">
      <c r="A9" s="67" t="s">
        <v>312</v>
      </c>
      <c r="B9" s="96" t="s">
        <v>159</v>
      </c>
      <c r="C9" s="6"/>
      <c r="D9" s="6"/>
      <c r="E9" s="6"/>
      <c r="F9" s="6"/>
      <c r="G9" s="6"/>
      <c r="H9" s="6"/>
      <c r="I9" s="6"/>
      <c r="J9" s="6"/>
      <c r="K9" s="6"/>
      <c r="L9" s="6"/>
      <c r="M9" s="6"/>
      <c r="N9" s="6"/>
      <c r="O9" s="6"/>
      <c r="P9" s="6"/>
      <c r="Q9" s="6"/>
      <c r="R9" s="6"/>
      <c r="S9" s="6"/>
      <c r="T9" s="6"/>
      <c r="U9" s="6"/>
      <c r="V9" s="6"/>
      <c r="W9" s="6"/>
      <c r="X9" s="6"/>
      <c r="Y9" s="6"/>
      <c r="Z9" s="6"/>
      <c r="AA9" s="6"/>
      <c r="AB9" s="6"/>
      <c r="AC9" s="6"/>
      <c r="AD9" s="6"/>
      <c r="AE9" s="6"/>
      <c r="AF9" s="6"/>
      <c r="AG9" s="6"/>
      <c r="AH9" s="6"/>
      <c r="AI9" s="6"/>
      <c r="AJ9" s="6"/>
      <c r="AK9" s="6"/>
      <c r="AL9" s="6"/>
      <c r="AM9" s="6"/>
      <c r="AN9" s="6"/>
      <c r="AO9" s="6"/>
      <c r="AP9" s="6"/>
      <c r="AQ9" s="6"/>
      <c r="AR9" s="6"/>
      <c r="AS9" s="6"/>
      <c r="AT9" s="6"/>
      <c r="AU9" s="6"/>
      <c r="AV9" s="6"/>
      <c r="AW9" s="6"/>
      <c r="AX9" s="6"/>
      <c r="AY9" s="6"/>
      <c r="AZ9" s="6"/>
      <c r="BA9" s="6"/>
      <c r="BB9" s="6"/>
      <c r="BC9" s="6"/>
      <c r="BD9" s="6"/>
      <c r="BE9" s="6"/>
      <c r="BF9" s="6"/>
      <c r="BG9" s="6"/>
      <c r="BH9" s="6"/>
      <c r="BI9" s="6"/>
      <c r="BJ9" s="6"/>
      <c r="BK9" s="6"/>
      <c r="BL9" s="6"/>
      <c r="BM9" s="6"/>
      <c r="BN9" s="6"/>
      <c r="BO9" s="6"/>
      <c r="BP9" s="6"/>
      <c r="BQ9" s="6"/>
      <c r="BR9" s="6"/>
      <c r="BS9" s="6"/>
      <c r="BT9" s="6"/>
      <c r="BU9" s="6"/>
      <c r="BV9" s="6"/>
      <c r="BW9" s="6"/>
      <c r="BX9" s="6"/>
      <c r="BY9" s="6"/>
      <c r="BZ9" s="6"/>
      <c r="CA9" s="6"/>
      <c r="CB9" s="6"/>
      <c r="CC9" s="6"/>
    </row>
    <row r="10" spans="1:81" s="5" customFormat="1" ht="14.65" customHeight="1" x14ac:dyDescent="0.25">
      <c r="A10" s="95" t="s">
        <v>405</v>
      </c>
      <c r="B10" s="218" t="s">
        <v>268</v>
      </c>
      <c r="C10" s="6"/>
      <c r="D10" s="6"/>
      <c r="E10" s="6"/>
      <c r="F10" s="6"/>
      <c r="G10" s="6"/>
      <c r="H10" s="6"/>
      <c r="I10" s="6"/>
      <c r="J10" s="6"/>
      <c r="K10" s="6"/>
      <c r="L10" s="6"/>
      <c r="M10" s="6"/>
      <c r="N10" s="6"/>
      <c r="O10" s="6"/>
      <c r="P10" s="6"/>
      <c r="Q10" s="6"/>
      <c r="R10" s="6"/>
      <c r="S10" s="6"/>
      <c r="T10" s="6"/>
      <c r="U10" s="6"/>
      <c r="V10" s="6"/>
      <c r="W10" s="6"/>
      <c r="X10" s="6"/>
      <c r="Y10" s="6"/>
      <c r="Z10" s="6"/>
      <c r="AA10" s="6"/>
      <c r="AB10" s="6"/>
      <c r="AC10" s="6"/>
      <c r="AD10" s="6"/>
      <c r="AE10" s="6"/>
      <c r="AF10" s="6"/>
      <c r="AG10" s="6"/>
      <c r="AH10" s="6"/>
      <c r="AI10" s="6"/>
      <c r="AJ10" s="6"/>
      <c r="AK10" s="6"/>
      <c r="AL10" s="6"/>
      <c r="AM10" s="6"/>
      <c r="AN10" s="6"/>
      <c r="AO10" s="6"/>
      <c r="AP10" s="6"/>
      <c r="AQ10" s="6"/>
      <c r="AR10" s="6"/>
      <c r="AS10" s="6"/>
      <c r="AT10" s="6"/>
      <c r="AU10" s="6"/>
      <c r="AV10" s="6"/>
      <c r="AW10" s="6"/>
      <c r="AX10" s="6"/>
      <c r="AY10" s="6"/>
      <c r="AZ10" s="6"/>
      <c r="BA10" s="6"/>
      <c r="BB10" s="6"/>
      <c r="BC10" s="6"/>
      <c r="BD10" s="6"/>
      <c r="BE10" s="6"/>
      <c r="BF10" s="6"/>
      <c r="BG10" s="6"/>
      <c r="BH10" s="6"/>
      <c r="BI10" s="6"/>
      <c r="BJ10" s="6"/>
      <c r="BK10" s="6"/>
      <c r="BL10" s="6"/>
      <c r="BM10" s="6"/>
      <c r="BN10" s="6"/>
      <c r="BO10" s="6"/>
      <c r="BP10" s="6"/>
      <c r="BQ10" s="6"/>
      <c r="BR10" s="6"/>
      <c r="BS10" s="6"/>
      <c r="BT10" s="6"/>
      <c r="BU10" s="6"/>
      <c r="BV10" s="6"/>
      <c r="BW10" s="6"/>
      <c r="BX10" s="6"/>
      <c r="BY10" s="6"/>
      <c r="BZ10" s="6"/>
      <c r="CA10" s="6"/>
      <c r="CB10" s="6"/>
      <c r="CC10" s="6"/>
    </row>
    <row r="11" spans="1:81" s="5" customFormat="1" ht="14.65" customHeight="1" x14ac:dyDescent="0.25">
      <c r="A11" s="67" t="s">
        <v>317</v>
      </c>
      <c r="B11" s="96" t="s">
        <v>161</v>
      </c>
      <c r="C11" s="6"/>
      <c r="D11" s="6"/>
      <c r="E11" s="6"/>
      <c r="F11" s="6"/>
      <c r="G11" s="6"/>
      <c r="H11" s="6"/>
      <c r="I11" s="6"/>
      <c r="J11" s="6"/>
      <c r="K11" s="6"/>
      <c r="L11" s="6"/>
      <c r="M11" s="6"/>
      <c r="N11" s="6"/>
      <c r="O11" s="6"/>
      <c r="P11" s="6"/>
      <c r="Q11" s="6"/>
      <c r="R11" s="6"/>
      <c r="S11" s="6"/>
      <c r="T11" s="6"/>
      <c r="U11" s="6"/>
      <c r="V11" s="6"/>
      <c r="W11" s="6"/>
      <c r="X11" s="6"/>
      <c r="Y11" s="6"/>
      <c r="Z11" s="6"/>
      <c r="AA11" s="6"/>
      <c r="AB11" s="6"/>
      <c r="AC11" s="6"/>
      <c r="AD11" s="6"/>
      <c r="AE11" s="6"/>
      <c r="AF11" s="6"/>
      <c r="AG11" s="6"/>
      <c r="AH11" s="6"/>
      <c r="AI11" s="6"/>
      <c r="AJ11" s="6"/>
      <c r="AK11" s="6"/>
      <c r="AL11" s="6"/>
      <c r="AM11" s="6"/>
      <c r="AN11" s="6"/>
      <c r="AO11" s="6"/>
      <c r="AP11" s="6"/>
      <c r="AQ11" s="6"/>
      <c r="AR11" s="6"/>
      <c r="AS11" s="6"/>
      <c r="AT11" s="6"/>
      <c r="AU11" s="6"/>
      <c r="AV11" s="6"/>
      <c r="AW11" s="6"/>
      <c r="AX11" s="6"/>
      <c r="AY11" s="6"/>
      <c r="AZ11" s="6"/>
      <c r="BA11" s="6"/>
      <c r="BB11" s="6"/>
      <c r="BC11" s="6"/>
      <c r="BD11" s="6"/>
      <c r="BE11" s="6"/>
      <c r="BF11" s="6"/>
      <c r="BG11" s="6"/>
      <c r="BH11" s="6"/>
      <c r="BI11" s="6"/>
      <c r="BJ11" s="6"/>
      <c r="BK11" s="6"/>
      <c r="BL11" s="6"/>
      <c r="BM11" s="6"/>
      <c r="BN11" s="6"/>
      <c r="BO11" s="6"/>
      <c r="BP11" s="6"/>
      <c r="BQ11" s="6"/>
      <c r="BR11" s="6"/>
      <c r="BS11" s="6"/>
      <c r="BT11" s="6"/>
      <c r="BU11" s="6"/>
      <c r="BV11" s="6"/>
      <c r="BW11" s="6"/>
      <c r="BX11" s="6"/>
      <c r="BY11" s="6"/>
      <c r="BZ11" s="6"/>
      <c r="CA11" s="6"/>
      <c r="CB11" s="6"/>
      <c r="CC11" s="6"/>
    </row>
    <row r="12" spans="1:81" s="5" customFormat="1" ht="14.65" customHeight="1" x14ac:dyDescent="0.25">
      <c r="A12" s="95" t="s">
        <v>406</v>
      </c>
      <c r="B12" s="218" t="s">
        <v>162</v>
      </c>
      <c r="C12" s="6"/>
      <c r="D12" s="6"/>
      <c r="E12" s="6"/>
      <c r="F12" s="6"/>
      <c r="G12" s="6"/>
      <c r="H12" s="6"/>
      <c r="I12" s="6"/>
      <c r="J12" s="6"/>
      <c r="K12" s="6"/>
      <c r="L12" s="6"/>
      <c r="M12" s="6"/>
      <c r="N12" s="6"/>
      <c r="O12" s="6"/>
      <c r="P12" s="6"/>
      <c r="Q12" s="6"/>
      <c r="R12" s="6"/>
      <c r="S12" s="6"/>
      <c r="T12" s="6"/>
      <c r="U12" s="6"/>
      <c r="V12" s="6"/>
      <c r="W12" s="6"/>
      <c r="X12" s="6"/>
      <c r="Y12" s="6"/>
      <c r="Z12" s="6"/>
      <c r="AA12" s="6"/>
      <c r="AB12" s="6"/>
      <c r="AC12" s="6"/>
      <c r="AD12" s="6"/>
      <c r="AE12" s="6"/>
      <c r="AF12" s="6"/>
      <c r="AG12" s="6"/>
      <c r="AH12" s="6"/>
      <c r="AI12" s="6"/>
      <c r="AJ12" s="6"/>
      <c r="AK12" s="6"/>
      <c r="AL12" s="6"/>
      <c r="AM12" s="6"/>
      <c r="AN12" s="6"/>
      <c r="AO12" s="6"/>
      <c r="AP12" s="6"/>
      <c r="AQ12" s="6"/>
      <c r="AR12" s="6"/>
      <c r="AS12" s="6"/>
      <c r="AT12" s="6"/>
      <c r="AU12" s="6"/>
      <c r="AV12" s="6"/>
      <c r="AW12" s="6"/>
      <c r="AX12" s="6"/>
      <c r="AY12" s="6"/>
      <c r="AZ12" s="6"/>
      <c r="BA12" s="6"/>
      <c r="BB12" s="6"/>
      <c r="BC12" s="6"/>
      <c r="BD12" s="6"/>
      <c r="BE12" s="6"/>
      <c r="BF12" s="6"/>
      <c r="BG12" s="6"/>
      <c r="BH12" s="6"/>
      <c r="BI12" s="6"/>
      <c r="BJ12" s="6"/>
      <c r="BK12" s="6"/>
      <c r="BL12" s="6"/>
      <c r="BM12" s="6"/>
      <c r="BN12" s="6"/>
      <c r="BO12" s="6"/>
      <c r="BP12" s="6"/>
      <c r="BQ12" s="6"/>
      <c r="BR12" s="6"/>
      <c r="BS12" s="6"/>
      <c r="BT12" s="6"/>
      <c r="BU12" s="6"/>
      <c r="BV12" s="6"/>
      <c r="BW12" s="6"/>
      <c r="BX12" s="6"/>
      <c r="BY12" s="6"/>
      <c r="BZ12" s="6"/>
      <c r="CA12" s="6"/>
      <c r="CB12" s="6"/>
      <c r="CC12" s="6"/>
    </row>
    <row r="13" spans="1:81" s="5" customFormat="1" ht="14.65" customHeight="1" x14ac:dyDescent="0.25">
      <c r="A13" s="67" t="s">
        <v>316</v>
      </c>
      <c r="B13" s="96" t="s">
        <v>163</v>
      </c>
      <c r="C13" s="6"/>
      <c r="D13" s="6"/>
      <c r="E13" s="6"/>
      <c r="F13" s="6"/>
      <c r="G13" s="6"/>
      <c r="H13" s="6"/>
      <c r="I13" s="6"/>
      <c r="J13" s="6"/>
      <c r="K13" s="6"/>
      <c r="L13" s="6"/>
      <c r="M13" s="6"/>
      <c r="N13" s="6"/>
      <c r="O13" s="6"/>
      <c r="P13" s="6"/>
      <c r="Q13" s="6"/>
      <c r="R13" s="6"/>
      <c r="S13" s="6"/>
      <c r="T13" s="6"/>
      <c r="U13" s="6"/>
      <c r="V13" s="6"/>
      <c r="W13" s="6"/>
      <c r="X13" s="6"/>
      <c r="Y13" s="6"/>
      <c r="Z13" s="6"/>
      <c r="AA13" s="6"/>
      <c r="AB13" s="6"/>
      <c r="AC13" s="6"/>
      <c r="AD13" s="6"/>
      <c r="AE13" s="6"/>
      <c r="AF13" s="6"/>
      <c r="AG13" s="6"/>
      <c r="AH13" s="6"/>
      <c r="AI13" s="6"/>
      <c r="AJ13" s="6"/>
      <c r="AK13" s="6"/>
      <c r="AL13" s="6"/>
      <c r="AM13" s="6"/>
      <c r="AN13" s="6"/>
      <c r="AO13" s="6"/>
      <c r="AP13" s="6"/>
      <c r="AQ13" s="6"/>
      <c r="AR13" s="6"/>
      <c r="AS13" s="6"/>
      <c r="AT13" s="6"/>
      <c r="AU13" s="6"/>
      <c r="AV13" s="6"/>
      <c r="AW13" s="6"/>
      <c r="AX13" s="6"/>
      <c r="AY13" s="6"/>
      <c r="AZ13" s="6"/>
      <c r="BA13" s="6"/>
      <c r="BB13" s="6"/>
      <c r="BC13" s="6"/>
      <c r="BD13" s="6"/>
      <c r="BE13" s="6"/>
      <c r="BF13" s="6"/>
      <c r="BG13" s="6"/>
      <c r="BH13" s="6"/>
      <c r="BI13" s="6"/>
      <c r="BJ13" s="6"/>
      <c r="BK13" s="6"/>
      <c r="BL13" s="6"/>
      <c r="BM13" s="6"/>
      <c r="BN13" s="6"/>
      <c r="BO13" s="6"/>
      <c r="BP13" s="6"/>
      <c r="BQ13" s="6"/>
      <c r="BR13" s="6"/>
      <c r="BS13" s="6"/>
      <c r="BT13" s="6"/>
      <c r="BU13" s="6"/>
      <c r="BV13" s="6"/>
      <c r="BW13" s="6"/>
      <c r="BX13" s="6"/>
      <c r="BY13" s="6"/>
      <c r="BZ13" s="6"/>
      <c r="CA13" s="6"/>
      <c r="CB13" s="6"/>
      <c r="CC13" s="6"/>
    </row>
    <row r="14" spans="1:81" s="5" customFormat="1" ht="14.65" customHeight="1" x14ac:dyDescent="0.25">
      <c r="A14" s="95" t="s">
        <v>407</v>
      </c>
      <c r="B14" s="218" t="s">
        <v>164</v>
      </c>
      <c r="C14" s="6"/>
      <c r="D14" s="6"/>
      <c r="E14" s="6"/>
      <c r="F14" s="6"/>
      <c r="G14" s="6"/>
      <c r="H14" s="6"/>
      <c r="I14" s="6"/>
      <c r="J14" s="6"/>
      <c r="K14" s="6"/>
      <c r="L14" s="6"/>
      <c r="M14" s="6"/>
      <c r="N14" s="6"/>
      <c r="O14" s="6"/>
      <c r="P14" s="6"/>
      <c r="Q14" s="6"/>
      <c r="R14" s="6"/>
      <c r="S14" s="6"/>
      <c r="T14" s="6"/>
      <c r="U14" s="6"/>
      <c r="V14" s="6"/>
      <c r="W14" s="6"/>
      <c r="X14" s="6"/>
      <c r="Y14" s="6"/>
      <c r="Z14" s="6"/>
      <c r="AA14" s="6"/>
      <c r="AB14" s="6"/>
      <c r="AC14" s="6"/>
      <c r="AD14" s="6"/>
      <c r="AE14" s="6"/>
      <c r="AF14" s="6"/>
      <c r="AG14" s="6"/>
      <c r="AH14" s="6"/>
      <c r="AI14" s="6"/>
      <c r="AJ14" s="6"/>
      <c r="AK14" s="6"/>
      <c r="AL14" s="6"/>
      <c r="AM14" s="6"/>
      <c r="AN14" s="6"/>
      <c r="AO14" s="6"/>
      <c r="AP14" s="6"/>
      <c r="AQ14" s="6"/>
      <c r="AR14" s="6"/>
      <c r="AS14" s="6"/>
      <c r="AT14" s="6"/>
      <c r="AU14" s="6"/>
      <c r="AV14" s="6"/>
      <c r="AW14" s="6"/>
      <c r="AX14" s="6"/>
      <c r="AY14" s="6"/>
      <c r="AZ14" s="6"/>
      <c r="BA14" s="6"/>
      <c r="BB14" s="6"/>
      <c r="BC14" s="6"/>
      <c r="BD14" s="6"/>
      <c r="BE14" s="6"/>
      <c r="BF14" s="6"/>
      <c r="BG14" s="6"/>
      <c r="BH14" s="6"/>
      <c r="BI14" s="6"/>
      <c r="BJ14" s="6"/>
      <c r="BK14" s="6"/>
      <c r="BL14" s="6"/>
      <c r="BM14" s="6"/>
      <c r="BN14" s="6"/>
      <c r="BO14" s="6"/>
      <c r="BP14" s="6"/>
      <c r="BQ14" s="6"/>
      <c r="BR14" s="6"/>
      <c r="BS14" s="6"/>
      <c r="BT14" s="6"/>
      <c r="BU14" s="6"/>
      <c r="BV14" s="6"/>
      <c r="BW14" s="6"/>
      <c r="BX14" s="6"/>
      <c r="BY14" s="6"/>
      <c r="BZ14" s="6"/>
      <c r="CA14" s="6"/>
      <c r="CB14" s="6"/>
      <c r="CC14" s="6"/>
    </row>
    <row r="15" spans="1:81" s="5" customFormat="1" ht="14.65" customHeight="1" x14ac:dyDescent="0.25">
      <c r="A15" s="67" t="s">
        <v>318</v>
      </c>
      <c r="B15" s="96" t="s">
        <v>165</v>
      </c>
      <c r="C15" s="6"/>
      <c r="D15" s="6"/>
      <c r="E15" s="6"/>
      <c r="F15" s="6"/>
      <c r="G15" s="6"/>
      <c r="H15" s="6"/>
      <c r="I15" s="6"/>
      <c r="J15" s="6"/>
      <c r="K15" s="6"/>
      <c r="L15" s="6"/>
      <c r="M15" s="6"/>
      <c r="N15" s="6"/>
      <c r="O15" s="6"/>
      <c r="P15" s="6"/>
      <c r="Q15" s="6"/>
      <c r="R15" s="6"/>
      <c r="S15" s="6"/>
      <c r="T15" s="6"/>
      <c r="U15" s="6"/>
      <c r="V15" s="6"/>
      <c r="W15" s="6"/>
      <c r="X15" s="6"/>
      <c r="Y15" s="6"/>
      <c r="Z15" s="6"/>
      <c r="AA15" s="6"/>
      <c r="AB15" s="6"/>
      <c r="AC15" s="6"/>
      <c r="AD15" s="6"/>
      <c r="AE15" s="6"/>
      <c r="AF15" s="6"/>
      <c r="AG15" s="6"/>
      <c r="AH15" s="6"/>
      <c r="AI15" s="6"/>
      <c r="AJ15" s="6"/>
      <c r="AK15" s="6"/>
      <c r="AL15" s="6"/>
      <c r="AM15" s="6"/>
      <c r="AN15" s="6"/>
      <c r="AO15" s="6"/>
      <c r="AP15" s="6"/>
      <c r="AQ15" s="6"/>
      <c r="AR15" s="6"/>
      <c r="AS15" s="6"/>
      <c r="AT15" s="6"/>
      <c r="AU15" s="6"/>
      <c r="AV15" s="6"/>
      <c r="AW15" s="6"/>
      <c r="AX15" s="6"/>
      <c r="AY15" s="6"/>
      <c r="AZ15" s="6"/>
      <c r="BA15" s="6"/>
      <c r="BB15" s="6"/>
      <c r="BC15" s="6"/>
      <c r="BD15" s="6"/>
      <c r="BE15" s="6"/>
      <c r="BF15" s="6"/>
      <c r="BG15" s="6"/>
      <c r="BH15" s="6"/>
      <c r="BI15" s="6"/>
      <c r="BJ15" s="6"/>
      <c r="BK15" s="6"/>
      <c r="BL15" s="6"/>
      <c r="BM15" s="6"/>
      <c r="BN15" s="6"/>
      <c r="BO15" s="6"/>
      <c r="BP15" s="6"/>
      <c r="BQ15" s="6"/>
      <c r="BR15" s="6"/>
      <c r="BS15" s="6"/>
      <c r="BT15" s="6"/>
      <c r="BU15" s="6"/>
      <c r="BV15" s="6"/>
      <c r="BW15" s="6"/>
      <c r="BX15" s="6"/>
      <c r="BY15" s="6"/>
      <c r="BZ15" s="6"/>
      <c r="CA15" s="6"/>
      <c r="CB15" s="6"/>
      <c r="CC15" s="6"/>
    </row>
    <row r="16" spans="1:81" s="4" customFormat="1" ht="14.65" customHeight="1" x14ac:dyDescent="0.25">
      <c r="A16" s="95" t="s">
        <v>408</v>
      </c>
      <c r="B16" s="218" t="s">
        <v>166</v>
      </c>
    </row>
    <row r="17" spans="1:2" s="4" customFormat="1" ht="14.65" customHeight="1" x14ac:dyDescent="0.25">
      <c r="A17" s="67" t="s">
        <v>319</v>
      </c>
      <c r="B17" s="96" t="s">
        <v>173</v>
      </c>
    </row>
    <row r="18" spans="1:2" s="4" customFormat="1" ht="14.65" customHeight="1" x14ac:dyDescent="0.25">
      <c r="A18" s="95" t="s">
        <v>409</v>
      </c>
      <c r="B18" s="218" t="s">
        <v>174</v>
      </c>
    </row>
    <row r="19" spans="1:2" s="4" customFormat="1" ht="14.65" customHeight="1" x14ac:dyDescent="0.25">
      <c r="A19" s="67" t="s">
        <v>320</v>
      </c>
      <c r="B19" s="96" t="s">
        <v>175</v>
      </c>
    </row>
    <row r="20" spans="1:2" s="4" customFormat="1" ht="14.65" customHeight="1" x14ac:dyDescent="0.25">
      <c r="A20" s="95" t="s">
        <v>410</v>
      </c>
      <c r="B20" s="218" t="s">
        <v>176</v>
      </c>
    </row>
    <row r="21" spans="1:2" s="4" customFormat="1" ht="14.65" customHeight="1" x14ac:dyDescent="0.25">
      <c r="A21" s="67" t="s">
        <v>321</v>
      </c>
      <c r="B21" s="96" t="s">
        <v>177</v>
      </c>
    </row>
    <row r="22" spans="1:2" s="4" customFormat="1" ht="14.65" customHeight="1" x14ac:dyDescent="0.25">
      <c r="A22" s="95" t="s">
        <v>411</v>
      </c>
      <c r="B22" s="218" t="s">
        <v>178</v>
      </c>
    </row>
    <row r="23" spans="1:2" s="4" customFormat="1" ht="14.65" customHeight="1" x14ac:dyDescent="0.25">
      <c r="A23" s="67" t="s">
        <v>322</v>
      </c>
      <c r="B23" s="96" t="s">
        <v>179</v>
      </c>
    </row>
    <row r="24" spans="1:2" s="4" customFormat="1" ht="14.65" customHeight="1" x14ac:dyDescent="0.25">
      <c r="A24" s="95" t="s">
        <v>412</v>
      </c>
      <c r="B24" s="218" t="s">
        <v>180</v>
      </c>
    </row>
    <row r="25" spans="1:2" s="4" customFormat="1" ht="14.65" customHeight="1" x14ac:dyDescent="0.25">
      <c r="A25" s="67" t="s">
        <v>381</v>
      </c>
      <c r="B25" s="96" t="s">
        <v>171</v>
      </c>
    </row>
    <row r="26" spans="1:2" s="4" customFormat="1" ht="14.65" customHeight="1" x14ac:dyDescent="0.25">
      <c r="A26" s="95" t="s">
        <v>413</v>
      </c>
      <c r="B26" s="218" t="s">
        <v>172</v>
      </c>
    </row>
    <row r="27" spans="1:2" s="4" customFormat="1" ht="14.65" customHeight="1" x14ac:dyDescent="0.25">
      <c r="A27" s="67" t="s">
        <v>323</v>
      </c>
      <c r="B27" s="96" t="s">
        <v>181</v>
      </c>
    </row>
    <row r="28" spans="1:2" s="4" customFormat="1" ht="14.65" customHeight="1" x14ac:dyDescent="0.25">
      <c r="A28" s="95" t="s">
        <v>414</v>
      </c>
      <c r="B28" s="218" t="s">
        <v>182</v>
      </c>
    </row>
    <row r="29" spans="1:2" s="4" customFormat="1" ht="14.65" customHeight="1" x14ac:dyDescent="0.25">
      <c r="A29" s="67" t="s">
        <v>324</v>
      </c>
      <c r="B29" s="96" t="s">
        <v>183</v>
      </c>
    </row>
    <row r="30" spans="1:2" s="4" customFormat="1" ht="14.65" customHeight="1" x14ac:dyDescent="0.25">
      <c r="A30" s="95" t="s">
        <v>415</v>
      </c>
      <c r="B30" s="218" t="s">
        <v>184</v>
      </c>
    </row>
    <row r="31" spans="1:2" s="4" customFormat="1" ht="14.65" customHeight="1" x14ac:dyDescent="0.25">
      <c r="A31" s="67" t="s">
        <v>325</v>
      </c>
      <c r="B31" s="96" t="s">
        <v>185</v>
      </c>
    </row>
    <row r="32" spans="1:2" s="4" customFormat="1" ht="14.65" customHeight="1" x14ac:dyDescent="0.25">
      <c r="A32" s="95" t="s">
        <v>416</v>
      </c>
      <c r="B32" s="218" t="s">
        <v>186</v>
      </c>
    </row>
    <row r="33" spans="1:2" s="4" customFormat="1" ht="14.65" customHeight="1" x14ac:dyDescent="0.25">
      <c r="A33" s="67" t="s">
        <v>326</v>
      </c>
      <c r="B33" s="96" t="s">
        <v>187</v>
      </c>
    </row>
    <row r="34" spans="1:2" s="4" customFormat="1" ht="14.65" customHeight="1" x14ac:dyDescent="0.25">
      <c r="A34" s="95" t="s">
        <v>417</v>
      </c>
      <c r="B34" s="218" t="s">
        <v>188</v>
      </c>
    </row>
    <row r="35" spans="1:2" s="4" customFormat="1" ht="14.65" customHeight="1" x14ac:dyDescent="0.25">
      <c r="A35" s="67" t="s">
        <v>399</v>
      </c>
      <c r="B35" s="96" t="s">
        <v>189</v>
      </c>
    </row>
    <row r="36" spans="1:2" s="4" customFormat="1" ht="14.65" customHeight="1" x14ac:dyDescent="0.25">
      <c r="A36" s="95" t="s">
        <v>418</v>
      </c>
      <c r="B36" s="218" t="s">
        <v>190</v>
      </c>
    </row>
    <row r="37" spans="1:2" s="4" customFormat="1" ht="14.65" customHeight="1" x14ac:dyDescent="0.25">
      <c r="A37" s="67" t="s">
        <v>327</v>
      </c>
      <c r="B37" s="96" t="s">
        <v>191</v>
      </c>
    </row>
    <row r="38" spans="1:2" s="4" customFormat="1" ht="14.65" customHeight="1" x14ac:dyDescent="0.25">
      <c r="A38" s="95" t="s">
        <v>419</v>
      </c>
      <c r="B38" s="218" t="s">
        <v>192</v>
      </c>
    </row>
    <row r="39" spans="1:2" s="4" customFormat="1" ht="14.65" customHeight="1" x14ac:dyDescent="0.25">
      <c r="A39" s="67" t="s">
        <v>379</v>
      </c>
      <c r="B39" s="96" t="s">
        <v>193</v>
      </c>
    </row>
    <row r="40" spans="1:2" s="4" customFormat="1" ht="14.65" customHeight="1" x14ac:dyDescent="0.25">
      <c r="A40" s="95" t="s">
        <v>420</v>
      </c>
      <c r="B40" s="218" t="s">
        <v>194</v>
      </c>
    </row>
    <row r="41" spans="1:2" s="4" customFormat="1" ht="14.65" customHeight="1" x14ac:dyDescent="0.25">
      <c r="A41" s="67" t="s">
        <v>328</v>
      </c>
      <c r="B41" s="96" t="s">
        <v>195</v>
      </c>
    </row>
    <row r="42" spans="1:2" s="4" customFormat="1" ht="14.65" customHeight="1" x14ac:dyDescent="0.25">
      <c r="A42" s="95" t="s">
        <v>421</v>
      </c>
      <c r="B42" s="218" t="s">
        <v>196</v>
      </c>
    </row>
    <row r="43" spans="1:2" s="4" customFormat="1" ht="14.65" customHeight="1" x14ac:dyDescent="0.25">
      <c r="A43" s="67" t="s">
        <v>329</v>
      </c>
      <c r="B43" s="96" t="s">
        <v>197</v>
      </c>
    </row>
    <row r="44" spans="1:2" s="4" customFormat="1" ht="14.65" customHeight="1" x14ac:dyDescent="0.25">
      <c r="A44" s="95" t="s">
        <v>422</v>
      </c>
      <c r="B44" s="218" t="s">
        <v>198</v>
      </c>
    </row>
    <row r="45" spans="1:2" s="4" customFormat="1" ht="14.65" customHeight="1" x14ac:dyDescent="0.25">
      <c r="A45" s="67" t="s">
        <v>330</v>
      </c>
      <c r="B45" s="96" t="s">
        <v>199</v>
      </c>
    </row>
    <row r="46" spans="1:2" s="4" customFormat="1" ht="14.65" customHeight="1" x14ac:dyDescent="0.25">
      <c r="A46" s="95" t="s">
        <v>423</v>
      </c>
      <c r="B46" s="218" t="s">
        <v>200</v>
      </c>
    </row>
    <row r="47" spans="1:2" s="4" customFormat="1" ht="14.65" customHeight="1" x14ac:dyDescent="0.25">
      <c r="A47" s="67" t="s">
        <v>331</v>
      </c>
      <c r="B47" s="96" t="s">
        <v>201</v>
      </c>
    </row>
    <row r="48" spans="1:2" s="4" customFormat="1" ht="14.65" customHeight="1" x14ac:dyDescent="0.25">
      <c r="A48" s="95" t="s">
        <v>424</v>
      </c>
      <c r="B48" s="218" t="s">
        <v>202</v>
      </c>
    </row>
    <row r="49" spans="1:2" s="4" customFormat="1" ht="14.65" customHeight="1" x14ac:dyDescent="0.25">
      <c r="A49" s="67" t="s">
        <v>332</v>
      </c>
      <c r="B49" s="96" t="s">
        <v>203</v>
      </c>
    </row>
    <row r="50" spans="1:2" s="4" customFormat="1" ht="14.65" customHeight="1" x14ac:dyDescent="0.25">
      <c r="A50" s="95" t="s">
        <v>425</v>
      </c>
      <c r="B50" s="218" t="s">
        <v>204</v>
      </c>
    </row>
    <row r="51" spans="1:2" s="4" customFormat="1" ht="14.65" customHeight="1" x14ac:dyDescent="0.25">
      <c r="A51" s="67" t="s">
        <v>333</v>
      </c>
      <c r="B51" s="96" t="s">
        <v>205</v>
      </c>
    </row>
    <row r="52" spans="1:2" s="4" customFormat="1" ht="14.65" customHeight="1" x14ac:dyDescent="0.25">
      <c r="A52" s="95" t="s">
        <v>426</v>
      </c>
      <c r="B52" s="218" t="s">
        <v>206</v>
      </c>
    </row>
    <row r="53" spans="1:2" s="4" customFormat="1" ht="14.65" customHeight="1" x14ac:dyDescent="0.25">
      <c r="A53" s="67" t="s">
        <v>334</v>
      </c>
      <c r="B53" s="96" t="s">
        <v>207</v>
      </c>
    </row>
    <row r="54" spans="1:2" s="4" customFormat="1" ht="14.65" customHeight="1" x14ac:dyDescent="0.25">
      <c r="A54" s="95" t="s">
        <v>427</v>
      </c>
      <c r="B54" s="218" t="s">
        <v>208</v>
      </c>
    </row>
    <row r="55" spans="1:2" s="4" customFormat="1" ht="14.65" customHeight="1" x14ac:dyDescent="0.25">
      <c r="A55" s="67" t="s">
        <v>335</v>
      </c>
      <c r="B55" s="96" t="s">
        <v>209</v>
      </c>
    </row>
    <row r="56" spans="1:2" s="4" customFormat="1" ht="14.65" customHeight="1" x14ac:dyDescent="0.25">
      <c r="A56" s="95" t="s">
        <v>428</v>
      </c>
      <c r="B56" s="218" t="s">
        <v>210</v>
      </c>
    </row>
    <row r="57" spans="1:2" s="4" customFormat="1" ht="14.65" customHeight="1" x14ac:dyDescent="0.25">
      <c r="A57" s="67" t="s">
        <v>336</v>
      </c>
      <c r="B57" s="96" t="s">
        <v>211</v>
      </c>
    </row>
    <row r="58" spans="1:2" s="4" customFormat="1" ht="14.65" customHeight="1" x14ac:dyDescent="0.25">
      <c r="A58" s="95" t="s">
        <v>429</v>
      </c>
      <c r="B58" s="218" t="s">
        <v>212</v>
      </c>
    </row>
    <row r="59" spans="1:2" s="4" customFormat="1" ht="14.65" customHeight="1" x14ac:dyDescent="0.25">
      <c r="A59" s="67" t="s">
        <v>337</v>
      </c>
      <c r="B59" s="96" t="s">
        <v>213</v>
      </c>
    </row>
    <row r="60" spans="1:2" s="4" customFormat="1" ht="14.65" customHeight="1" x14ac:dyDescent="0.25">
      <c r="A60" s="95" t="s">
        <v>430</v>
      </c>
      <c r="B60" s="218" t="s">
        <v>214</v>
      </c>
    </row>
    <row r="61" spans="1:2" s="4" customFormat="1" ht="14.65" customHeight="1" x14ac:dyDescent="0.25">
      <c r="A61" s="67" t="s">
        <v>338</v>
      </c>
      <c r="B61" s="96" t="s">
        <v>215</v>
      </c>
    </row>
    <row r="62" spans="1:2" s="4" customFormat="1" ht="14.65" customHeight="1" x14ac:dyDescent="0.25">
      <c r="A62" s="95" t="s">
        <v>431</v>
      </c>
      <c r="B62" s="218" t="s">
        <v>216</v>
      </c>
    </row>
    <row r="63" spans="1:2" s="4" customFormat="1" ht="14.65" customHeight="1" x14ac:dyDescent="0.25">
      <c r="A63" s="67" t="s">
        <v>380</v>
      </c>
      <c r="B63" s="217" t="s">
        <v>217</v>
      </c>
    </row>
    <row r="64" spans="1:2" s="4" customFormat="1" ht="14.65" customHeight="1" x14ac:dyDescent="0.25">
      <c r="A64" s="95" t="s">
        <v>432</v>
      </c>
      <c r="B64" s="218" t="s">
        <v>218</v>
      </c>
    </row>
    <row r="65" spans="1:2" s="4" customFormat="1" ht="14.65" customHeight="1" x14ac:dyDescent="0.25">
      <c r="A65" s="67" t="s">
        <v>339</v>
      </c>
      <c r="B65" s="96" t="s">
        <v>219</v>
      </c>
    </row>
    <row r="66" spans="1:2" s="4" customFormat="1" ht="14.65" customHeight="1" x14ac:dyDescent="0.25">
      <c r="A66" s="95" t="s">
        <v>433</v>
      </c>
      <c r="B66" s="218" t="s">
        <v>220</v>
      </c>
    </row>
    <row r="67" spans="1:2" s="4" customFormat="1" ht="14.65" customHeight="1" x14ac:dyDescent="0.25">
      <c r="A67" s="67" t="s">
        <v>340</v>
      </c>
      <c r="B67" s="96" t="s">
        <v>229</v>
      </c>
    </row>
    <row r="68" spans="1:2" s="4" customFormat="1" ht="14.65" customHeight="1" x14ac:dyDescent="0.25">
      <c r="A68" s="95" t="s">
        <v>434</v>
      </c>
      <c r="B68" s="219" t="s">
        <v>230</v>
      </c>
    </row>
    <row r="69" spans="1:2" s="4" customFormat="1" ht="14.65" customHeight="1" x14ac:dyDescent="0.25">
      <c r="A69" s="67" t="s">
        <v>341</v>
      </c>
      <c r="B69" s="96" t="s">
        <v>231</v>
      </c>
    </row>
    <row r="70" spans="1:2" s="4" customFormat="1" ht="14.65" customHeight="1" x14ac:dyDescent="0.25">
      <c r="A70" s="95" t="s">
        <v>435</v>
      </c>
      <c r="B70" s="219" t="s">
        <v>232</v>
      </c>
    </row>
    <row r="71" spans="1:2" s="4" customFormat="1" ht="14.65" customHeight="1" x14ac:dyDescent="0.25">
      <c r="A71" s="67" t="s">
        <v>342</v>
      </c>
      <c r="B71" s="96" t="s">
        <v>221</v>
      </c>
    </row>
    <row r="72" spans="1:2" s="4" customFormat="1" ht="14.65" customHeight="1" x14ac:dyDescent="0.25">
      <c r="A72" s="95" t="s">
        <v>436</v>
      </c>
      <c r="B72" s="218" t="s">
        <v>222</v>
      </c>
    </row>
    <row r="73" spans="1:2" s="4" customFormat="1" ht="14.65" customHeight="1" x14ac:dyDescent="0.25">
      <c r="A73" s="67" t="s">
        <v>343</v>
      </c>
      <c r="B73" s="96" t="s">
        <v>223</v>
      </c>
    </row>
    <row r="74" spans="1:2" s="4" customFormat="1" ht="14.65" customHeight="1" x14ac:dyDescent="0.25">
      <c r="A74" s="95" t="s">
        <v>437</v>
      </c>
      <c r="B74" s="218" t="s">
        <v>224</v>
      </c>
    </row>
    <row r="75" spans="1:2" s="4" customFormat="1" ht="14.65" customHeight="1" x14ac:dyDescent="0.25">
      <c r="A75" s="67" t="s">
        <v>344</v>
      </c>
      <c r="B75" s="96" t="s">
        <v>225</v>
      </c>
    </row>
    <row r="76" spans="1:2" s="4" customFormat="1" ht="14.65" customHeight="1" x14ac:dyDescent="0.25">
      <c r="A76" s="95" t="s">
        <v>438</v>
      </c>
      <c r="B76" s="218" t="s">
        <v>226</v>
      </c>
    </row>
    <row r="77" spans="1:2" s="4" customFormat="1" ht="14.65" customHeight="1" x14ac:dyDescent="0.25">
      <c r="A77" s="67" t="s">
        <v>345</v>
      </c>
      <c r="B77" s="96" t="s">
        <v>227</v>
      </c>
    </row>
    <row r="78" spans="1:2" s="4" customFormat="1" ht="14.65" customHeight="1" x14ac:dyDescent="0.25">
      <c r="A78" s="95" t="s">
        <v>439</v>
      </c>
      <c r="B78" s="218" t="s">
        <v>228</v>
      </c>
    </row>
    <row r="79" spans="1:2" s="4" customFormat="1" x14ac:dyDescent="0.25">
      <c r="A79" s="127" t="s">
        <v>687</v>
      </c>
      <c r="B79" s="2"/>
    </row>
    <row r="80" spans="1:2" s="4" customFormat="1" x14ac:dyDescent="0.25"/>
    <row r="81" s="4" customFormat="1" x14ac:dyDescent="0.25"/>
    <row r="82" s="4" customFormat="1" x14ac:dyDescent="0.25"/>
  </sheetData>
  <hyperlinks>
    <hyperlink ref="B5" location="'S1'!A1" display="S1"/>
    <hyperlink ref="B6" location="'S2'!A1" display="S2"/>
    <hyperlink ref="B9" location="'S3'!A1" display="S3"/>
    <hyperlink ref="B25" location="'S19'!A1" display="S19"/>
    <hyperlink ref="B67" location="'S61'!A1" display="S61"/>
    <hyperlink ref="B69" location="'S63'!A1" display="S63"/>
    <hyperlink ref="B13" location="'S7'!A1" display="S7"/>
    <hyperlink ref="B15" location="'S9'!A1" display="S9"/>
    <hyperlink ref="B17" location="'S11'!A1" display="S11"/>
    <hyperlink ref="B19" location="'S13'!A1" display="S13"/>
    <hyperlink ref="B21" location="'S15'!A1" display="S15"/>
    <hyperlink ref="B23" location="'S17'!A1" display="S17"/>
    <hyperlink ref="B27" location="'S21'!A1" display="S21"/>
    <hyperlink ref="B29" location="'S23'!A1" display="S23"/>
    <hyperlink ref="B31" location="'S25'!A1" display="S25"/>
    <hyperlink ref="B45" location="'S39'!A1" display="S39"/>
    <hyperlink ref="B49" location="'S43'!A1" display="S43"/>
    <hyperlink ref="B47" location="'S41'!A1" display="S41"/>
    <hyperlink ref="B51" location="'S45'!A1" display="S45"/>
    <hyperlink ref="B53" location="'S47'!A1" display="S47"/>
    <hyperlink ref="B55" location="'S49'!A1" display="S49"/>
    <hyperlink ref="B57" location="'S51'!A1" display="S51"/>
    <hyperlink ref="B59" location="'S53'!A1" display="S53"/>
    <hyperlink ref="B61" location="'S55'!A1" display="S55"/>
    <hyperlink ref="B65" location="'S59'!A1" display="S59"/>
    <hyperlink ref="B63" location="'S57'!A1" display="S57"/>
    <hyperlink ref="B71" location="'S65'!A1" display="S65"/>
    <hyperlink ref="B73" location="'S67'!A1" display="S67"/>
    <hyperlink ref="B75" location="'S69'!A1" display="S69"/>
    <hyperlink ref="B77" location="'S71'!A1" display="S71"/>
    <hyperlink ref="B33" location="'S27'!A1" display="S27"/>
    <hyperlink ref="B35" location="'S29'!A1" display="S29"/>
    <hyperlink ref="B37" location="'S31'!A1" display="S31"/>
    <hyperlink ref="B39" location="'S33'!A1" display="S33"/>
    <hyperlink ref="B41" location="'S35'!A1" display="S35"/>
    <hyperlink ref="B43" location="'S37'!A1" display="S37"/>
    <hyperlink ref="B11" location="'S5'!A1" display="S5"/>
    <hyperlink ref="B10" location="'S4'!A1" display="S4"/>
    <hyperlink ref="B12" location="'S6'!A1" display="S6"/>
    <hyperlink ref="B14" location="'S8'!A1" display="S8"/>
    <hyperlink ref="B16" location="'S10'!A1" display="S10"/>
    <hyperlink ref="B18" location="'S12'!A1" display="S12"/>
    <hyperlink ref="B20" location="'S14'!A1" display="S14"/>
    <hyperlink ref="B22" location="'S16'!A1" display="S16"/>
    <hyperlink ref="B24" location="'S18'!A1" display="S18"/>
    <hyperlink ref="B78" location="'S72'!A1" display="S72"/>
    <hyperlink ref="B76" location="'S70'!A1" display="S70"/>
    <hyperlink ref="B74" location="'S68'!A1" display="S68"/>
    <hyperlink ref="B26" location="'S20'!A1" display="S20"/>
    <hyperlink ref="B28" location="'S22'!A1" display="S22"/>
    <hyperlink ref="B30" location="'S24'!A1" display="S24"/>
    <hyperlink ref="B32" location="'S26'!A1" display="S26"/>
    <hyperlink ref="B34" location="'S28'!A1" display="S28"/>
    <hyperlink ref="B36" location="'S30'!A1" display="S30"/>
    <hyperlink ref="B38" location="'S32'!A1" display="S32"/>
    <hyperlink ref="B40" location="'S34'!A1" display="S34"/>
    <hyperlink ref="B42" location="'S36'!A1" display="S36"/>
    <hyperlink ref="B44" location="'S38'!A1" display="S38"/>
    <hyperlink ref="B46" location="'S40'!A1" display="S40"/>
    <hyperlink ref="B48" location="'S42'!A1" display="S42"/>
    <hyperlink ref="B50" location="'S44'!A1" display="S44"/>
    <hyperlink ref="B52" location="'S46'!A1" display="S46"/>
    <hyperlink ref="B72" location="'S66'!A1" display="S66"/>
    <hyperlink ref="B70" location="'S64'!A1" display="S64"/>
    <hyperlink ref="B68" location="'S62'!A1" display="S62"/>
    <hyperlink ref="B66" location="'S60'!A1" display="S60"/>
    <hyperlink ref="B64" location="'S58'!A1" display="S58"/>
    <hyperlink ref="B62" location="'S56'!A1" display="S56"/>
    <hyperlink ref="B60" location="'S54'!A1" display="S54"/>
    <hyperlink ref="B58" location="'S52'!A1" display="S52"/>
    <hyperlink ref="B56" location="'S50'!A1" display="S50"/>
    <hyperlink ref="B54" location="'S48'!A1" display="S48"/>
    <hyperlink ref="B2" r:id="rId1"/>
  </hyperlinks>
  <pageMargins left="0.23622047244094491" right="0.23622047244094491" top="0.74803149606299213" bottom="0.74803149606299213" header="0.31496062992125984" footer="0.31496062992125984"/>
  <pageSetup paperSize="5" scale="85" fitToHeight="0" orientation="landscape" horizontalDpi="1200" verticalDpi="1200" r:id="rId2"/>
</worksheet>
</file>

<file path=xl/worksheets/sheet1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236</v>
      </c>
      <c r="B1" s="12"/>
      <c r="C1" s="12"/>
      <c r="D1" s="12"/>
      <c r="E1" s="30"/>
      <c r="F1" s="30"/>
      <c r="G1" s="30"/>
      <c r="H1" s="30"/>
      <c r="I1" s="30"/>
      <c r="J1" s="30"/>
      <c r="K1" s="30"/>
      <c r="L1" s="30"/>
      <c r="M1" s="30"/>
      <c r="N1" s="30"/>
      <c r="O1" s="30"/>
      <c r="P1" s="30"/>
      <c r="Q1" s="30"/>
      <c r="R1" s="30"/>
      <c r="S1" s="30"/>
      <c r="T1" s="30"/>
      <c r="U1" s="30"/>
      <c r="V1" s="30"/>
    </row>
    <row r="2" spans="1:30" x14ac:dyDescent="0.25">
      <c r="A2" s="12" t="s">
        <v>318</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350</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219.7998296893</v>
      </c>
      <c r="C6" s="222">
        <v>1132.8</v>
      </c>
      <c r="D6" s="77">
        <v>0.19403233553080862</v>
      </c>
      <c r="E6" s="224">
        <v>92.152047543999998</v>
      </c>
      <c r="F6" s="225">
        <v>201.6</v>
      </c>
      <c r="G6" s="78">
        <v>0.45710341043650793</v>
      </c>
      <c r="H6" s="232">
        <v>61.928038747240009</v>
      </c>
      <c r="I6" s="222">
        <v>314.60000000000002</v>
      </c>
      <c r="J6" s="77">
        <v>0.19684691273757154</v>
      </c>
      <c r="K6" s="224">
        <v>2.4079453264800001</v>
      </c>
      <c r="L6" s="225">
        <v>28.4</v>
      </c>
      <c r="M6" s="78">
        <v>8.4786807270422551E-2</v>
      </c>
      <c r="N6" s="232">
        <v>63.311798071580007</v>
      </c>
      <c r="O6" s="222">
        <v>98.6</v>
      </c>
      <c r="P6" s="79">
        <v>0.6421074855129818</v>
      </c>
      <c r="Q6" s="28"/>
      <c r="R6" s="19"/>
      <c r="S6" s="28"/>
      <c r="T6" s="18"/>
      <c r="U6" s="19"/>
      <c r="V6" s="13"/>
      <c r="W6" s="18"/>
      <c r="Z6" s="16"/>
      <c r="AA6" s="18"/>
      <c r="AB6" s="18"/>
      <c r="AC6" s="19"/>
      <c r="AD6" s="16"/>
    </row>
    <row r="7" spans="1:30" x14ac:dyDescent="0.25">
      <c r="A7" s="76" t="s">
        <v>1</v>
      </c>
      <c r="B7" s="222">
        <v>127.8144583875</v>
      </c>
      <c r="C7" s="222">
        <v>573</v>
      </c>
      <c r="D7" s="77">
        <v>0.22306188200261778</v>
      </c>
      <c r="E7" s="224">
        <v>54.869020432200003</v>
      </c>
      <c r="F7" s="225">
        <v>115.4</v>
      </c>
      <c r="G7" s="78">
        <v>0.47546811466377814</v>
      </c>
      <c r="H7" s="232">
        <v>39.064122619400003</v>
      </c>
      <c r="I7" s="222">
        <v>162.19999999999999</v>
      </c>
      <c r="J7" s="77">
        <v>0.24083922700000004</v>
      </c>
      <c r="K7" s="224">
        <v>1.8905734405000001</v>
      </c>
      <c r="L7" s="225">
        <v>16.8</v>
      </c>
      <c r="M7" s="78">
        <v>0.11253413336309524</v>
      </c>
      <c r="N7" s="232">
        <v>31.990741895400003</v>
      </c>
      <c r="O7" s="222">
        <v>46.4</v>
      </c>
      <c r="P7" s="79">
        <v>0.68945564429741391</v>
      </c>
      <c r="Q7" s="28"/>
      <c r="R7" s="19"/>
      <c r="S7" s="28"/>
      <c r="T7" s="20"/>
      <c r="U7" s="19"/>
      <c r="V7" s="13"/>
      <c r="W7" s="18"/>
      <c r="Z7" s="16"/>
      <c r="AA7" s="18"/>
      <c r="AB7" s="20"/>
      <c r="AC7" s="19"/>
      <c r="AD7" s="16"/>
    </row>
    <row r="8" spans="1:30" ht="15.75" thickBot="1" x14ac:dyDescent="0.3">
      <c r="A8" s="80" t="s">
        <v>2</v>
      </c>
      <c r="B8" s="223">
        <v>91.985371301800001</v>
      </c>
      <c r="C8" s="223">
        <v>559.79999999999995</v>
      </c>
      <c r="D8" s="81">
        <v>0.16431827670918187</v>
      </c>
      <c r="E8" s="226">
        <v>37.283027111800003</v>
      </c>
      <c r="F8" s="227">
        <v>86.2</v>
      </c>
      <c r="G8" s="82">
        <v>0.43251771591415317</v>
      </c>
      <c r="H8" s="233">
        <v>22.863916127840003</v>
      </c>
      <c r="I8" s="223">
        <v>152.4</v>
      </c>
      <c r="J8" s="81">
        <v>0.15002569637690291</v>
      </c>
      <c r="K8" s="226">
        <v>0.51737188598000006</v>
      </c>
      <c r="L8" s="227">
        <v>11.6</v>
      </c>
      <c r="M8" s="82">
        <v>4.4601024653448285E-2</v>
      </c>
      <c r="N8" s="233">
        <v>31.321056176180001</v>
      </c>
      <c r="O8" s="223">
        <v>52.2</v>
      </c>
      <c r="P8" s="83">
        <v>0.60002023326015319</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766.13498504442009</v>
      </c>
      <c r="C11" s="222">
        <v>8142.2</v>
      </c>
      <c r="D11" s="77">
        <v>9.4094346128125089E-2</v>
      </c>
      <c r="E11" s="224">
        <v>91.762565468000005</v>
      </c>
      <c r="F11" s="225">
        <v>302</v>
      </c>
      <c r="G11" s="78">
        <v>0.30384955452980134</v>
      </c>
      <c r="H11" s="232">
        <v>341.15012747000003</v>
      </c>
      <c r="I11" s="222">
        <v>1493.6</v>
      </c>
      <c r="J11" s="77">
        <v>0.22840795893813609</v>
      </c>
      <c r="K11" s="224">
        <v>5.6287107633999991</v>
      </c>
      <c r="L11" s="225">
        <v>47.6</v>
      </c>
      <c r="M11" s="78">
        <v>0.11825022612184871</v>
      </c>
      <c r="N11" s="232">
        <v>327.59358134960002</v>
      </c>
      <c r="O11" s="222">
        <v>534.4</v>
      </c>
      <c r="P11" s="79">
        <v>0.61301194114820368</v>
      </c>
      <c r="Q11" s="28"/>
      <c r="R11" s="22"/>
      <c r="S11" s="28"/>
      <c r="T11" s="22"/>
      <c r="U11" s="23"/>
      <c r="V11" s="13"/>
    </row>
    <row r="12" spans="1:30" x14ac:dyDescent="0.25">
      <c r="A12" s="92" t="s">
        <v>1</v>
      </c>
      <c r="B12" s="222">
        <v>475.02974771819999</v>
      </c>
      <c r="C12" s="222">
        <v>4044.8</v>
      </c>
      <c r="D12" s="77">
        <v>0.11744208557115307</v>
      </c>
      <c r="E12" s="224">
        <v>62.296180253999999</v>
      </c>
      <c r="F12" s="225">
        <v>192</v>
      </c>
      <c r="G12" s="78">
        <v>0.32445927215624998</v>
      </c>
      <c r="H12" s="232">
        <v>235.20358789000002</v>
      </c>
      <c r="I12" s="222">
        <v>879.8</v>
      </c>
      <c r="J12" s="77">
        <v>0.26733756295749039</v>
      </c>
      <c r="K12" s="224">
        <v>4.5086283299999996</v>
      </c>
      <c r="L12" s="225">
        <v>31</v>
      </c>
      <c r="M12" s="78">
        <v>0.14543962354838708</v>
      </c>
      <c r="N12" s="232">
        <v>173.02135124099999</v>
      </c>
      <c r="O12" s="222">
        <v>267.39999999999998</v>
      </c>
      <c r="P12" s="79">
        <v>0.64705067778982794</v>
      </c>
      <c r="Q12" s="28"/>
      <c r="R12" s="22"/>
      <c r="S12" s="28"/>
      <c r="T12" s="22"/>
      <c r="U12" s="23"/>
      <c r="V12" s="13"/>
    </row>
    <row r="13" spans="1:30" ht="15.75" thickBot="1" x14ac:dyDescent="0.3">
      <c r="A13" s="80" t="s">
        <v>2</v>
      </c>
      <c r="B13" s="223">
        <v>291.10523732621999</v>
      </c>
      <c r="C13" s="223">
        <v>4097.3999999999996</v>
      </c>
      <c r="D13" s="81">
        <v>7.1046331167623378E-2</v>
      </c>
      <c r="E13" s="226">
        <v>29.466385214000002</v>
      </c>
      <c r="F13" s="227">
        <v>110</v>
      </c>
      <c r="G13" s="82">
        <v>0.26787622921818183</v>
      </c>
      <c r="H13" s="233">
        <v>105.94653958000001</v>
      </c>
      <c r="I13" s="223">
        <v>613.79999999999995</v>
      </c>
      <c r="J13" s="81">
        <v>0.17260759136526557</v>
      </c>
      <c r="K13" s="226">
        <v>1.1200824333999999</v>
      </c>
      <c r="L13" s="227">
        <v>16.600000000000001</v>
      </c>
      <c r="M13" s="82">
        <v>6.7474845385542159E-2</v>
      </c>
      <c r="N13" s="233">
        <v>154.57223010860002</v>
      </c>
      <c r="O13" s="223">
        <v>267</v>
      </c>
      <c r="P13" s="83">
        <v>0.57892221014456935</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1722.7844116637998</v>
      </c>
      <c r="C16" s="222">
        <v>39363.4</v>
      </c>
      <c r="D16" s="77">
        <v>4.3766148545699803E-2</v>
      </c>
      <c r="E16" s="224">
        <v>43.319168755999996</v>
      </c>
      <c r="F16" s="225">
        <v>89</v>
      </c>
      <c r="G16" s="78">
        <v>0.48673223321348308</v>
      </c>
      <c r="H16" s="232">
        <v>381.49123728799998</v>
      </c>
      <c r="I16" s="222">
        <v>1820.6</v>
      </c>
      <c r="J16" s="77">
        <v>0.20954149032626607</v>
      </c>
      <c r="K16" s="224">
        <v>15.122665605999998</v>
      </c>
      <c r="L16" s="225">
        <v>144.19999999999999</v>
      </c>
      <c r="M16" s="78">
        <v>0.10487285441054091</v>
      </c>
      <c r="N16" s="232">
        <v>1282.8513400339998</v>
      </c>
      <c r="O16" s="222">
        <v>2125.8000000000002</v>
      </c>
      <c r="P16" s="79">
        <v>0.60346756046382521</v>
      </c>
      <c r="Q16" s="28"/>
      <c r="R16" s="22"/>
      <c r="S16" s="28"/>
      <c r="T16" s="22"/>
      <c r="U16" s="23"/>
      <c r="V16" s="13"/>
    </row>
    <row r="17" spans="1:22" x14ac:dyDescent="0.25">
      <c r="A17" s="76" t="s">
        <v>1</v>
      </c>
      <c r="B17" s="222">
        <v>943.17260477800005</v>
      </c>
      <c r="C17" s="222">
        <v>18706</v>
      </c>
      <c r="D17" s="77">
        <v>5.0420859872661178E-2</v>
      </c>
      <c r="E17" s="224">
        <v>25.734242924</v>
      </c>
      <c r="F17" s="225">
        <v>52.4</v>
      </c>
      <c r="G17" s="78">
        <v>0.49111150618320615</v>
      </c>
      <c r="H17" s="232">
        <v>245.62781638000001</v>
      </c>
      <c r="I17" s="222">
        <v>982</v>
      </c>
      <c r="J17" s="77">
        <v>0.25013015924643583</v>
      </c>
      <c r="K17" s="224">
        <v>10.442863685999999</v>
      </c>
      <c r="L17" s="225">
        <v>76.2</v>
      </c>
      <c r="M17" s="78">
        <v>0.13704545519685038</v>
      </c>
      <c r="N17" s="232">
        <v>661.36768179599994</v>
      </c>
      <c r="O17" s="222">
        <v>1032.4000000000001</v>
      </c>
      <c r="P17" s="79">
        <v>0.64061185760945361</v>
      </c>
      <c r="Q17" s="28"/>
      <c r="R17" s="22"/>
      <c r="S17" s="28"/>
      <c r="T17" s="22"/>
      <c r="U17" s="23"/>
      <c r="V17" s="13"/>
    </row>
    <row r="18" spans="1:22" ht="15.75" thickBot="1" x14ac:dyDescent="0.3">
      <c r="A18" s="93" t="s">
        <v>2</v>
      </c>
      <c r="B18" s="223">
        <v>779.61180688579998</v>
      </c>
      <c r="C18" s="223">
        <v>20657.400000000001</v>
      </c>
      <c r="D18" s="81">
        <v>3.7740074108348579E-2</v>
      </c>
      <c r="E18" s="226">
        <v>17.584925832</v>
      </c>
      <c r="F18" s="227">
        <v>36.6</v>
      </c>
      <c r="G18" s="82">
        <v>0.48046245442622948</v>
      </c>
      <c r="H18" s="233">
        <v>135.86342090799999</v>
      </c>
      <c r="I18" s="223">
        <v>838.6</v>
      </c>
      <c r="J18" s="81">
        <v>0.16201218806105414</v>
      </c>
      <c r="K18" s="226">
        <v>4.6798019200000001</v>
      </c>
      <c r="L18" s="227">
        <v>68</v>
      </c>
      <c r="M18" s="82">
        <v>6.8820616470588236E-2</v>
      </c>
      <c r="N18" s="233">
        <v>621.48365823799998</v>
      </c>
      <c r="O18" s="223">
        <v>1093.4000000000001</v>
      </c>
      <c r="P18" s="83">
        <v>0.56839551695445389</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9'!A1" display="Back to Top"/>
  </hyperlinks>
  <pageMargins left="0.7" right="0.7" top="0.75" bottom="0.75" header="0.3" footer="0.3"/>
  <pageSetup paperSize="5" scale="78" orientation="landscape" r:id="rId1"/>
</worksheet>
</file>

<file path=xl/worksheets/sheet1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539</v>
      </c>
    </row>
    <row r="2" spans="1:31" ht="14.45" customHeight="1" x14ac:dyDescent="0.2">
      <c r="A2" s="129" t="s">
        <v>408</v>
      </c>
    </row>
    <row r="3" spans="1:31" ht="14.45" customHeight="1" x14ac:dyDescent="0.2">
      <c r="A3" s="133"/>
    </row>
    <row r="4" spans="1:31" ht="14.45" customHeight="1" thickBot="1" x14ac:dyDescent="0.25">
      <c r="A4" s="134" t="s">
        <v>540</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46.5875664206458</v>
      </c>
      <c r="C6" s="144">
        <v>1150.8</v>
      </c>
      <c r="D6" s="145">
        <v>4.0482765398550002E-2</v>
      </c>
      <c r="E6" s="146">
        <v>12.9185288273168</v>
      </c>
      <c r="F6" s="147">
        <v>97.2</v>
      </c>
      <c r="G6" s="148">
        <v>0.13290667517815999</v>
      </c>
      <c r="H6" s="149">
        <v>11.137077748416299</v>
      </c>
      <c r="I6" s="144">
        <v>270.8</v>
      </c>
      <c r="J6" s="150">
        <v>4.112657957318E-2</v>
      </c>
      <c r="K6" s="172">
        <v>1.2258804708881299</v>
      </c>
      <c r="L6" s="173">
        <v>26.8</v>
      </c>
      <c r="M6" s="148">
        <v>4.5741808615230001E-2</v>
      </c>
      <c r="N6" s="149">
        <v>10.214364419066801</v>
      </c>
      <c r="O6" s="152">
        <v>18</v>
      </c>
      <c r="P6" s="150">
        <v>0.56746468994815003</v>
      </c>
      <c r="Q6" s="146">
        <v>-0.96040735327369997</v>
      </c>
      <c r="R6" s="151">
        <v>35.4</v>
      </c>
      <c r="S6" s="148">
        <v>-2.7130151222399999E-2</v>
      </c>
      <c r="T6" s="153">
        <v>3.9951642165589001</v>
      </c>
      <c r="U6" s="152">
        <v>4.8</v>
      </c>
      <c r="V6" s="150">
        <v>0.83232587844977002</v>
      </c>
      <c r="W6" s="146">
        <v>2.2907426509139599</v>
      </c>
      <c r="X6" s="151">
        <v>11.8</v>
      </c>
      <c r="Y6" s="148">
        <v>0.19413073312830001</v>
      </c>
      <c r="Z6" s="149">
        <v>1.4940539919603499</v>
      </c>
      <c r="AA6" s="152">
        <v>10.4</v>
      </c>
      <c r="AB6" s="150">
        <v>0.1436590376885</v>
      </c>
      <c r="AC6" s="146">
        <v>4.2721614487982</v>
      </c>
      <c r="AD6" s="151">
        <v>35.799999999999997</v>
      </c>
      <c r="AE6" s="154">
        <v>0.11933411868151</v>
      </c>
    </row>
    <row r="7" spans="1:31" x14ac:dyDescent="0.2">
      <c r="A7" s="142" t="s">
        <v>1</v>
      </c>
      <c r="B7" s="144">
        <v>36.6712509581399</v>
      </c>
      <c r="C7" s="144">
        <v>584.4</v>
      </c>
      <c r="D7" s="145">
        <v>6.275025831304E-2</v>
      </c>
      <c r="E7" s="146">
        <v>9.4110865600758604</v>
      </c>
      <c r="F7" s="147">
        <v>45.8</v>
      </c>
      <c r="G7" s="148">
        <v>0.20548223930296999</v>
      </c>
      <c r="H7" s="149">
        <v>9.5396390341921506</v>
      </c>
      <c r="I7" s="144">
        <v>137.6</v>
      </c>
      <c r="J7" s="150">
        <v>6.9328772050819998E-2</v>
      </c>
      <c r="K7" s="172">
        <v>0.86295726030861997</v>
      </c>
      <c r="L7" s="173">
        <v>12.4</v>
      </c>
      <c r="M7" s="148">
        <v>6.9593327444240002E-2</v>
      </c>
      <c r="N7" s="149">
        <v>6.5509091410215801</v>
      </c>
      <c r="O7" s="152">
        <v>11.2</v>
      </c>
      <c r="P7" s="150">
        <v>0.58490260187693</v>
      </c>
      <c r="Q7" s="146">
        <v>0.78206983296078003</v>
      </c>
      <c r="R7" s="151">
        <v>20</v>
      </c>
      <c r="S7" s="148">
        <v>3.9103491648040001E-2</v>
      </c>
      <c r="T7" s="153">
        <v>3.1951642165588998</v>
      </c>
      <c r="U7" s="152">
        <v>4</v>
      </c>
      <c r="V7" s="150">
        <v>0.79879105413972995</v>
      </c>
      <c r="W7" s="146">
        <v>1.9346546563429601</v>
      </c>
      <c r="X7" s="151">
        <v>8.1999999999999993</v>
      </c>
      <c r="Y7" s="148">
        <v>0.23593349467597</v>
      </c>
      <c r="Z7" s="149">
        <v>1.14501512568347</v>
      </c>
      <c r="AA7" s="152">
        <v>6.6</v>
      </c>
      <c r="AB7" s="150">
        <v>0.17348714025507</v>
      </c>
      <c r="AC7" s="146">
        <v>3.2497551309955499</v>
      </c>
      <c r="AD7" s="151">
        <v>19.8</v>
      </c>
      <c r="AE7" s="154">
        <v>0.16412904701997999</v>
      </c>
    </row>
    <row r="8" spans="1:31" ht="13.5" thickBot="1" x14ac:dyDescent="0.25">
      <c r="A8" s="155" t="s">
        <v>2</v>
      </c>
      <c r="B8" s="156">
        <v>9.9163154625059295</v>
      </c>
      <c r="C8" s="156">
        <v>566.4</v>
      </c>
      <c r="D8" s="157">
        <v>1.7507619107530001E-2</v>
      </c>
      <c r="E8" s="158">
        <v>3.5074422672409802</v>
      </c>
      <c r="F8" s="159">
        <v>51.4</v>
      </c>
      <c r="G8" s="160">
        <v>6.8238176405470002E-2</v>
      </c>
      <c r="H8" s="161">
        <v>1.5974387142241999</v>
      </c>
      <c r="I8" s="156">
        <v>133.19999999999999</v>
      </c>
      <c r="J8" s="162">
        <v>1.1992783139819999E-2</v>
      </c>
      <c r="K8" s="176">
        <v>0.36292321057950999</v>
      </c>
      <c r="L8" s="177">
        <v>14.4</v>
      </c>
      <c r="M8" s="160">
        <v>2.520300073469E-2</v>
      </c>
      <c r="N8" s="161">
        <v>3.6634552780451801</v>
      </c>
      <c r="O8" s="164">
        <v>6.8</v>
      </c>
      <c r="P8" s="162">
        <v>0.53874342324194002</v>
      </c>
      <c r="Q8" s="158">
        <v>-1.7424771862345001</v>
      </c>
      <c r="R8" s="163">
        <v>15.4</v>
      </c>
      <c r="S8" s="160">
        <v>-0.113147869236</v>
      </c>
      <c r="T8" s="165">
        <v>0.8</v>
      </c>
      <c r="U8" s="164">
        <v>0.8</v>
      </c>
      <c r="V8" s="162">
        <v>1</v>
      </c>
      <c r="W8" s="158">
        <v>0.35608799457099999</v>
      </c>
      <c r="X8" s="163">
        <v>3.6</v>
      </c>
      <c r="Y8" s="160">
        <v>9.8913331825280004E-2</v>
      </c>
      <c r="Z8" s="161">
        <v>0.34903886627688002</v>
      </c>
      <c r="AA8" s="164">
        <v>3.8</v>
      </c>
      <c r="AB8" s="162">
        <v>9.1852333230760003E-2</v>
      </c>
      <c r="AC8" s="158">
        <v>1.0224063178026499</v>
      </c>
      <c r="AD8" s="163">
        <v>16</v>
      </c>
      <c r="AE8" s="166">
        <v>6.3900394862670004E-2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167.97714509940499</v>
      </c>
      <c r="C11" s="144">
        <v>10143.6</v>
      </c>
      <c r="D11" s="145">
        <v>1.6559914142850001E-2</v>
      </c>
      <c r="E11" s="146">
        <v>22.578787397349799</v>
      </c>
      <c r="F11" s="147">
        <v>158.6</v>
      </c>
      <c r="G11" s="148">
        <v>0.14236309834395</v>
      </c>
      <c r="H11" s="149">
        <v>-37.243146888067002</v>
      </c>
      <c r="I11" s="144">
        <v>1002.8</v>
      </c>
      <c r="J11" s="150">
        <v>-3.7139157247800002E-2</v>
      </c>
      <c r="K11" s="172">
        <v>10.7630882261092</v>
      </c>
      <c r="L11" s="173">
        <v>209.8</v>
      </c>
      <c r="M11" s="148">
        <v>5.1301659800330003E-2</v>
      </c>
      <c r="N11" s="149">
        <v>42.3458104996934</v>
      </c>
      <c r="O11" s="152">
        <v>115.6</v>
      </c>
      <c r="P11" s="150">
        <v>0.36631323961673001</v>
      </c>
      <c r="Q11" s="146">
        <v>-1.8793359097111999</v>
      </c>
      <c r="R11" s="151">
        <v>87.4</v>
      </c>
      <c r="S11" s="148">
        <v>-2.1502699195800001E-2</v>
      </c>
      <c r="T11" s="153">
        <v>46.842897126135803</v>
      </c>
      <c r="U11" s="152">
        <v>92</v>
      </c>
      <c r="V11" s="150">
        <v>0.50916192528408</v>
      </c>
      <c r="W11" s="146">
        <v>11.7890535190948</v>
      </c>
      <c r="X11" s="151">
        <v>58.4</v>
      </c>
      <c r="Y11" s="148">
        <v>0.20186735477901999</v>
      </c>
      <c r="Z11" s="149">
        <v>9.5008269873924505</v>
      </c>
      <c r="AA11" s="152">
        <v>68.2</v>
      </c>
      <c r="AB11" s="150">
        <v>0.13930831359813001</v>
      </c>
      <c r="AC11" s="146">
        <v>63.279164141407399</v>
      </c>
      <c r="AD11" s="151">
        <v>666.4</v>
      </c>
      <c r="AE11" s="154">
        <v>9.4956728903670004E-2</v>
      </c>
    </row>
    <row r="12" spans="1:31" x14ac:dyDescent="0.2">
      <c r="A12" s="142" t="s">
        <v>1</v>
      </c>
      <c r="B12" s="144">
        <v>161.193010678532</v>
      </c>
      <c r="C12" s="144">
        <v>4537.3999999999996</v>
      </c>
      <c r="D12" s="145">
        <v>3.5525413381790001E-2</v>
      </c>
      <c r="E12" s="146">
        <v>17.926420460032698</v>
      </c>
      <c r="F12" s="147">
        <v>79</v>
      </c>
      <c r="G12" s="148">
        <v>0.22691671468395999</v>
      </c>
      <c r="H12" s="149">
        <v>11.311074340612601</v>
      </c>
      <c r="I12" s="144">
        <v>601.6</v>
      </c>
      <c r="J12" s="150">
        <v>1.880165282682E-2</v>
      </c>
      <c r="K12" s="172">
        <v>8.1041344750316409</v>
      </c>
      <c r="L12" s="173">
        <v>111.2</v>
      </c>
      <c r="M12" s="148">
        <v>7.2878907149570002E-2</v>
      </c>
      <c r="N12" s="149">
        <v>27.761863239789101</v>
      </c>
      <c r="O12" s="152">
        <v>59.2</v>
      </c>
      <c r="P12" s="150">
        <v>0.46895039256401</v>
      </c>
      <c r="Q12" s="146">
        <v>2.0378792227518798</v>
      </c>
      <c r="R12" s="151">
        <v>56.8</v>
      </c>
      <c r="S12" s="148">
        <v>3.5878155330140001E-2</v>
      </c>
      <c r="T12" s="153">
        <v>34.813391633643398</v>
      </c>
      <c r="U12" s="152">
        <v>61</v>
      </c>
      <c r="V12" s="150">
        <v>0.57071133825645004</v>
      </c>
      <c r="W12" s="146">
        <v>8.0021386831469208</v>
      </c>
      <c r="X12" s="151">
        <v>34.200000000000003</v>
      </c>
      <c r="Y12" s="148">
        <v>0.23398066324990999</v>
      </c>
      <c r="Z12" s="149">
        <v>7.3123409244936601</v>
      </c>
      <c r="AA12" s="152">
        <v>42.8</v>
      </c>
      <c r="AB12" s="150">
        <v>0.17084908702088</v>
      </c>
      <c r="AC12" s="146">
        <v>43.923767699030101</v>
      </c>
      <c r="AD12" s="151">
        <v>305.39999999999998</v>
      </c>
      <c r="AE12" s="154">
        <v>0.14382373182394001</v>
      </c>
    </row>
    <row r="13" spans="1:31" ht="13.5" thickBot="1" x14ac:dyDescent="0.25">
      <c r="A13" s="155" t="s">
        <v>2</v>
      </c>
      <c r="B13" s="156">
        <v>6.7841344208727996</v>
      </c>
      <c r="C13" s="156">
        <v>5606.2</v>
      </c>
      <c r="D13" s="157">
        <v>1.2101128074000001E-3</v>
      </c>
      <c r="E13" s="158">
        <v>4.6523669373171002</v>
      </c>
      <c r="F13" s="159">
        <v>79.599999999999994</v>
      </c>
      <c r="G13" s="160">
        <v>5.8446820820569997E-2</v>
      </c>
      <c r="H13" s="161">
        <v>-48.554221228678998</v>
      </c>
      <c r="I13" s="156">
        <v>401.2</v>
      </c>
      <c r="J13" s="162">
        <v>-0.12102248561490001</v>
      </c>
      <c r="K13" s="176">
        <v>2.6589537510775698</v>
      </c>
      <c r="L13" s="177">
        <v>98.6</v>
      </c>
      <c r="M13" s="160">
        <v>2.6967076582940001E-2</v>
      </c>
      <c r="N13" s="161">
        <v>14.583947259904299</v>
      </c>
      <c r="O13" s="164">
        <v>56.4</v>
      </c>
      <c r="P13" s="162">
        <v>0.25858062517560998</v>
      </c>
      <c r="Q13" s="158">
        <v>-3.9172151324631002</v>
      </c>
      <c r="R13" s="163">
        <v>30.6</v>
      </c>
      <c r="S13" s="160">
        <v>-0.12801356642039999</v>
      </c>
      <c r="T13" s="165">
        <v>12.029505492492399</v>
      </c>
      <c r="U13" s="164">
        <v>31</v>
      </c>
      <c r="V13" s="162">
        <v>0.38804856427395001</v>
      </c>
      <c r="W13" s="158">
        <v>3.7869148359478699</v>
      </c>
      <c r="X13" s="163">
        <v>24.2</v>
      </c>
      <c r="Y13" s="160">
        <v>0.15648408413008</v>
      </c>
      <c r="Z13" s="161">
        <v>2.1884860628987899</v>
      </c>
      <c r="AA13" s="164">
        <v>25.4</v>
      </c>
      <c r="AB13" s="162">
        <v>8.6160868618059994E-2</v>
      </c>
      <c r="AC13" s="158">
        <v>19.355396442377302</v>
      </c>
      <c r="AD13" s="163">
        <v>361</v>
      </c>
      <c r="AE13" s="166">
        <v>5.3616056627080001E-2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1663.9084381354601</v>
      </c>
      <c r="C16" s="144">
        <v>56387.8</v>
      </c>
      <c r="D16" s="145">
        <v>2.9508305664269999E-2</v>
      </c>
      <c r="E16" s="146">
        <v>5.7668565392608597</v>
      </c>
      <c r="F16" s="147">
        <v>41.4</v>
      </c>
      <c r="G16" s="148">
        <v>0.13929605167296999</v>
      </c>
      <c r="H16" s="149">
        <v>13.957607230862999</v>
      </c>
      <c r="I16" s="144">
        <v>1373.4</v>
      </c>
      <c r="J16" s="150">
        <v>1.0162812895629999E-2</v>
      </c>
      <c r="K16" s="172">
        <v>63.387880338284099</v>
      </c>
      <c r="L16" s="173">
        <v>1186.8</v>
      </c>
      <c r="M16" s="148">
        <v>5.3410751885979997E-2</v>
      </c>
      <c r="N16" s="149">
        <v>46.466045523440698</v>
      </c>
      <c r="O16" s="152">
        <v>148.4</v>
      </c>
      <c r="P16" s="150">
        <v>0.3131135143089</v>
      </c>
      <c r="Q16" s="146">
        <v>-11.193433435449</v>
      </c>
      <c r="R16" s="151">
        <v>304.60000000000002</v>
      </c>
      <c r="S16" s="148">
        <v>-3.6747975822199998E-2</v>
      </c>
      <c r="T16" s="153">
        <v>255.34568129633001</v>
      </c>
      <c r="U16" s="152">
        <v>360.6</v>
      </c>
      <c r="V16" s="150">
        <v>0.70811337020612997</v>
      </c>
      <c r="W16" s="146">
        <v>69.523976560653594</v>
      </c>
      <c r="X16" s="151">
        <v>364</v>
      </c>
      <c r="Y16" s="148">
        <v>0.19099993560619</v>
      </c>
      <c r="Z16" s="149">
        <v>87.861431346390205</v>
      </c>
      <c r="AA16" s="152">
        <v>639</v>
      </c>
      <c r="AB16" s="150">
        <v>0.13749832761562999</v>
      </c>
      <c r="AC16" s="146">
        <v>1132.7923927356901</v>
      </c>
      <c r="AD16" s="151">
        <v>8615.6</v>
      </c>
      <c r="AE16" s="154">
        <v>0.13148154426107</v>
      </c>
    </row>
    <row r="17" spans="1:31" x14ac:dyDescent="0.2">
      <c r="A17" s="142" t="s">
        <v>1</v>
      </c>
      <c r="B17" s="144">
        <v>1215.8606346828601</v>
      </c>
      <c r="C17" s="144">
        <v>26065.4</v>
      </c>
      <c r="D17" s="145">
        <v>4.6646536584239999E-2</v>
      </c>
      <c r="E17" s="146">
        <v>4.1839008986200099</v>
      </c>
      <c r="F17" s="147">
        <v>20.399999999999999</v>
      </c>
      <c r="G17" s="148">
        <v>0.20509318130490001</v>
      </c>
      <c r="H17" s="149">
        <v>44.388075675482902</v>
      </c>
      <c r="I17" s="144">
        <v>692</v>
      </c>
      <c r="J17" s="150">
        <v>6.4144618028149997E-2</v>
      </c>
      <c r="K17" s="172">
        <v>44.125052999837202</v>
      </c>
      <c r="L17" s="173">
        <v>573.6</v>
      </c>
      <c r="M17" s="148">
        <v>7.6926521966240002E-2</v>
      </c>
      <c r="N17" s="149">
        <v>31.528524078005301</v>
      </c>
      <c r="O17" s="152">
        <v>76.2</v>
      </c>
      <c r="P17" s="150">
        <v>0.41376015850400999</v>
      </c>
      <c r="Q17" s="146">
        <v>5.9080781856145901</v>
      </c>
      <c r="R17" s="151">
        <v>173.6</v>
      </c>
      <c r="S17" s="148">
        <v>3.4032708442479999E-2</v>
      </c>
      <c r="T17" s="153">
        <v>169.64762208622</v>
      </c>
      <c r="U17" s="152">
        <v>223.4</v>
      </c>
      <c r="V17" s="150">
        <v>0.75938953485326999</v>
      </c>
      <c r="W17" s="146">
        <v>48.2734428451882</v>
      </c>
      <c r="X17" s="151">
        <v>210.8</v>
      </c>
      <c r="Y17" s="148">
        <v>0.22900115201702001</v>
      </c>
      <c r="Z17" s="149">
        <v>55.7513260975403</v>
      </c>
      <c r="AA17" s="152">
        <v>314.60000000000002</v>
      </c>
      <c r="AB17" s="150">
        <v>0.17721336966796</v>
      </c>
      <c r="AC17" s="146">
        <v>812.05461181635098</v>
      </c>
      <c r="AD17" s="151">
        <v>4727.2</v>
      </c>
      <c r="AE17" s="154">
        <v>0.17178342609078001</v>
      </c>
    </row>
    <row r="18" spans="1:31" ht="13.5" thickBot="1" x14ac:dyDescent="0.25">
      <c r="A18" s="155" t="s">
        <v>2</v>
      </c>
      <c r="B18" s="156">
        <v>448.047803452604</v>
      </c>
      <c r="C18" s="156">
        <v>30322.400000000001</v>
      </c>
      <c r="D18" s="157">
        <v>1.4776132609970001E-2</v>
      </c>
      <c r="E18" s="158">
        <v>1.58295564064085</v>
      </c>
      <c r="F18" s="159">
        <v>21</v>
      </c>
      <c r="G18" s="160">
        <v>7.5378840030520006E-2</v>
      </c>
      <c r="H18" s="161">
        <v>-30.430468444620001</v>
      </c>
      <c r="I18" s="156">
        <v>681.4</v>
      </c>
      <c r="J18" s="162">
        <v>-4.4658744415399999E-2</v>
      </c>
      <c r="K18" s="176">
        <v>19.2628273384469</v>
      </c>
      <c r="L18" s="177">
        <v>613.20000000000005</v>
      </c>
      <c r="M18" s="160">
        <v>3.1413612750240003E-2</v>
      </c>
      <c r="N18" s="161">
        <v>14.9375214454353</v>
      </c>
      <c r="O18" s="164">
        <v>72.2</v>
      </c>
      <c r="P18" s="162">
        <v>0.20689087874563999</v>
      </c>
      <c r="Q18" s="158">
        <v>-17.101511621063999</v>
      </c>
      <c r="R18" s="163">
        <v>131</v>
      </c>
      <c r="S18" s="160">
        <v>-0.1305458902371</v>
      </c>
      <c r="T18" s="165">
        <v>85.698059210110401</v>
      </c>
      <c r="U18" s="164">
        <v>137.19999999999999</v>
      </c>
      <c r="V18" s="162">
        <v>0.62462142281421995</v>
      </c>
      <c r="W18" s="158">
        <v>21.250533715465401</v>
      </c>
      <c r="X18" s="163">
        <v>153.19999999999999</v>
      </c>
      <c r="Y18" s="160">
        <v>0.13871105558398</v>
      </c>
      <c r="Z18" s="161">
        <v>32.110105248849898</v>
      </c>
      <c r="AA18" s="164">
        <v>324.39999999999998</v>
      </c>
      <c r="AB18" s="162">
        <v>9.8983061802870004E-2</v>
      </c>
      <c r="AC18" s="158">
        <v>320.73778091933798</v>
      </c>
      <c r="AD18" s="163">
        <v>3888.4</v>
      </c>
      <c r="AE18" s="166">
        <v>8.2485799022559994E-2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537</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541</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10'!A1" display="Back to Top"/>
  </hyperlinks>
  <pageMargins left="0.7" right="0.7" top="0.75" bottom="0.75" header="0.3" footer="0.3"/>
  <pageSetup paperSize="5" scale="38" orientation="landscape" r:id="rId1"/>
</worksheet>
</file>

<file path=xl/worksheets/sheet1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237</v>
      </c>
      <c r="B1" s="12"/>
      <c r="C1" s="12"/>
      <c r="D1" s="12"/>
      <c r="E1" s="30"/>
      <c r="F1" s="30"/>
      <c r="G1" s="30"/>
      <c r="H1" s="30"/>
      <c r="I1" s="30"/>
      <c r="J1" s="30"/>
      <c r="K1" s="30"/>
      <c r="L1" s="30"/>
      <c r="M1" s="30"/>
      <c r="N1" s="30"/>
      <c r="O1" s="30"/>
      <c r="P1" s="30"/>
      <c r="Q1" s="30"/>
      <c r="R1" s="30"/>
      <c r="S1" s="30"/>
      <c r="T1" s="30"/>
      <c r="U1" s="30"/>
      <c r="V1" s="30"/>
    </row>
    <row r="2" spans="1:30" x14ac:dyDescent="0.25">
      <c r="A2" s="12" t="s">
        <v>319</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351</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694.38305928521993</v>
      </c>
      <c r="C6" s="222">
        <v>4112.2</v>
      </c>
      <c r="D6" s="77">
        <v>0.1688592625079568</v>
      </c>
      <c r="E6" s="224">
        <v>327.183098298</v>
      </c>
      <c r="F6" s="225">
        <v>727</v>
      </c>
      <c r="G6" s="78">
        <v>0.45004552723246216</v>
      </c>
      <c r="H6" s="232">
        <v>196.96831360560003</v>
      </c>
      <c r="I6" s="222">
        <v>1017.4</v>
      </c>
      <c r="J6" s="77">
        <v>0.19359967918773346</v>
      </c>
      <c r="K6" s="224">
        <v>7.0857284916200012</v>
      </c>
      <c r="L6" s="225">
        <v>96.4</v>
      </c>
      <c r="M6" s="78">
        <v>7.350340758941909E-2</v>
      </c>
      <c r="N6" s="232">
        <v>163.14591889000002</v>
      </c>
      <c r="O6" s="222">
        <v>286.8</v>
      </c>
      <c r="P6" s="79">
        <v>0.56884908957461655</v>
      </c>
      <c r="Q6" s="28"/>
      <c r="R6" s="19"/>
      <c r="S6" s="28"/>
      <c r="T6" s="18"/>
      <c r="U6" s="19"/>
      <c r="V6" s="13"/>
      <c r="W6" s="18"/>
      <c r="Z6" s="16"/>
      <c r="AA6" s="18"/>
      <c r="AB6" s="18"/>
      <c r="AC6" s="19"/>
      <c r="AD6" s="16"/>
    </row>
    <row r="7" spans="1:30" x14ac:dyDescent="0.25">
      <c r="A7" s="76" t="s">
        <v>1</v>
      </c>
      <c r="B7" s="222">
        <v>401.93509569879996</v>
      </c>
      <c r="C7" s="222">
        <v>2027.4</v>
      </c>
      <c r="D7" s="77">
        <v>0.19825150226832394</v>
      </c>
      <c r="E7" s="224">
        <v>193.99323913399999</v>
      </c>
      <c r="F7" s="225">
        <v>412.6</v>
      </c>
      <c r="G7" s="78">
        <v>0.47017265907416378</v>
      </c>
      <c r="H7" s="232">
        <v>121.83224642460002</v>
      </c>
      <c r="I7" s="222">
        <v>519.79999999999995</v>
      </c>
      <c r="J7" s="77">
        <v>0.2343829288661024</v>
      </c>
      <c r="K7" s="224">
        <v>5.1494990452000007</v>
      </c>
      <c r="L7" s="225">
        <v>51.4</v>
      </c>
      <c r="M7" s="78">
        <v>0.10018480632684827</v>
      </c>
      <c r="N7" s="232">
        <v>80.960111095000002</v>
      </c>
      <c r="O7" s="222">
        <v>130.80000000000001</v>
      </c>
      <c r="P7" s="79">
        <v>0.61896109399847088</v>
      </c>
      <c r="Q7" s="28"/>
      <c r="R7" s="19"/>
      <c r="S7" s="28"/>
      <c r="T7" s="20"/>
      <c r="U7" s="19"/>
      <c r="V7" s="13"/>
      <c r="W7" s="18"/>
      <c r="Z7" s="16"/>
      <c r="AA7" s="18"/>
      <c r="AB7" s="20"/>
      <c r="AC7" s="19"/>
      <c r="AD7" s="16"/>
    </row>
    <row r="8" spans="1:30" ht="15.75" thickBot="1" x14ac:dyDescent="0.3">
      <c r="A8" s="80" t="s">
        <v>2</v>
      </c>
      <c r="B8" s="223">
        <v>292.44796358642003</v>
      </c>
      <c r="C8" s="223">
        <v>2084.8000000000002</v>
      </c>
      <c r="D8" s="81">
        <v>0.14027626802878934</v>
      </c>
      <c r="E8" s="226">
        <v>133.18985916399998</v>
      </c>
      <c r="F8" s="227">
        <v>314.39999999999998</v>
      </c>
      <c r="G8" s="82">
        <v>0.42363186756997451</v>
      </c>
      <c r="H8" s="233">
        <v>75.136067181000001</v>
      </c>
      <c r="I8" s="223">
        <v>497.6</v>
      </c>
      <c r="J8" s="81">
        <v>0.15099691957596462</v>
      </c>
      <c r="K8" s="226">
        <v>1.9362294464200001</v>
      </c>
      <c r="L8" s="227">
        <v>45</v>
      </c>
      <c r="M8" s="82">
        <v>4.3027321031555557E-2</v>
      </c>
      <c r="N8" s="233">
        <v>82.185807795000002</v>
      </c>
      <c r="O8" s="223">
        <v>156</v>
      </c>
      <c r="P8" s="83">
        <v>0.52683210125000002</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2780.3417475800002</v>
      </c>
      <c r="C11" s="222">
        <v>32847.199999999997</v>
      </c>
      <c r="D11" s="77">
        <v>8.4644710891034869E-2</v>
      </c>
      <c r="E11" s="224">
        <v>333.07016628000002</v>
      </c>
      <c r="F11" s="225">
        <v>985.8</v>
      </c>
      <c r="G11" s="78">
        <v>0.33786789032258069</v>
      </c>
      <c r="H11" s="232">
        <v>1326.8629920999999</v>
      </c>
      <c r="I11" s="222">
        <v>5662.2000000000007</v>
      </c>
      <c r="J11" s="77">
        <v>0.23433700542192076</v>
      </c>
      <c r="K11" s="224">
        <v>26.057427747999999</v>
      </c>
      <c r="L11" s="225">
        <v>230.2</v>
      </c>
      <c r="M11" s="78">
        <v>0.11319473391833189</v>
      </c>
      <c r="N11" s="232">
        <v>1094.3511613819999</v>
      </c>
      <c r="O11" s="222">
        <v>1909.8</v>
      </c>
      <c r="P11" s="79">
        <v>0.57301872519740282</v>
      </c>
      <c r="Q11" s="28"/>
      <c r="R11" s="22"/>
      <c r="S11" s="28"/>
      <c r="T11" s="22"/>
      <c r="U11" s="23"/>
      <c r="V11" s="13"/>
    </row>
    <row r="12" spans="1:30" x14ac:dyDescent="0.25">
      <c r="A12" s="92" t="s">
        <v>1</v>
      </c>
      <c r="B12" s="222">
        <v>1688.1833313138</v>
      </c>
      <c r="C12" s="222">
        <v>15127.4</v>
      </c>
      <c r="D12" s="77">
        <v>0.11159771879594643</v>
      </c>
      <c r="E12" s="224">
        <v>202.73236412</v>
      </c>
      <c r="F12" s="225">
        <v>576.6</v>
      </c>
      <c r="G12" s="78">
        <v>0.35159966028442591</v>
      </c>
      <c r="H12" s="232">
        <v>924.04024659999993</v>
      </c>
      <c r="I12" s="222">
        <v>3336.8</v>
      </c>
      <c r="J12" s="77">
        <v>0.27692407294413807</v>
      </c>
      <c r="K12" s="224">
        <v>19.506203014</v>
      </c>
      <c r="L12" s="225">
        <v>135.6</v>
      </c>
      <c r="M12" s="78">
        <v>0.14385105467551623</v>
      </c>
      <c r="N12" s="232">
        <v>541.90451751599994</v>
      </c>
      <c r="O12" s="222">
        <v>901</v>
      </c>
      <c r="P12" s="79">
        <v>0.60144785517869026</v>
      </c>
      <c r="Q12" s="28"/>
      <c r="R12" s="22"/>
      <c r="S12" s="28"/>
      <c r="T12" s="22"/>
      <c r="U12" s="23"/>
      <c r="V12" s="13"/>
    </row>
    <row r="13" spans="1:30" ht="15.75" thickBot="1" x14ac:dyDescent="0.3">
      <c r="A13" s="80" t="s">
        <v>2</v>
      </c>
      <c r="B13" s="223">
        <v>1092.1584162662</v>
      </c>
      <c r="C13" s="223">
        <v>17719.8</v>
      </c>
      <c r="D13" s="81">
        <v>6.1634917790618408E-2</v>
      </c>
      <c r="E13" s="226">
        <v>130.33780216</v>
      </c>
      <c r="F13" s="227">
        <v>409.2</v>
      </c>
      <c r="G13" s="82">
        <v>0.31851857810361683</v>
      </c>
      <c r="H13" s="233">
        <v>402.8227455</v>
      </c>
      <c r="I13" s="223">
        <v>2325.4</v>
      </c>
      <c r="J13" s="81">
        <v>0.17322729229379891</v>
      </c>
      <c r="K13" s="226">
        <v>6.5512247339999998</v>
      </c>
      <c r="L13" s="227">
        <v>94.6</v>
      </c>
      <c r="M13" s="82">
        <v>6.9251847082452439E-2</v>
      </c>
      <c r="N13" s="233">
        <v>552.44664386599993</v>
      </c>
      <c r="O13" s="223">
        <v>1008.8</v>
      </c>
      <c r="P13" s="83">
        <v>0.54762752167525763</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4550.1214504729996</v>
      </c>
      <c r="C16" s="222">
        <v>146075.6</v>
      </c>
      <c r="D16" s="77">
        <v>3.1149086161364387E-2</v>
      </c>
      <c r="E16" s="224">
        <v>157.20130416400002</v>
      </c>
      <c r="F16" s="225">
        <v>355</v>
      </c>
      <c r="G16" s="78">
        <v>0.44282057510985923</v>
      </c>
      <c r="H16" s="232">
        <v>1394.92523794</v>
      </c>
      <c r="I16" s="222">
        <v>6800.2000000000007</v>
      </c>
      <c r="J16" s="77">
        <v>0.20513003116673037</v>
      </c>
      <c r="K16" s="224">
        <v>57.865253048</v>
      </c>
      <c r="L16" s="225">
        <v>539</v>
      </c>
      <c r="M16" s="78">
        <v>0.10735668469016697</v>
      </c>
      <c r="N16" s="232">
        <v>2940.1296552959998</v>
      </c>
      <c r="O16" s="222">
        <v>5222</v>
      </c>
      <c r="P16" s="79">
        <v>0.56302750963155879</v>
      </c>
      <c r="Q16" s="28"/>
      <c r="R16" s="22"/>
      <c r="S16" s="28"/>
      <c r="T16" s="22"/>
      <c r="U16" s="23"/>
      <c r="V16" s="13"/>
    </row>
    <row r="17" spans="1:22" x14ac:dyDescent="0.25">
      <c r="A17" s="76" t="s">
        <v>1</v>
      </c>
      <c r="B17" s="222">
        <v>2500.3045869799998</v>
      </c>
      <c r="C17" s="222">
        <v>67493.8</v>
      </c>
      <c r="D17" s="77">
        <v>3.7044952084191431E-2</v>
      </c>
      <c r="E17" s="224">
        <v>96.004537460000009</v>
      </c>
      <c r="F17" s="225">
        <v>207.2</v>
      </c>
      <c r="G17" s="78">
        <v>0.4633423622586873</v>
      </c>
      <c r="H17" s="232">
        <v>897.66153327999984</v>
      </c>
      <c r="I17" s="222">
        <v>3613.4</v>
      </c>
      <c r="J17" s="77">
        <v>0.24842573013782029</v>
      </c>
      <c r="K17" s="224">
        <v>40.423345619999999</v>
      </c>
      <c r="L17" s="225">
        <v>289</v>
      </c>
      <c r="M17" s="78">
        <v>0.13987316823529411</v>
      </c>
      <c r="N17" s="232">
        <v>1466.2151705860001</v>
      </c>
      <c r="O17" s="222">
        <v>2465.1999999999998</v>
      </c>
      <c r="P17" s="79">
        <v>0.59476519981583653</v>
      </c>
      <c r="Q17" s="28"/>
      <c r="R17" s="22"/>
      <c r="S17" s="28"/>
      <c r="T17" s="22"/>
      <c r="U17" s="23"/>
      <c r="V17" s="13"/>
    </row>
    <row r="18" spans="1:22" ht="15.75" thickBot="1" x14ac:dyDescent="0.3">
      <c r="A18" s="93" t="s">
        <v>2</v>
      </c>
      <c r="B18" s="223">
        <v>2049.8168634930003</v>
      </c>
      <c r="C18" s="223">
        <v>78581.8</v>
      </c>
      <c r="D18" s="81">
        <v>2.6085135024814909E-2</v>
      </c>
      <c r="E18" s="226">
        <v>61.196766704000005</v>
      </c>
      <c r="F18" s="227">
        <v>147.80000000000001</v>
      </c>
      <c r="G18" s="82">
        <v>0.41405119556156972</v>
      </c>
      <c r="H18" s="233">
        <v>497.26370466000009</v>
      </c>
      <c r="I18" s="223">
        <v>3186.8</v>
      </c>
      <c r="J18" s="81">
        <v>0.15603856679427641</v>
      </c>
      <c r="K18" s="226">
        <v>17.441907428</v>
      </c>
      <c r="L18" s="227">
        <v>250</v>
      </c>
      <c r="M18" s="82">
        <v>6.9767629711999998E-2</v>
      </c>
      <c r="N18" s="233">
        <v>1473.9144847099999</v>
      </c>
      <c r="O18" s="223">
        <v>2756.8</v>
      </c>
      <c r="P18" s="83">
        <v>0.53464686764001734</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11'!A1" display="Back to Top"/>
  </hyperlinks>
  <pageMargins left="0.7" right="0.7" top="0.75" bottom="0.75" header="0.3" footer="0.3"/>
  <pageSetup paperSize="5" scale="78" orientation="landscape" r:id="rId1"/>
</worksheet>
</file>

<file path=xl/worksheets/sheet1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542</v>
      </c>
    </row>
    <row r="2" spans="1:31" ht="14.45" customHeight="1" x14ac:dyDescent="0.2">
      <c r="A2" s="129" t="s">
        <v>409</v>
      </c>
    </row>
    <row r="3" spans="1:31" ht="14.45" customHeight="1" x14ac:dyDescent="0.2">
      <c r="A3" s="133"/>
    </row>
    <row r="4" spans="1:31" ht="14.45" customHeight="1" thickBot="1" x14ac:dyDescent="0.25">
      <c r="A4" s="134" t="s">
        <v>543</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191.001998708526</v>
      </c>
      <c r="C6" s="144">
        <v>4199.6000000000004</v>
      </c>
      <c r="D6" s="145">
        <v>4.5480997882779997E-2</v>
      </c>
      <c r="E6" s="146">
        <v>51.632843481858202</v>
      </c>
      <c r="F6" s="147">
        <v>404</v>
      </c>
      <c r="G6" s="148">
        <v>0.1278040680244</v>
      </c>
      <c r="H6" s="149">
        <v>35.602511794472697</v>
      </c>
      <c r="I6" s="144">
        <v>816</v>
      </c>
      <c r="J6" s="150">
        <v>4.3630529159889998E-2</v>
      </c>
      <c r="K6" s="172">
        <v>4.8320152920395003</v>
      </c>
      <c r="L6" s="173">
        <v>110</v>
      </c>
      <c r="M6" s="148">
        <v>4.3927411745809997E-2</v>
      </c>
      <c r="N6" s="149">
        <v>43.716010492244301</v>
      </c>
      <c r="O6" s="152">
        <v>74</v>
      </c>
      <c r="P6" s="150">
        <v>0.59075689854383995</v>
      </c>
      <c r="Q6" s="146">
        <v>-2.7003638562272001</v>
      </c>
      <c r="R6" s="151">
        <v>114.6</v>
      </c>
      <c r="S6" s="148">
        <v>-2.3563384434800001E-2</v>
      </c>
      <c r="T6" s="153">
        <v>15.948302875969601</v>
      </c>
      <c r="U6" s="152">
        <v>18.8</v>
      </c>
      <c r="V6" s="150">
        <v>0.84831398276434</v>
      </c>
      <c r="W6" s="146">
        <v>11.8600445322963</v>
      </c>
      <c r="X6" s="151">
        <v>64.2</v>
      </c>
      <c r="Y6" s="148">
        <v>0.18473589614169</v>
      </c>
      <c r="Z6" s="149">
        <v>4.4149567289046896</v>
      </c>
      <c r="AA6" s="152">
        <v>30.2</v>
      </c>
      <c r="AB6" s="150">
        <v>0.14619062016241</v>
      </c>
      <c r="AC6" s="146">
        <v>25.695677366967502</v>
      </c>
      <c r="AD6" s="151">
        <v>225</v>
      </c>
      <c r="AE6" s="154">
        <v>0.11420301051986</v>
      </c>
    </row>
    <row r="7" spans="1:31" x14ac:dyDescent="0.2">
      <c r="A7" s="142" t="s">
        <v>1</v>
      </c>
      <c r="B7" s="144">
        <v>141.069976557052</v>
      </c>
      <c r="C7" s="144">
        <v>2088.8000000000002</v>
      </c>
      <c r="D7" s="145">
        <v>6.7536373303840005E-2</v>
      </c>
      <c r="E7" s="146">
        <v>35.358580073688501</v>
      </c>
      <c r="F7" s="147">
        <v>181</v>
      </c>
      <c r="G7" s="148">
        <v>0.19535127112535</v>
      </c>
      <c r="H7" s="149">
        <v>27.786514138063701</v>
      </c>
      <c r="I7" s="144">
        <v>418.2</v>
      </c>
      <c r="J7" s="150">
        <v>6.6443123237840004E-2</v>
      </c>
      <c r="K7" s="172">
        <v>3.2934756577625501</v>
      </c>
      <c r="L7" s="173">
        <v>49.2</v>
      </c>
      <c r="M7" s="148">
        <v>6.6940562149649996E-2</v>
      </c>
      <c r="N7" s="149">
        <v>28.068977480402101</v>
      </c>
      <c r="O7" s="152">
        <v>47</v>
      </c>
      <c r="P7" s="150">
        <v>0.59721228681706995</v>
      </c>
      <c r="Q7" s="146">
        <v>2.4873064165749299</v>
      </c>
      <c r="R7" s="151">
        <v>64.8</v>
      </c>
      <c r="S7" s="148">
        <v>3.8384358280480001E-2</v>
      </c>
      <c r="T7" s="153">
        <v>12.0255244516164</v>
      </c>
      <c r="U7" s="152">
        <v>13.6</v>
      </c>
      <c r="V7" s="150">
        <v>0.88422973908944003</v>
      </c>
      <c r="W7" s="146">
        <v>9.5818584303240595</v>
      </c>
      <c r="X7" s="151">
        <v>46</v>
      </c>
      <c r="Y7" s="148">
        <v>0.20830127022444</v>
      </c>
      <c r="Z7" s="149">
        <v>3.8113341377377399</v>
      </c>
      <c r="AA7" s="152">
        <v>22.6</v>
      </c>
      <c r="AB7" s="150">
        <v>0.16864310343972</v>
      </c>
      <c r="AC7" s="146">
        <v>18.656405770881801</v>
      </c>
      <c r="AD7" s="151">
        <v>118.6</v>
      </c>
      <c r="AE7" s="154">
        <v>0.15730527631435001</v>
      </c>
    </row>
    <row r="8" spans="1:31" ht="13.5" thickBot="1" x14ac:dyDescent="0.25">
      <c r="A8" s="155" t="s">
        <v>2</v>
      </c>
      <c r="B8" s="156">
        <v>49.932022151473902</v>
      </c>
      <c r="C8" s="156">
        <v>2110.8000000000002</v>
      </c>
      <c r="D8" s="157">
        <v>2.3655496565980001E-2</v>
      </c>
      <c r="E8" s="158">
        <v>16.274263408169698</v>
      </c>
      <c r="F8" s="159">
        <v>223</v>
      </c>
      <c r="G8" s="160">
        <v>7.2978759677889998E-2</v>
      </c>
      <c r="H8" s="161">
        <v>7.8159976564090696</v>
      </c>
      <c r="I8" s="156">
        <v>397.8</v>
      </c>
      <c r="J8" s="162">
        <v>1.9648058462569999E-2</v>
      </c>
      <c r="K8" s="176">
        <v>1.5385396342769599</v>
      </c>
      <c r="L8" s="177">
        <v>60.8</v>
      </c>
      <c r="M8" s="160">
        <v>2.5304928195339998E-2</v>
      </c>
      <c r="N8" s="161">
        <v>15.6470330118423</v>
      </c>
      <c r="O8" s="164">
        <v>27</v>
      </c>
      <c r="P8" s="162">
        <v>0.57951974117934002</v>
      </c>
      <c r="Q8" s="158">
        <v>-5.1876702728020998</v>
      </c>
      <c r="R8" s="163">
        <v>49.8</v>
      </c>
      <c r="S8" s="160">
        <v>-0.10417008579919999</v>
      </c>
      <c r="T8" s="165">
        <v>3.9227784243531398</v>
      </c>
      <c r="U8" s="164">
        <v>5.2</v>
      </c>
      <c r="V8" s="162">
        <v>0.75438046622176003</v>
      </c>
      <c r="W8" s="158">
        <v>2.2781861019721998</v>
      </c>
      <c r="X8" s="163">
        <v>18.2</v>
      </c>
      <c r="Y8" s="160">
        <v>0.12517506054791999</v>
      </c>
      <c r="Z8" s="161">
        <v>0.60362259116695005</v>
      </c>
      <c r="AA8" s="164">
        <v>7.6</v>
      </c>
      <c r="AB8" s="162">
        <v>7.9424025153550001E-2</v>
      </c>
      <c r="AC8" s="158">
        <v>7.0392715960856904</v>
      </c>
      <c r="AD8" s="163">
        <v>106.4</v>
      </c>
      <c r="AE8" s="166">
        <v>6.6158567632379997E-2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799.55822458920898</v>
      </c>
      <c r="C11" s="144">
        <v>44432</v>
      </c>
      <c r="D11" s="145">
        <v>1.7995098680890002E-2</v>
      </c>
      <c r="E11" s="146">
        <v>84.332377276817894</v>
      </c>
      <c r="F11" s="147">
        <v>610.79999999999995</v>
      </c>
      <c r="G11" s="148">
        <v>0.13806872507665</v>
      </c>
      <c r="H11" s="149">
        <v>-106.04678622941</v>
      </c>
      <c r="I11" s="144">
        <v>3584.8</v>
      </c>
      <c r="J11" s="150">
        <v>-2.9582343848899999E-2</v>
      </c>
      <c r="K11" s="172">
        <v>47.094151498010099</v>
      </c>
      <c r="L11" s="173">
        <v>932.4</v>
      </c>
      <c r="M11" s="148">
        <v>5.0508527990140002E-2</v>
      </c>
      <c r="N11" s="149">
        <v>201.26636918775799</v>
      </c>
      <c r="O11" s="152">
        <v>529.20000000000005</v>
      </c>
      <c r="P11" s="150">
        <v>0.38032193724065999</v>
      </c>
      <c r="Q11" s="146">
        <v>-10.544724897116</v>
      </c>
      <c r="R11" s="151">
        <v>395.8</v>
      </c>
      <c r="S11" s="148">
        <v>-2.6641548502100001E-2</v>
      </c>
      <c r="T11" s="153">
        <v>265.69407698408997</v>
      </c>
      <c r="U11" s="152">
        <v>417.8</v>
      </c>
      <c r="V11" s="150">
        <v>0.63593603873644999</v>
      </c>
      <c r="W11" s="146">
        <v>46.805430522351301</v>
      </c>
      <c r="X11" s="151">
        <v>256.8</v>
      </c>
      <c r="Y11" s="148">
        <v>0.1822641375481</v>
      </c>
      <c r="Z11" s="149">
        <v>27.348537771811198</v>
      </c>
      <c r="AA11" s="152">
        <v>201</v>
      </c>
      <c r="AB11" s="150">
        <v>0.13606237697418</v>
      </c>
      <c r="AC11" s="146">
        <v>243.60879247489501</v>
      </c>
      <c r="AD11" s="151">
        <v>2570.1999999999998</v>
      </c>
      <c r="AE11" s="154">
        <v>9.4782037380319997E-2</v>
      </c>
    </row>
    <row r="12" spans="1:31" x14ac:dyDescent="0.2">
      <c r="A12" s="142" t="s">
        <v>1</v>
      </c>
      <c r="B12" s="144">
        <v>696.27617099868905</v>
      </c>
      <c r="C12" s="144">
        <v>17903.599999999999</v>
      </c>
      <c r="D12" s="145">
        <v>3.8890288601099998E-2</v>
      </c>
      <c r="E12" s="146">
        <v>62.256040284197198</v>
      </c>
      <c r="F12" s="147">
        <v>273.60000000000002</v>
      </c>
      <c r="G12" s="148">
        <v>0.22754400688668999</v>
      </c>
      <c r="H12" s="149">
        <v>53.275592964383797</v>
      </c>
      <c r="I12" s="144">
        <v>2199.6</v>
      </c>
      <c r="J12" s="150">
        <v>2.4220582362420001E-2</v>
      </c>
      <c r="K12" s="172">
        <v>34.098536427606099</v>
      </c>
      <c r="L12" s="173">
        <v>466.2</v>
      </c>
      <c r="M12" s="148">
        <v>7.3141433778649997E-2</v>
      </c>
      <c r="N12" s="149">
        <v>136.14259128690699</v>
      </c>
      <c r="O12" s="152">
        <v>285.60000000000002</v>
      </c>
      <c r="P12" s="150">
        <v>0.47668974540233999</v>
      </c>
      <c r="Q12" s="146">
        <v>8.6716250683495897</v>
      </c>
      <c r="R12" s="151">
        <v>242.4</v>
      </c>
      <c r="S12" s="148">
        <v>3.5774030810020001E-2</v>
      </c>
      <c r="T12" s="153">
        <v>187.431126462431</v>
      </c>
      <c r="U12" s="152">
        <v>273.2</v>
      </c>
      <c r="V12" s="150">
        <v>0.68605829598253998</v>
      </c>
      <c r="W12" s="146">
        <v>28.081359318483301</v>
      </c>
      <c r="X12" s="151">
        <v>123.6</v>
      </c>
      <c r="Y12" s="148">
        <v>0.22719546374176999</v>
      </c>
      <c r="Z12" s="149">
        <v>20.8046438853372</v>
      </c>
      <c r="AA12" s="152">
        <v>120.6</v>
      </c>
      <c r="AB12" s="150">
        <v>0.17250948495304</v>
      </c>
      <c r="AC12" s="146">
        <v>165.51465530099301</v>
      </c>
      <c r="AD12" s="151">
        <v>1165</v>
      </c>
      <c r="AE12" s="154">
        <v>0.14207266549441</v>
      </c>
    </row>
    <row r="13" spans="1:31" ht="13.5" thickBot="1" x14ac:dyDescent="0.25">
      <c r="A13" s="155" t="s">
        <v>2</v>
      </c>
      <c r="B13" s="156">
        <v>103.28205359051999</v>
      </c>
      <c r="C13" s="156">
        <v>26528.400000000001</v>
      </c>
      <c r="D13" s="157">
        <v>3.8932635813099998E-3</v>
      </c>
      <c r="E13" s="158">
        <v>22.0763369926206</v>
      </c>
      <c r="F13" s="159">
        <v>337.2</v>
      </c>
      <c r="G13" s="160">
        <v>6.5469564035060004E-2</v>
      </c>
      <c r="H13" s="161">
        <v>-159.32237919379</v>
      </c>
      <c r="I13" s="156">
        <v>1385.2</v>
      </c>
      <c r="J13" s="162">
        <v>-0.1150175997645</v>
      </c>
      <c r="K13" s="176">
        <v>12.995615070404099</v>
      </c>
      <c r="L13" s="177">
        <v>466.2</v>
      </c>
      <c r="M13" s="160">
        <v>2.7875622201639999E-2</v>
      </c>
      <c r="N13" s="161">
        <v>65.1237779008502</v>
      </c>
      <c r="O13" s="164">
        <v>243.6</v>
      </c>
      <c r="P13" s="162">
        <v>0.26733898974075998</v>
      </c>
      <c r="Q13" s="158">
        <v>-19.216349965466001</v>
      </c>
      <c r="R13" s="163">
        <v>153.4</v>
      </c>
      <c r="S13" s="160">
        <v>-0.12526955648929999</v>
      </c>
      <c r="T13" s="165">
        <v>78.262950521658993</v>
      </c>
      <c r="U13" s="164">
        <v>144.6</v>
      </c>
      <c r="V13" s="162">
        <v>0.54123755547482</v>
      </c>
      <c r="W13" s="158">
        <v>18.724071203868</v>
      </c>
      <c r="X13" s="163">
        <v>133.19999999999999</v>
      </c>
      <c r="Y13" s="160">
        <v>0.14057110513414001</v>
      </c>
      <c r="Z13" s="161">
        <v>6.5438938864739997</v>
      </c>
      <c r="AA13" s="164">
        <v>80.400000000000006</v>
      </c>
      <c r="AB13" s="162">
        <v>8.1391715005900006E-2</v>
      </c>
      <c r="AC13" s="158">
        <v>78.094137173901501</v>
      </c>
      <c r="AD13" s="163">
        <v>1405.2</v>
      </c>
      <c r="AE13" s="166">
        <v>5.5575104735199998E-2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7874.60720154103</v>
      </c>
      <c r="C16" s="144">
        <v>214143.6</v>
      </c>
      <c r="D16" s="145">
        <v>3.677255449867E-2</v>
      </c>
      <c r="E16" s="146">
        <v>24.829840374065601</v>
      </c>
      <c r="F16" s="147">
        <v>187.2</v>
      </c>
      <c r="G16" s="148">
        <v>0.13263803618625</v>
      </c>
      <c r="H16" s="149">
        <v>125.602103972053</v>
      </c>
      <c r="I16" s="144">
        <v>5348.8</v>
      </c>
      <c r="J16" s="150">
        <v>2.3482295836830001E-2</v>
      </c>
      <c r="K16" s="172">
        <v>181.76654643151301</v>
      </c>
      <c r="L16" s="173">
        <v>3466.2</v>
      </c>
      <c r="M16" s="148">
        <v>5.2439716817120001E-2</v>
      </c>
      <c r="N16" s="149">
        <v>238.02228659346801</v>
      </c>
      <c r="O16" s="152">
        <v>721.2</v>
      </c>
      <c r="P16" s="150">
        <v>0.33003644841023999</v>
      </c>
      <c r="Q16" s="146">
        <v>-40.545021105690999</v>
      </c>
      <c r="R16" s="151">
        <v>1095.8</v>
      </c>
      <c r="S16" s="148">
        <v>-3.70003842906E-2</v>
      </c>
      <c r="T16" s="153">
        <v>1877.34445746455</v>
      </c>
      <c r="U16" s="152">
        <v>2292.8000000000002</v>
      </c>
      <c r="V16" s="150">
        <v>0.81879992038754001</v>
      </c>
      <c r="W16" s="146">
        <v>404.94162488358302</v>
      </c>
      <c r="X16" s="151">
        <v>2159</v>
      </c>
      <c r="Y16" s="148">
        <v>0.18755980772746</v>
      </c>
      <c r="Z16" s="149">
        <v>508.54714902287299</v>
      </c>
      <c r="AA16" s="152">
        <v>3691.4</v>
      </c>
      <c r="AB16" s="150">
        <v>0.13776538685129999</v>
      </c>
      <c r="AC16" s="146">
        <v>4554.09821390462</v>
      </c>
      <c r="AD16" s="151">
        <v>34101.4</v>
      </c>
      <c r="AE16" s="154">
        <v>0.13354578445179999</v>
      </c>
    </row>
    <row r="17" spans="1:31" x14ac:dyDescent="0.2">
      <c r="A17" s="142" t="s">
        <v>1</v>
      </c>
      <c r="B17" s="144">
        <v>5561.7349964376999</v>
      </c>
      <c r="C17" s="144">
        <v>97366.8</v>
      </c>
      <c r="D17" s="145">
        <v>5.7121472580360003E-2</v>
      </c>
      <c r="E17" s="146">
        <v>18.133315466337098</v>
      </c>
      <c r="F17" s="147">
        <v>92.4</v>
      </c>
      <c r="G17" s="148">
        <v>0.19624800288243999</v>
      </c>
      <c r="H17" s="149">
        <v>195.33799126726501</v>
      </c>
      <c r="I17" s="144">
        <v>2617.6</v>
      </c>
      <c r="J17" s="150">
        <v>7.4624843852099998E-2</v>
      </c>
      <c r="K17" s="172">
        <v>125.26750447621799</v>
      </c>
      <c r="L17" s="173">
        <v>1650.2</v>
      </c>
      <c r="M17" s="148">
        <v>7.5910498410019997E-2</v>
      </c>
      <c r="N17" s="149">
        <v>167.284228182221</v>
      </c>
      <c r="O17" s="152">
        <v>396.8</v>
      </c>
      <c r="P17" s="150">
        <v>0.42158323634632</v>
      </c>
      <c r="Q17" s="146">
        <v>21.4181853743586</v>
      </c>
      <c r="R17" s="151">
        <v>630.79999999999995</v>
      </c>
      <c r="S17" s="148">
        <v>3.3954003446989997E-2</v>
      </c>
      <c r="T17" s="153">
        <v>1248.2421233412499</v>
      </c>
      <c r="U17" s="152">
        <v>1482.4</v>
      </c>
      <c r="V17" s="150">
        <v>0.84204136760742998</v>
      </c>
      <c r="W17" s="146">
        <v>262.40714112907898</v>
      </c>
      <c r="X17" s="151">
        <v>1152.4000000000001</v>
      </c>
      <c r="Y17" s="148">
        <v>0.22770491246883001</v>
      </c>
      <c r="Z17" s="149">
        <v>315.47607430568797</v>
      </c>
      <c r="AA17" s="152">
        <v>1753</v>
      </c>
      <c r="AB17" s="150">
        <v>0.17996353354573999</v>
      </c>
      <c r="AC17" s="146">
        <v>3208.1684328952801</v>
      </c>
      <c r="AD17" s="151">
        <v>18425</v>
      </c>
      <c r="AE17" s="154">
        <v>0.17412040341358001</v>
      </c>
    </row>
    <row r="18" spans="1:31" ht="13.5" thickBot="1" x14ac:dyDescent="0.25">
      <c r="A18" s="155" t="s">
        <v>2</v>
      </c>
      <c r="B18" s="156">
        <v>2312.8722051033301</v>
      </c>
      <c r="C18" s="156">
        <v>116776.8</v>
      </c>
      <c r="D18" s="157">
        <v>1.9805922110410001E-2</v>
      </c>
      <c r="E18" s="158">
        <v>6.6965249077284801</v>
      </c>
      <c r="F18" s="159">
        <v>94.8</v>
      </c>
      <c r="G18" s="160">
        <v>7.0638448393760003E-2</v>
      </c>
      <c r="H18" s="161">
        <v>-69.735887295211995</v>
      </c>
      <c r="I18" s="156">
        <v>2731.2</v>
      </c>
      <c r="J18" s="162">
        <v>-2.5533057738399999E-2</v>
      </c>
      <c r="K18" s="176">
        <v>56.499041955294501</v>
      </c>
      <c r="L18" s="177">
        <v>1816</v>
      </c>
      <c r="M18" s="160">
        <v>3.1111807244099999E-2</v>
      </c>
      <c r="N18" s="161">
        <v>70.738058411246598</v>
      </c>
      <c r="O18" s="164">
        <v>324.39999999999998</v>
      </c>
      <c r="P18" s="162">
        <v>0.21805813320360001</v>
      </c>
      <c r="Q18" s="158">
        <v>-61.963206480049998</v>
      </c>
      <c r="R18" s="163">
        <v>465</v>
      </c>
      <c r="S18" s="160">
        <v>-0.13325420748399999</v>
      </c>
      <c r="T18" s="165">
        <v>629.10233412329205</v>
      </c>
      <c r="U18" s="164">
        <v>810.4</v>
      </c>
      <c r="V18" s="162">
        <v>0.77628619709192004</v>
      </c>
      <c r="W18" s="158">
        <v>142.53448375450401</v>
      </c>
      <c r="X18" s="163">
        <v>1006.6</v>
      </c>
      <c r="Y18" s="160">
        <v>0.14159992425442</v>
      </c>
      <c r="Z18" s="161">
        <v>193.07107471718501</v>
      </c>
      <c r="AA18" s="164">
        <v>1938.4</v>
      </c>
      <c r="AB18" s="162">
        <v>9.9603319602340007E-2</v>
      </c>
      <c r="AC18" s="158">
        <v>1345.9297810093401</v>
      </c>
      <c r="AD18" s="163">
        <v>15676.4</v>
      </c>
      <c r="AE18" s="166">
        <v>8.5857070565270005E-2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537</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544</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12'!A1" display="Back to Top"/>
  </hyperlinks>
  <pageMargins left="0.7" right="0.7" top="0.75" bottom="0.75" header="0.3" footer="0.3"/>
  <pageSetup paperSize="5" scale="38" orientation="landscape" r:id="rId1"/>
</worksheet>
</file>

<file path=xl/worksheets/sheet1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238</v>
      </c>
      <c r="B1" s="12"/>
      <c r="C1" s="12"/>
      <c r="D1" s="12"/>
      <c r="E1" s="30"/>
      <c r="F1" s="30"/>
      <c r="G1" s="30"/>
      <c r="H1" s="30"/>
      <c r="I1" s="30"/>
      <c r="J1" s="30"/>
      <c r="K1" s="30"/>
      <c r="L1" s="30"/>
      <c r="M1" s="30"/>
      <c r="N1" s="30"/>
      <c r="O1" s="30"/>
      <c r="P1" s="30"/>
      <c r="Q1" s="30"/>
      <c r="R1" s="30"/>
      <c r="S1" s="30"/>
      <c r="T1" s="30"/>
      <c r="U1" s="30"/>
      <c r="V1" s="30"/>
    </row>
    <row r="2" spans="1:30" x14ac:dyDescent="0.25">
      <c r="A2" s="12" t="s">
        <v>320</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352</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419.58074730978001</v>
      </c>
      <c r="C6" s="222">
        <v>2049</v>
      </c>
      <c r="D6" s="77">
        <v>0.20477342474855051</v>
      </c>
      <c r="E6" s="224">
        <v>199.47969250939997</v>
      </c>
      <c r="F6" s="225">
        <v>411.4</v>
      </c>
      <c r="G6" s="78">
        <v>0.48488014708167226</v>
      </c>
      <c r="H6" s="232">
        <v>114.25080766260002</v>
      </c>
      <c r="I6" s="222">
        <v>564.79999999999995</v>
      </c>
      <c r="J6" s="77">
        <v>0.20228542433179891</v>
      </c>
      <c r="K6" s="224">
        <v>4.1184063483799997</v>
      </c>
      <c r="L6" s="225">
        <v>54</v>
      </c>
      <c r="M6" s="78">
        <v>7.6266784229259255E-2</v>
      </c>
      <c r="N6" s="232">
        <v>101.7318407894</v>
      </c>
      <c r="O6" s="222">
        <v>164</v>
      </c>
      <c r="P6" s="79">
        <v>0.62031610237439017</v>
      </c>
      <c r="Q6" s="28"/>
      <c r="R6" s="19"/>
      <c r="S6" s="28"/>
      <c r="T6" s="18"/>
      <c r="U6" s="19"/>
      <c r="V6" s="13"/>
      <c r="W6" s="18"/>
      <c r="Z6" s="16"/>
      <c r="AA6" s="18"/>
      <c r="AB6" s="18"/>
      <c r="AC6" s="19"/>
      <c r="AD6" s="16"/>
    </row>
    <row r="7" spans="1:30" x14ac:dyDescent="0.25">
      <c r="A7" s="76" t="s">
        <v>1</v>
      </c>
      <c r="B7" s="222">
        <v>239.7151320918</v>
      </c>
      <c r="C7" s="222">
        <v>1041</v>
      </c>
      <c r="D7" s="77">
        <v>0.23027390210547549</v>
      </c>
      <c r="E7" s="224">
        <v>115.31792791399998</v>
      </c>
      <c r="F7" s="225">
        <v>234.6</v>
      </c>
      <c r="G7" s="78">
        <v>0.49155126988064785</v>
      </c>
      <c r="H7" s="232">
        <v>70.72722544360002</v>
      </c>
      <c r="I7" s="222">
        <v>292.39999999999998</v>
      </c>
      <c r="J7" s="77">
        <v>0.2418851759357046</v>
      </c>
      <c r="K7" s="224">
        <v>3.1318707799999999</v>
      </c>
      <c r="L7" s="225">
        <v>29.2</v>
      </c>
      <c r="M7" s="78">
        <v>0.10725584863013699</v>
      </c>
      <c r="N7" s="232">
        <v>50.538107954200001</v>
      </c>
      <c r="O7" s="222">
        <v>75.2</v>
      </c>
      <c r="P7" s="79">
        <v>0.67204930790159578</v>
      </c>
      <c r="Q7" s="28"/>
      <c r="R7" s="19"/>
      <c r="S7" s="28"/>
      <c r="T7" s="20"/>
      <c r="U7" s="19"/>
      <c r="V7" s="13"/>
      <c r="W7" s="18"/>
      <c r="Z7" s="16"/>
      <c r="AA7" s="18"/>
      <c r="AB7" s="20"/>
      <c r="AC7" s="19"/>
      <c r="AD7" s="16"/>
    </row>
    <row r="8" spans="1:30" ht="15.75" thickBot="1" x14ac:dyDescent="0.3">
      <c r="A8" s="80" t="s">
        <v>2</v>
      </c>
      <c r="B8" s="223">
        <v>179.86561521798001</v>
      </c>
      <c r="C8" s="223">
        <v>1008</v>
      </c>
      <c r="D8" s="81">
        <v>0.17843811033529763</v>
      </c>
      <c r="E8" s="226">
        <v>84.161764595400001</v>
      </c>
      <c r="F8" s="227">
        <v>176.8</v>
      </c>
      <c r="G8" s="82">
        <v>0.47602808029072397</v>
      </c>
      <c r="H8" s="233">
        <v>43.523582219000005</v>
      </c>
      <c r="I8" s="223">
        <v>272.39999999999998</v>
      </c>
      <c r="J8" s="81">
        <v>0.15977820197870782</v>
      </c>
      <c r="K8" s="226">
        <v>0.98653556838000012</v>
      </c>
      <c r="L8" s="227">
        <v>24.8</v>
      </c>
      <c r="M8" s="82">
        <v>3.9779660015322585E-2</v>
      </c>
      <c r="N8" s="233">
        <v>51.193732835199995</v>
      </c>
      <c r="O8" s="223">
        <v>88.8</v>
      </c>
      <c r="P8" s="83">
        <v>0.57650600039639632</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1783.7344880515998</v>
      </c>
      <c r="C11" s="222">
        <v>15431.4</v>
      </c>
      <c r="D11" s="77">
        <v>0.11559122879658358</v>
      </c>
      <c r="E11" s="224">
        <v>166.76816792400001</v>
      </c>
      <c r="F11" s="225">
        <v>455</v>
      </c>
      <c r="G11" s="78">
        <v>0.36652344598681319</v>
      </c>
      <c r="H11" s="232">
        <v>617.00179649999995</v>
      </c>
      <c r="I11" s="222">
        <v>2708.3999999999996</v>
      </c>
      <c r="J11" s="77">
        <v>0.22781044029685424</v>
      </c>
      <c r="K11" s="224">
        <v>17.346969383999998</v>
      </c>
      <c r="L11" s="225">
        <v>154.80000000000001</v>
      </c>
      <c r="M11" s="78">
        <v>0.11206052573643409</v>
      </c>
      <c r="N11" s="232">
        <v>982.61755425800004</v>
      </c>
      <c r="O11" s="222">
        <v>1550.6</v>
      </c>
      <c r="P11" s="79">
        <v>0.63370150539017156</v>
      </c>
      <c r="Q11" s="28"/>
      <c r="R11" s="22"/>
      <c r="S11" s="28"/>
      <c r="T11" s="22"/>
      <c r="U11" s="23"/>
      <c r="V11" s="13"/>
    </row>
    <row r="12" spans="1:30" x14ac:dyDescent="0.25">
      <c r="A12" s="92" t="s">
        <v>1</v>
      </c>
      <c r="B12" s="222">
        <v>1026.5982541220001</v>
      </c>
      <c r="C12" s="222">
        <v>7502.8</v>
      </c>
      <c r="D12" s="77">
        <v>0.13682868450738392</v>
      </c>
      <c r="E12" s="224">
        <v>100.52750693999999</v>
      </c>
      <c r="F12" s="225">
        <v>268</v>
      </c>
      <c r="G12" s="78">
        <v>0.37510263783582087</v>
      </c>
      <c r="H12" s="232">
        <v>420.78044633999997</v>
      </c>
      <c r="I12" s="222">
        <v>1571.8</v>
      </c>
      <c r="J12" s="77">
        <v>0.26770609895661024</v>
      </c>
      <c r="K12" s="224">
        <v>12.37044895</v>
      </c>
      <c r="L12" s="225">
        <v>87.4</v>
      </c>
      <c r="M12" s="78">
        <v>0.14153831750572082</v>
      </c>
      <c r="N12" s="232">
        <v>492.91985190399993</v>
      </c>
      <c r="O12" s="222">
        <v>734.4</v>
      </c>
      <c r="P12" s="79">
        <v>0.67118716217864915</v>
      </c>
      <c r="Q12" s="28"/>
      <c r="R12" s="22"/>
      <c r="S12" s="28"/>
      <c r="T12" s="22"/>
      <c r="U12" s="23"/>
      <c r="V12" s="13"/>
    </row>
    <row r="13" spans="1:30" ht="15.75" thickBot="1" x14ac:dyDescent="0.3">
      <c r="A13" s="80" t="s">
        <v>2</v>
      </c>
      <c r="B13" s="223">
        <v>757.13623392960005</v>
      </c>
      <c r="C13" s="223">
        <v>7928.6</v>
      </c>
      <c r="D13" s="81">
        <v>9.5494316011603561E-2</v>
      </c>
      <c r="E13" s="226">
        <v>66.240660984000002</v>
      </c>
      <c r="F13" s="227">
        <v>187</v>
      </c>
      <c r="G13" s="82">
        <v>0.35422813360427807</v>
      </c>
      <c r="H13" s="233">
        <v>196.22135016000001</v>
      </c>
      <c r="I13" s="223">
        <v>1136.5999999999999</v>
      </c>
      <c r="J13" s="81">
        <v>0.17263887925391522</v>
      </c>
      <c r="K13" s="226">
        <v>4.9765204339999993</v>
      </c>
      <c r="L13" s="227">
        <v>67.400000000000006</v>
      </c>
      <c r="M13" s="82">
        <v>7.3835614747774461E-2</v>
      </c>
      <c r="N13" s="233">
        <v>489.697702354</v>
      </c>
      <c r="O13" s="223">
        <v>816.2</v>
      </c>
      <c r="P13" s="83">
        <v>0.59997268114922808</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3846.7063104878002</v>
      </c>
      <c r="C16" s="222">
        <v>79543.8</v>
      </c>
      <c r="D16" s="77">
        <v>4.8359599497230461E-2</v>
      </c>
      <c r="E16" s="224">
        <v>119.30180026599999</v>
      </c>
      <c r="F16" s="225">
        <v>254</v>
      </c>
      <c r="G16" s="78">
        <v>0.46969212703149599</v>
      </c>
      <c r="H16" s="232">
        <v>832.30631321600004</v>
      </c>
      <c r="I16" s="222">
        <v>3897</v>
      </c>
      <c r="J16" s="77">
        <v>0.21357616454092893</v>
      </c>
      <c r="K16" s="224">
        <v>35.947429153999998</v>
      </c>
      <c r="L16" s="225">
        <v>325.2</v>
      </c>
      <c r="M16" s="78">
        <v>0.11053945004305044</v>
      </c>
      <c r="N16" s="232">
        <v>2859.1507679360002</v>
      </c>
      <c r="O16" s="222">
        <v>4785.2</v>
      </c>
      <c r="P16" s="79">
        <v>0.59749869763771635</v>
      </c>
      <c r="Q16" s="28"/>
      <c r="R16" s="22"/>
      <c r="S16" s="28"/>
      <c r="T16" s="22"/>
      <c r="U16" s="23"/>
      <c r="V16" s="13"/>
    </row>
    <row r="17" spans="1:22" x14ac:dyDescent="0.25">
      <c r="A17" s="76" t="s">
        <v>1</v>
      </c>
      <c r="B17" s="222">
        <v>2059.36957437</v>
      </c>
      <c r="C17" s="222">
        <v>37776.199999999997</v>
      </c>
      <c r="D17" s="77">
        <v>5.4515000830417042E-2</v>
      </c>
      <c r="E17" s="224">
        <v>69.154352799999998</v>
      </c>
      <c r="F17" s="225">
        <v>141.19999999999999</v>
      </c>
      <c r="G17" s="78">
        <v>0.4897617053824363</v>
      </c>
      <c r="H17" s="232">
        <v>538.60888825999996</v>
      </c>
      <c r="I17" s="222">
        <v>2116.1999999999998</v>
      </c>
      <c r="J17" s="77">
        <v>0.25451700607693034</v>
      </c>
      <c r="K17" s="224">
        <v>25.895626499999999</v>
      </c>
      <c r="L17" s="225">
        <v>185.8</v>
      </c>
      <c r="M17" s="78">
        <v>0.13937366254036598</v>
      </c>
      <c r="N17" s="232">
        <v>1425.71070691</v>
      </c>
      <c r="O17" s="222">
        <v>2243.4</v>
      </c>
      <c r="P17" s="79">
        <v>0.63551337563965404</v>
      </c>
      <c r="Q17" s="28"/>
      <c r="R17" s="22"/>
      <c r="S17" s="28"/>
      <c r="T17" s="22"/>
      <c r="U17" s="23"/>
      <c r="V17" s="13"/>
    </row>
    <row r="18" spans="1:22" ht="15.75" thickBot="1" x14ac:dyDescent="0.3">
      <c r="A18" s="93" t="s">
        <v>2</v>
      </c>
      <c r="B18" s="223">
        <v>1787.3367361178</v>
      </c>
      <c r="C18" s="223">
        <v>41767.599999999999</v>
      </c>
      <c r="D18" s="81">
        <v>4.2792421305456865E-2</v>
      </c>
      <c r="E18" s="226">
        <v>50.147447466000003</v>
      </c>
      <c r="F18" s="227">
        <v>112.8</v>
      </c>
      <c r="G18" s="82">
        <v>0.4445695697340426</v>
      </c>
      <c r="H18" s="233">
        <v>293.69742495600002</v>
      </c>
      <c r="I18" s="223">
        <v>1780.8</v>
      </c>
      <c r="J18" s="81">
        <v>0.16492443000673856</v>
      </c>
      <c r="K18" s="226">
        <v>10.051802653999999</v>
      </c>
      <c r="L18" s="227">
        <v>139.4</v>
      </c>
      <c r="M18" s="82">
        <v>7.2107623055954084E-2</v>
      </c>
      <c r="N18" s="233">
        <v>1433.440061026</v>
      </c>
      <c r="O18" s="223">
        <v>2541.8000000000002</v>
      </c>
      <c r="P18" s="83">
        <v>0.56394683335667628</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13'!A1" display="Back to Top"/>
  </hyperlinks>
  <pageMargins left="0.7" right="0.7" top="0.75" bottom="0.75" header="0.3" footer="0.3"/>
  <pageSetup paperSize="5" scale="78" orientation="landscape" r:id="rId1"/>
</worksheet>
</file>

<file path=xl/worksheets/sheet1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545</v>
      </c>
    </row>
    <row r="2" spans="1:31" ht="14.45" customHeight="1" x14ac:dyDescent="0.2">
      <c r="A2" s="129" t="s">
        <v>410</v>
      </c>
    </row>
    <row r="3" spans="1:31" ht="14.45" customHeight="1" x14ac:dyDescent="0.2">
      <c r="A3" s="133"/>
    </row>
    <row r="4" spans="1:31" ht="14.45" customHeight="1" thickBot="1" x14ac:dyDescent="0.25">
      <c r="A4" s="134" t="s">
        <v>546</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81.910706250805006</v>
      </c>
      <c r="C6" s="144">
        <v>2075.1999999999998</v>
      </c>
      <c r="D6" s="145">
        <v>3.9471234700660003E-2</v>
      </c>
      <c r="E6" s="146">
        <v>25.655465936861901</v>
      </c>
      <c r="F6" s="147">
        <v>191.2</v>
      </c>
      <c r="G6" s="148">
        <v>0.13418130720116</v>
      </c>
      <c r="H6" s="149">
        <v>22.161331325709099</v>
      </c>
      <c r="I6" s="144">
        <v>456</v>
      </c>
      <c r="J6" s="150">
        <v>4.8599410801989998E-2</v>
      </c>
      <c r="K6" s="172">
        <v>2.0413395788374</v>
      </c>
      <c r="L6" s="173">
        <v>48</v>
      </c>
      <c r="M6" s="148">
        <v>4.252790789245E-2</v>
      </c>
      <c r="N6" s="149">
        <v>13.6205817955487</v>
      </c>
      <c r="O6" s="152">
        <v>24</v>
      </c>
      <c r="P6" s="150">
        <v>0.56752424148118996</v>
      </c>
      <c r="Q6" s="146">
        <v>-1.5056700516716</v>
      </c>
      <c r="R6" s="151">
        <v>67.599999999999994</v>
      </c>
      <c r="S6" s="148">
        <v>-2.2273225616400001E-2</v>
      </c>
      <c r="T6" s="153">
        <v>5.4110093819852203</v>
      </c>
      <c r="U6" s="152">
        <v>6.6</v>
      </c>
      <c r="V6" s="150">
        <v>0.81984990636139998</v>
      </c>
      <c r="W6" s="146">
        <v>4.8144561259675296</v>
      </c>
      <c r="X6" s="151">
        <v>27.2</v>
      </c>
      <c r="Y6" s="148">
        <v>0.17700206345469</v>
      </c>
      <c r="Z6" s="149">
        <v>2.2437134096870199</v>
      </c>
      <c r="AA6" s="152">
        <v>15</v>
      </c>
      <c r="AB6" s="150">
        <v>0.14958089397912999</v>
      </c>
      <c r="AC6" s="146">
        <v>7.4684787478796801</v>
      </c>
      <c r="AD6" s="151">
        <v>81.599999999999994</v>
      </c>
      <c r="AE6" s="154">
        <v>9.1525474851470001E-2</v>
      </c>
    </row>
    <row r="7" spans="1:31" x14ac:dyDescent="0.2">
      <c r="A7" s="142" t="s">
        <v>1</v>
      </c>
      <c r="B7" s="144">
        <v>62.711290613823799</v>
      </c>
      <c r="C7" s="144">
        <v>1059.4000000000001</v>
      </c>
      <c r="D7" s="145">
        <v>5.9195101579970003E-2</v>
      </c>
      <c r="E7" s="146">
        <v>18.780560870326202</v>
      </c>
      <c r="F7" s="147">
        <v>92.8</v>
      </c>
      <c r="G7" s="148">
        <v>0.20237673351645</v>
      </c>
      <c r="H7" s="149">
        <v>15.4947933861338</v>
      </c>
      <c r="I7" s="144">
        <v>236</v>
      </c>
      <c r="J7" s="150">
        <v>6.5655904178529997E-2</v>
      </c>
      <c r="K7" s="172">
        <v>1.3766746837346699</v>
      </c>
      <c r="L7" s="173">
        <v>21</v>
      </c>
      <c r="M7" s="148">
        <v>6.5555937320700003E-2</v>
      </c>
      <c r="N7" s="149">
        <v>9.9603449985415899</v>
      </c>
      <c r="O7" s="152">
        <v>17</v>
      </c>
      <c r="P7" s="150">
        <v>0.58590264697302996</v>
      </c>
      <c r="Q7" s="146">
        <v>1.49231333366069</v>
      </c>
      <c r="R7" s="151">
        <v>39.200000000000003</v>
      </c>
      <c r="S7" s="148">
        <v>3.8069217695430001E-2</v>
      </c>
      <c r="T7" s="153">
        <v>3.9731848335876498</v>
      </c>
      <c r="U7" s="152">
        <v>4.5999999999999996</v>
      </c>
      <c r="V7" s="150">
        <v>0.86373583338862003</v>
      </c>
      <c r="W7" s="146">
        <v>4.0344925338310302</v>
      </c>
      <c r="X7" s="151">
        <v>20</v>
      </c>
      <c r="Y7" s="148">
        <v>0.20172462669155</v>
      </c>
      <c r="Z7" s="149">
        <v>1.96525642938325</v>
      </c>
      <c r="AA7" s="152">
        <v>11.6</v>
      </c>
      <c r="AB7" s="150">
        <v>0.16941865770545</v>
      </c>
      <c r="AC7" s="146">
        <v>5.6336695446249196</v>
      </c>
      <c r="AD7" s="151">
        <v>41.6</v>
      </c>
      <c r="AE7" s="154">
        <v>0.13542474866887</v>
      </c>
    </row>
    <row r="8" spans="1:31" ht="13.5" thickBot="1" x14ac:dyDescent="0.25">
      <c r="A8" s="155" t="s">
        <v>2</v>
      </c>
      <c r="B8" s="156">
        <v>19.1994156369812</v>
      </c>
      <c r="C8" s="156">
        <v>1015.8</v>
      </c>
      <c r="D8" s="157">
        <v>1.8900783261450001E-2</v>
      </c>
      <c r="E8" s="158">
        <v>6.8749050665357299</v>
      </c>
      <c r="F8" s="159">
        <v>98.4</v>
      </c>
      <c r="G8" s="160">
        <v>6.9866921407880006E-2</v>
      </c>
      <c r="H8" s="161">
        <v>6.6665379395752904</v>
      </c>
      <c r="I8" s="156">
        <v>220</v>
      </c>
      <c r="J8" s="162">
        <v>3.0302445179889999E-2</v>
      </c>
      <c r="K8" s="176">
        <v>0.66466489510272997</v>
      </c>
      <c r="L8" s="177">
        <v>27</v>
      </c>
      <c r="M8" s="160">
        <v>2.461721833714E-2</v>
      </c>
      <c r="N8" s="161">
        <v>3.6602367970070802</v>
      </c>
      <c r="O8" s="164">
        <v>7</v>
      </c>
      <c r="P8" s="162">
        <v>0.52289097100101001</v>
      </c>
      <c r="Q8" s="158">
        <v>-2.9979833853322999</v>
      </c>
      <c r="R8" s="163">
        <v>28.4</v>
      </c>
      <c r="S8" s="160">
        <v>-0.1055627952582</v>
      </c>
      <c r="T8" s="165">
        <v>1.43782454839757</v>
      </c>
      <c r="U8" s="164">
        <v>2</v>
      </c>
      <c r="V8" s="162">
        <v>0.71891227419878001</v>
      </c>
      <c r="W8" s="158">
        <v>0.77996359213650002</v>
      </c>
      <c r="X8" s="163">
        <v>7.2</v>
      </c>
      <c r="Y8" s="160">
        <v>0.10832827668562001</v>
      </c>
      <c r="Z8" s="161">
        <v>0.27845698030376997</v>
      </c>
      <c r="AA8" s="164">
        <v>3.4</v>
      </c>
      <c r="AB8" s="162">
        <v>8.1899111854049994E-2</v>
      </c>
      <c r="AC8" s="158">
        <v>1.83480920325476</v>
      </c>
      <c r="AD8" s="163">
        <v>40</v>
      </c>
      <c r="AE8" s="166">
        <v>4.5870230081369999E-2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297.177728032164</v>
      </c>
      <c r="C11" s="144">
        <v>19241.8</v>
      </c>
      <c r="D11" s="145">
        <v>1.544438295961E-2</v>
      </c>
      <c r="E11" s="146">
        <v>35.681599677447402</v>
      </c>
      <c r="F11" s="147">
        <v>242.6</v>
      </c>
      <c r="G11" s="148">
        <v>0.14707996569434001</v>
      </c>
      <c r="H11" s="149">
        <v>-54.373241566666003</v>
      </c>
      <c r="I11" s="144">
        <v>1552</v>
      </c>
      <c r="J11" s="150">
        <v>-3.5034305133200001E-2</v>
      </c>
      <c r="K11" s="172">
        <v>25.711372462546301</v>
      </c>
      <c r="L11" s="173">
        <v>526.20000000000005</v>
      </c>
      <c r="M11" s="148">
        <v>4.8862357397470003E-2</v>
      </c>
      <c r="N11" s="149">
        <v>78.006409484807307</v>
      </c>
      <c r="O11" s="152">
        <v>219.4</v>
      </c>
      <c r="P11" s="150">
        <v>0.35554425471653001</v>
      </c>
      <c r="Q11" s="146">
        <v>-7.1700077814743999</v>
      </c>
      <c r="R11" s="151">
        <v>247.6</v>
      </c>
      <c r="S11" s="148">
        <v>-2.89580281966E-2</v>
      </c>
      <c r="T11" s="153">
        <v>80.169241278000001</v>
      </c>
      <c r="U11" s="152">
        <v>121.2</v>
      </c>
      <c r="V11" s="150">
        <v>0.66146238678217995</v>
      </c>
      <c r="W11" s="146">
        <v>15.612453344852799</v>
      </c>
      <c r="X11" s="151">
        <v>90</v>
      </c>
      <c r="Y11" s="148">
        <v>0.17347170383169999</v>
      </c>
      <c r="Z11" s="149">
        <v>11.520428812645701</v>
      </c>
      <c r="AA11" s="152">
        <v>86</v>
      </c>
      <c r="AB11" s="150">
        <v>0.13395847456564999</v>
      </c>
      <c r="AC11" s="146">
        <v>112.01947232000499</v>
      </c>
      <c r="AD11" s="151">
        <v>1218.8</v>
      </c>
      <c r="AE11" s="154">
        <v>9.1909642533640007E-2</v>
      </c>
    </row>
    <row r="12" spans="1:31" x14ac:dyDescent="0.2">
      <c r="A12" s="142" t="s">
        <v>1</v>
      </c>
      <c r="B12" s="144">
        <v>275.95956879858198</v>
      </c>
      <c r="C12" s="144">
        <v>8408.4</v>
      </c>
      <c r="D12" s="145">
        <v>3.2819510108770003E-2</v>
      </c>
      <c r="E12" s="146">
        <v>28.9984164896055</v>
      </c>
      <c r="F12" s="147">
        <v>127.6</v>
      </c>
      <c r="G12" s="148">
        <v>0.22726031731665999</v>
      </c>
      <c r="H12" s="149">
        <v>22.477323917489599</v>
      </c>
      <c r="I12" s="144">
        <v>927</v>
      </c>
      <c r="J12" s="150">
        <v>2.4247382866759998E-2</v>
      </c>
      <c r="K12" s="172">
        <v>18.437329047680901</v>
      </c>
      <c r="L12" s="173">
        <v>258.60000000000002</v>
      </c>
      <c r="M12" s="148">
        <v>7.1296709387780002E-2</v>
      </c>
      <c r="N12" s="149">
        <v>50.281935573048003</v>
      </c>
      <c r="O12" s="152">
        <v>114</v>
      </c>
      <c r="P12" s="150">
        <v>0.44106961028989</v>
      </c>
      <c r="Q12" s="146">
        <v>5.3199760265089404</v>
      </c>
      <c r="R12" s="151">
        <v>145.6</v>
      </c>
      <c r="S12" s="148">
        <v>3.6538296885359998E-2</v>
      </c>
      <c r="T12" s="153">
        <v>54.938808642983801</v>
      </c>
      <c r="U12" s="152">
        <v>77.2</v>
      </c>
      <c r="V12" s="150">
        <v>0.71164259900238003</v>
      </c>
      <c r="W12" s="146">
        <v>9.3200066205269394</v>
      </c>
      <c r="X12" s="151">
        <v>42.6</v>
      </c>
      <c r="Y12" s="148">
        <v>0.21877949813444</v>
      </c>
      <c r="Z12" s="149">
        <v>8.7340707883188102</v>
      </c>
      <c r="AA12" s="152">
        <v>51</v>
      </c>
      <c r="AB12" s="150">
        <v>0.17125628996704001</v>
      </c>
      <c r="AC12" s="146">
        <v>77.451701692419405</v>
      </c>
      <c r="AD12" s="151">
        <v>552.6</v>
      </c>
      <c r="AE12" s="154">
        <v>0.14015870736955999</v>
      </c>
    </row>
    <row r="13" spans="1:31" ht="13.5" thickBot="1" x14ac:dyDescent="0.25">
      <c r="A13" s="155" t="s">
        <v>2</v>
      </c>
      <c r="B13" s="156">
        <v>21.218159233582298</v>
      </c>
      <c r="C13" s="156">
        <v>10833.4</v>
      </c>
      <c r="D13" s="157">
        <v>1.9585872610199998E-3</v>
      </c>
      <c r="E13" s="158">
        <v>6.6831831878418901</v>
      </c>
      <c r="F13" s="159">
        <v>115</v>
      </c>
      <c r="G13" s="160">
        <v>5.811463641602E-2</v>
      </c>
      <c r="H13" s="161">
        <v>-76.850565484154998</v>
      </c>
      <c r="I13" s="156">
        <v>625</v>
      </c>
      <c r="J13" s="162">
        <v>-0.12296090477460001</v>
      </c>
      <c r="K13" s="176">
        <v>7.2740434148654103</v>
      </c>
      <c r="L13" s="177">
        <v>267.60000000000002</v>
      </c>
      <c r="M13" s="160">
        <v>2.7182523971840001E-2</v>
      </c>
      <c r="N13" s="161">
        <v>27.724473911759301</v>
      </c>
      <c r="O13" s="164">
        <v>105.4</v>
      </c>
      <c r="P13" s="162">
        <v>0.26304054944742999</v>
      </c>
      <c r="Q13" s="158">
        <v>-12.489983807983</v>
      </c>
      <c r="R13" s="163">
        <v>102</v>
      </c>
      <c r="S13" s="160">
        <v>-0.12245082164689999</v>
      </c>
      <c r="T13" s="165">
        <v>25.2304326350163</v>
      </c>
      <c r="U13" s="164">
        <v>44</v>
      </c>
      <c r="V13" s="162">
        <v>0.57341892352309998</v>
      </c>
      <c r="W13" s="158">
        <v>6.2924467243258801</v>
      </c>
      <c r="X13" s="163">
        <v>47.4</v>
      </c>
      <c r="Y13" s="160">
        <v>0.13275204059758999</v>
      </c>
      <c r="Z13" s="161">
        <v>2.7863580243268702</v>
      </c>
      <c r="AA13" s="164">
        <v>35</v>
      </c>
      <c r="AB13" s="162">
        <v>7.9610229266479995E-2</v>
      </c>
      <c r="AC13" s="158">
        <v>34.567770627585297</v>
      </c>
      <c r="AD13" s="163">
        <v>666.2</v>
      </c>
      <c r="AE13" s="166">
        <v>5.1887977525649998E-2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2967.5439032110498</v>
      </c>
      <c r="C16" s="144">
        <v>109891.4</v>
      </c>
      <c r="D16" s="145">
        <v>2.7004332488360001E-2</v>
      </c>
      <c r="E16" s="146">
        <v>16.1533802680968</v>
      </c>
      <c r="F16" s="147">
        <v>112.6</v>
      </c>
      <c r="G16" s="148">
        <v>0.14345808408612001</v>
      </c>
      <c r="H16" s="149">
        <v>16.396554337856902</v>
      </c>
      <c r="I16" s="144">
        <v>2617</v>
      </c>
      <c r="J16" s="150">
        <v>6.2654009697599997E-3</v>
      </c>
      <c r="K16" s="172">
        <v>157.80782229818399</v>
      </c>
      <c r="L16" s="173">
        <v>3007.2</v>
      </c>
      <c r="M16" s="148">
        <v>5.2476663440470001E-2</v>
      </c>
      <c r="N16" s="149">
        <v>97.259659932523704</v>
      </c>
      <c r="O16" s="152">
        <v>324.39999999999998</v>
      </c>
      <c r="P16" s="150">
        <v>0.29981399485980997</v>
      </c>
      <c r="Q16" s="146">
        <v>-22.957879308380001</v>
      </c>
      <c r="R16" s="151">
        <v>671.6</v>
      </c>
      <c r="S16" s="148">
        <v>-3.41838584103E-2</v>
      </c>
      <c r="T16" s="153">
        <v>468.121275249061</v>
      </c>
      <c r="U16" s="152">
        <v>620.20000000000005</v>
      </c>
      <c r="V16" s="150">
        <v>0.75479083400364999</v>
      </c>
      <c r="W16" s="146">
        <v>125.931517257081</v>
      </c>
      <c r="X16" s="151">
        <v>692.6</v>
      </c>
      <c r="Y16" s="148">
        <v>0.18182431021814</v>
      </c>
      <c r="Z16" s="149">
        <v>141.29615255440299</v>
      </c>
      <c r="AA16" s="152">
        <v>1026.5999999999999</v>
      </c>
      <c r="AB16" s="150">
        <v>0.13763505995948</v>
      </c>
      <c r="AC16" s="146">
        <v>1967.53542062223</v>
      </c>
      <c r="AD16" s="151">
        <v>15235.8</v>
      </c>
      <c r="AE16" s="154">
        <v>0.12913896353472001</v>
      </c>
    </row>
    <row r="17" spans="1:31" x14ac:dyDescent="0.2">
      <c r="A17" s="142" t="s">
        <v>1</v>
      </c>
      <c r="B17" s="144">
        <v>2133.2732917902499</v>
      </c>
      <c r="C17" s="144">
        <v>50640.2</v>
      </c>
      <c r="D17" s="145">
        <v>4.212608346314E-2</v>
      </c>
      <c r="E17" s="146">
        <v>11.683714878622901</v>
      </c>
      <c r="F17" s="147">
        <v>53</v>
      </c>
      <c r="G17" s="148">
        <v>0.22044745054006001</v>
      </c>
      <c r="H17" s="149">
        <v>80.039495245579403</v>
      </c>
      <c r="I17" s="144">
        <v>1342.4</v>
      </c>
      <c r="J17" s="150">
        <v>5.9624177030379998E-2</v>
      </c>
      <c r="K17" s="172">
        <v>106.748627450764</v>
      </c>
      <c r="L17" s="173">
        <v>1390.8</v>
      </c>
      <c r="M17" s="148">
        <v>7.6753399087409996E-2</v>
      </c>
      <c r="N17" s="149">
        <v>66.547978255396302</v>
      </c>
      <c r="O17" s="152">
        <v>167.6</v>
      </c>
      <c r="P17" s="150">
        <v>0.39706430939974002</v>
      </c>
      <c r="Q17" s="146">
        <v>13.665372539767001</v>
      </c>
      <c r="R17" s="151">
        <v>394.4</v>
      </c>
      <c r="S17" s="148">
        <v>3.4648510496370001E-2</v>
      </c>
      <c r="T17" s="153">
        <v>291.939620441496</v>
      </c>
      <c r="U17" s="152">
        <v>366</v>
      </c>
      <c r="V17" s="150">
        <v>0.79764923617895001</v>
      </c>
      <c r="W17" s="146">
        <v>75.400952467708706</v>
      </c>
      <c r="X17" s="151">
        <v>332.4</v>
      </c>
      <c r="Y17" s="148">
        <v>0.22683800381380001</v>
      </c>
      <c r="Z17" s="149">
        <v>91.384269813106997</v>
      </c>
      <c r="AA17" s="152">
        <v>512.4</v>
      </c>
      <c r="AB17" s="150">
        <v>0.17834556950255001</v>
      </c>
      <c r="AC17" s="146">
        <v>1395.8632606978099</v>
      </c>
      <c r="AD17" s="151">
        <v>8254</v>
      </c>
      <c r="AE17" s="154">
        <v>0.16911355230165001</v>
      </c>
    </row>
    <row r="18" spans="1:31" ht="13.5" thickBot="1" x14ac:dyDescent="0.25">
      <c r="A18" s="155" t="s">
        <v>2</v>
      </c>
      <c r="B18" s="156">
        <v>834.27061142080595</v>
      </c>
      <c r="C18" s="156">
        <v>59251.199999999997</v>
      </c>
      <c r="D18" s="157">
        <v>1.408023147921E-2</v>
      </c>
      <c r="E18" s="158">
        <v>4.4696653894738496</v>
      </c>
      <c r="F18" s="159">
        <v>59.6</v>
      </c>
      <c r="G18" s="160">
        <v>7.4994385729429999E-2</v>
      </c>
      <c r="H18" s="161">
        <v>-63.642940907723002</v>
      </c>
      <c r="I18" s="156">
        <v>1274.5999999999999</v>
      </c>
      <c r="J18" s="162">
        <v>-4.9931696930599997E-2</v>
      </c>
      <c r="K18" s="176">
        <v>51.059194847419903</v>
      </c>
      <c r="L18" s="177">
        <v>1616.4</v>
      </c>
      <c r="M18" s="160">
        <v>3.1588217549749997E-2</v>
      </c>
      <c r="N18" s="161">
        <v>30.711681677127501</v>
      </c>
      <c r="O18" s="164">
        <v>156.80000000000001</v>
      </c>
      <c r="P18" s="162">
        <v>0.19586531681840999</v>
      </c>
      <c r="Q18" s="158">
        <v>-36.623251848147</v>
      </c>
      <c r="R18" s="163">
        <v>277.2</v>
      </c>
      <c r="S18" s="160">
        <v>-0.1321185131607</v>
      </c>
      <c r="T18" s="165">
        <v>176.181654807565</v>
      </c>
      <c r="U18" s="164">
        <v>254.2</v>
      </c>
      <c r="V18" s="162">
        <v>0.69308282772449004</v>
      </c>
      <c r="W18" s="158">
        <v>50.5305647893721</v>
      </c>
      <c r="X18" s="163">
        <v>360.2</v>
      </c>
      <c r="Y18" s="160">
        <v>0.14028474400158999</v>
      </c>
      <c r="Z18" s="161">
        <v>49.911882741295599</v>
      </c>
      <c r="AA18" s="164">
        <v>514.20000000000005</v>
      </c>
      <c r="AB18" s="162">
        <v>9.706706095157E-2</v>
      </c>
      <c r="AC18" s="158">
        <v>571.67215992442095</v>
      </c>
      <c r="AD18" s="163">
        <v>6981.8</v>
      </c>
      <c r="AE18" s="166">
        <v>8.1880340302560001E-2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537</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547</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14'!A1" display="Back to Top"/>
  </hyperlinks>
  <pageMargins left="0.7" right="0.7" top="0.75" bottom="0.75" header="0.3" footer="0.3"/>
  <pageSetup paperSize="5" scale="38" orientation="landscape" r:id="rId1"/>
</worksheet>
</file>

<file path=xl/worksheets/sheet1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239</v>
      </c>
      <c r="B1" s="12"/>
      <c r="C1" s="12"/>
      <c r="D1" s="12"/>
      <c r="E1" s="30"/>
      <c r="F1" s="30"/>
      <c r="G1" s="30"/>
      <c r="H1" s="30"/>
      <c r="I1" s="30"/>
      <c r="J1" s="30"/>
      <c r="K1" s="30"/>
      <c r="L1" s="30"/>
      <c r="M1" s="30"/>
      <c r="N1" s="30"/>
      <c r="O1" s="30"/>
      <c r="P1" s="30"/>
      <c r="Q1" s="30"/>
      <c r="R1" s="30"/>
      <c r="S1" s="30"/>
      <c r="T1" s="30"/>
      <c r="U1" s="30"/>
      <c r="V1" s="30"/>
    </row>
    <row r="2" spans="1:30" x14ac:dyDescent="0.25">
      <c r="A2" s="12" t="s">
        <v>321</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4.45" customHeight="1" thickBot="1" x14ac:dyDescent="0.3">
      <c r="A4" s="12" t="s">
        <v>353</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333.94885249126003</v>
      </c>
      <c r="C6" s="222">
        <v>1800.2</v>
      </c>
      <c r="D6" s="77">
        <v>0.18550652843642929</v>
      </c>
      <c r="E6" s="224">
        <v>148.58262749559998</v>
      </c>
      <c r="F6" s="225">
        <v>329.4</v>
      </c>
      <c r="G6" s="78">
        <v>0.45107051455859137</v>
      </c>
      <c r="H6" s="232">
        <v>97.119527791799996</v>
      </c>
      <c r="I6" s="222">
        <v>514.79999999999995</v>
      </c>
      <c r="J6" s="77">
        <v>0.1886548713904429</v>
      </c>
      <c r="K6" s="224">
        <v>3.7330884486599998</v>
      </c>
      <c r="L6" s="225">
        <v>48.6</v>
      </c>
      <c r="M6" s="78">
        <v>7.6812519519753084E-2</v>
      </c>
      <c r="N6" s="232">
        <v>84.513608755200011</v>
      </c>
      <c r="O6" s="222">
        <v>140.4</v>
      </c>
      <c r="P6" s="79">
        <v>0.60194878030769239</v>
      </c>
      <c r="Q6" s="28"/>
      <c r="R6" s="19"/>
      <c r="S6" s="28"/>
      <c r="T6" s="18"/>
      <c r="U6" s="19"/>
      <c r="V6" s="13"/>
      <c r="W6" s="18"/>
      <c r="Z6" s="16"/>
      <c r="AA6" s="18"/>
      <c r="AB6" s="18"/>
      <c r="AC6" s="19"/>
      <c r="AD6" s="16"/>
    </row>
    <row r="7" spans="1:30" x14ac:dyDescent="0.25">
      <c r="A7" s="76" t="s">
        <v>1</v>
      </c>
      <c r="B7" s="222">
        <v>201.20146810099999</v>
      </c>
      <c r="C7" s="222">
        <v>923.2</v>
      </c>
      <c r="D7" s="77">
        <v>0.21793919854961002</v>
      </c>
      <c r="E7" s="224">
        <v>92.430417186</v>
      </c>
      <c r="F7" s="225">
        <v>193.8</v>
      </c>
      <c r="G7" s="78">
        <v>0.47693713718266251</v>
      </c>
      <c r="H7" s="232">
        <v>59.910271970799997</v>
      </c>
      <c r="I7" s="222">
        <v>264.60000000000002</v>
      </c>
      <c r="J7" s="77">
        <v>0.22641826141647767</v>
      </c>
      <c r="K7" s="224">
        <v>2.8058388295999999</v>
      </c>
      <c r="L7" s="225">
        <v>25.6</v>
      </c>
      <c r="M7" s="78">
        <v>0.10960307928124999</v>
      </c>
      <c r="N7" s="232">
        <v>46.054940114600001</v>
      </c>
      <c r="O7" s="222">
        <v>71.400000000000006</v>
      </c>
      <c r="P7" s="79">
        <v>0.64502717247338937</v>
      </c>
      <c r="Q7" s="28"/>
      <c r="R7" s="19"/>
      <c r="S7" s="28"/>
      <c r="T7" s="20"/>
      <c r="U7" s="19"/>
      <c r="V7" s="13"/>
      <c r="W7" s="18"/>
      <c r="Z7" s="16"/>
      <c r="AA7" s="18"/>
      <c r="AB7" s="20"/>
      <c r="AC7" s="19"/>
      <c r="AD7" s="16"/>
    </row>
    <row r="8" spans="1:30" ht="15.75" thickBot="1" x14ac:dyDescent="0.3">
      <c r="A8" s="80" t="s">
        <v>2</v>
      </c>
      <c r="B8" s="223">
        <v>132.74738439026001</v>
      </c>
      <c r="C8" s="223">
        <v>877</v>
      </c>
      <c r="D8" s="81">
        <v>0.15136531857498289</v>
      </c>
      <c r="E8" s="226">
        <v>56.152210309600001</v>
      </c>
      <c r="F8" s="227">
        <v>135.6</v>
      </c>
      <c r="G8" s="82">
        <v>0.41410184594100297</v>
      </c>
      <c r="H8" s="233">
        <v>37.209255820999999</v>
      </c>
      <c r="I8" s="223">
        <v>250.2</v>
      </c>
      <c r="J8" s="81">
        <v>0.14871804884492407</v>
      </c>
      <c r="K8" s="226">
        <v>0.92724961906000003</v>
      </c>
      <c r="L8" s="227">
        <v>23</v>
      </c>
      <c r="M8" s="82">
        <v>4.0315200828695656E-2</v>
      </c>
      <c r="N8" s="233">
        <v>38.458668640600003</v>
      </c>
      <c r="O8" s="223">
        <v>69</v>
      </c>
      <c r="P8" s="83">
        <v>0.55737200928405806</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1224.5053324618</v>
      </c>
      <c r="C11" s="222">
        <v>13697</v>
      </c>
      <c r="D11" s="77">
        <v>8.9399527813521201E-2</v>
      </c>
      <c r="E11" s="224">
        <v>134.65608466399999</v>
      </c>
      <c r="F11" s="225">
        <v>384.8</v>
      </c>
      <c r="G11" s="78">
        <v>0.34993784995841992</v>
      </c>
      <c r="H11" s="232">
        <v>515.6631491600001</v>
      </c>
      <c r="I11" s="222">
        <v>2349.6</v>
      </c>
      <c r="J11" s="77">
        <v>0.21946848363976854</v>
      </c>
      <c r="K11" s="224">
        <v>11.334434514</v>
      </c>
      <c r="L11" s="225">
        <v>101.8</v>
      </c>
      <c r="M11" s="78">
        <v>0.11134022115913556</v>
      </c>
      <c r="N11" s="232">
        <v>562.85166415139997</v>
      </c>
      <c r="O11" s="222">
        <v>973</v>
      </c>
      <c r="P11" s="79">
        <v>0.57847036397882834</v>
      </c>
      <c r="Q11" s="28"/>
      <c r="R11" s="22"/>
      <c r="S11" s="28"/>
      <c r="T11" s="22"/>
      <c r="U11" s="23"/>
      <c r="V11" s="13"/>
    </row>
    <row r="12" spans="1:30" x14ac:dyDescent="0.25">
      <c r="A12" s="92" t="s">
        <v>1</v>
      </c>
      <c r="B12" s="222">
        <v>762.50866030359998</v>
      </c>
      <c r="C12" s="222">
        <v>6815.4</v>
      </c>
      <c r="D12" s="77">
        <v>0.11188025065346129</v>
      </c>
      <c r="E12" s="224">
        <v>83.635956160000006</v>
      </c>
      <c r="F12" s="225">
        <v>228.6</v>
      </c>
      <c r="G12" s="78">
        <v>0.36586157550306214</v>
      </c>
      <c r="H12" s="232">
        <v>355.04257326000004</v>
      </c>
      <c r="I12" s="222">
        <v>1380.8</v>
      </c>
      <c r="J12" s="77">
        <v>0.25712816719293169</v>
      </c>
      <c r="K12" s="224">
        <v>8.1089607699999995</v>
      </c>
      <c r="L12" s="225">
        <v>60.2</v>
      </c>
      <c r="M12" s="78">
        <v>0.13470034501661127</v>
      </c>
      <c r="N12" s="232">
        <v>315.72117012799998</v>
      </c>
      <c r="O12" s="222">
        <v>502.8</v>
      </c>
      <c r="P12" s="79">
        <v>0.62792595490851233</v>
      </c>
      <c r="Q12" s="28"/>
      <c r="R12" s="22"/>
      <c r="S12" s="28"/>
      <c r="T12" s="22"/>
      <c r="U12" s="23"/>
      <c r="V12" s="13"/>
    </row>
    <row r="13" spans="1:30" ht="15.75" thickBot="1" x14ac:dyDescent="0.3">
      <c r="A13" s="80" t="s">
        <v>2</v>
      </c>
      <c r="B13" s="223">
        <v>461.9966721582</v>
      </c>
      <c r="C13" s="223">
        <v>6881.6</v>
      </c>
      <c r="D13" s="81">
        <v>6.7135066286648448E-2</v>
      </c>
      <c r="E13" s="226">
        <v>51.020128503999999</v>
      </c>
      <c r="F13" s="227">
        <v>156.19999999999999</v>
      </c>
      <c r="G13" s="82">
        <v>0.32663334509603076</v>
      </c>
      <c r="H13" s="233">
        <v>160.62057590000001</v>
      </c>
      <c r="I13" s="223">
        <v>968.8</v>
      </c>
      <c r="J13" s="81">
        <v>0.16579332772502064</v>
      </c>
      <c r="K13" s="226">
        <v>3.2254737439999999</v>
      </c>
      <c r="L13" s="227">
        <v>41.6</v>
      </c>
      <c r="M13" s="82">
        <v>7.753542653846153E-2</v>
      </c>
      <c r="N13" s="233">
        <v>247.13049402340002</v>
      </c>
      <c r="O13" s="223">
        <v>470.2</v>
      </c>
      <c r="P13" s="83">
        <v>0.52558590817396855</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4087.5949877018002</v>
      </c>
      <c r="C16" s="222">
        <v>93128.4</v>
      </c>
      <c r="D16" s="77">
        <v>4.3892034950689593E-2</v>
      </c>
      <c r="E16" s="224">
        <v>84.059326463999994</v>
      </c>
      <c r="F16" s="225">
        <v>169.8</v>
      </c>
      <c r="G16" s="78">
        <v>0.49504903689045932</v>
      </c>
      <c r="H16" s="232">
        <v>640.80816842599995</v>
      </c>
      <c r="I16" s="222">
        <v>3195.2</v>
      </c>
      <c r="J16" s="77">
        <v>0.20055338270718578</v>
      </c>
      <c r="K16" s="224">
        <v>40.387995767999996</v>
      </c>
      <c r="L16" s="225">
        <v>360.4</v>
      </c>
      <c r="M16" s="78">
        <v>0.11206436117647059</v>
      </c>
      <c r="N16" s="232">
        <v>3322.3394970640002</v>
      </c>
      <c r="O16" s="222">
        <v>5467.2</v>
      </c>
      <c r="P16" s="79">
        <v>0.60768574353672822</v>
      </c>
      <c r="Q16" s="28"/>
      <c r="R16" s="22"/>
      <c r="S16" s="28"/>
      <c r="T16" s="22"/>
      <c r="U16" s="23"/>
      <c r="V16" s="13"/>
    </row>
    <row r="17" spans="1:22" x14ac:dyDescent="0.25">
      <c r="A17" s="76" t="s">
        <v>1</v>
      </c>
      <c r="B17" s="222">
        <v>2222.3063038691998</v>
      </c>
      <c r="C17" s="222">
        <v>44142.400000000001</v>
      </c>
      <c r="D17" s="77">
        <v>5.0344029864012825E-2</v>
      </c>
      <c r="E17" s="224">
        <v>50.631461449999996</v>
      </c>
      <c r="F17" s="225">
        <v>99.8</v>
      </c>
      <c r="G17" s="78">
        <v>0.50732927304609221</v>
      </c>
      <c r="H17" s="232">
        <v>415.76941397999997</v>
      </c>
      <c r="I17" s="222">
        <v>1734.8</v>
      </c>
      <c r="J17" s="77">
        <v>0.23966417683882868</v>
      </c>
      <c r="K17" s="224">
        <v>30.01468496</v>
      </c>
      <c r="L17" s="225">
        <v>216.6</v>
      </c>
      <c r="M17" s="78">
        <v>0.13857195272391507</v>
      </c>
      <c r="N17" s="232">
        <v>1725.8907435059998</v>
      </c>
      <c r="O17" s="222">
        <v>2679.2</v>
      </c>
      <c r="P17" s="79">
        <v>0.64418137634592409</v>
      </c>
      <c r="Q17" s="28"/>
      <c r="R17" s="22"/>
      <c r="S17" s="28"/>
      <c r="T17" s="22"/>
      <c r="U17" s="23"/>
      <c r="V17" s="13"/>
    </row>
    <row r="18" spans="1:22" ht="15.75" thickBot="1" x14ac:dyDescent="0.3">
      <c r="A18" s="93" t="s">
        <v>2</v>
      </c>
      <c r="B18" s="223">
        <v>1865.2886838325999</v>
      </c>
      <c r="C18" s="223">
        <v>48986</v>
      </c>
      <c r="D18" s="81">
        <v>3.8077995423847627E-2</v>
      </c>
      <c r="E18" s="226">
        <v>33.427865013999998</v>
      </c>
      <c r="F18" s="227">
        <v>70</v>
      </c>
      <c r="G18" s="82">
        <v>0.47754092877142856</v>
      </c>
      <c r="H18" s="233">
        <v>225.03875444599998</v>
      </c>
      <c r="I18" s="223">
        <v>1460.4</v>
      </c>
      <c r="J18" s="81">
        <v>0.15409391567104902</v>
      </c>
      <c r="K18" s="226">
        <v>10.373310807999999</v>
      </c>
      <c r="L18" s="227">
        <v>143.80000000000001</v>
      </c>
      <c r="M18" s="82">
        <v>7.2137070987482607E-2</v>
      </c>
      <c r="N18" s="233">
        <v>1596.4487535579999</v>
      </c>
      <c r="O18" s="223">
        <v>2788</v>
      </c>
      <c r="P18" s="83">
        <v>0.5726143305444763</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15'!A1" display="Back to Top"/>
  </hyperlinks>
  <pageMargins left="0.7" right="0.7" top="0.75" bottom="0.75" header="0.3" footer="0.3"/>
  <pageSetup paperSize="5" scale="78" orientation="landscape" r:id="rId1"/>
</worksheet>
</file>

<file path=xl/worksheets/sheet1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548</v>
      </c>
    </row>
    <row r="2" spans="1:31" ht="14.45" customHeight="1" x14ac:dyDescent="0.2">
      <c r="A2" s="129" t="s">
        <v>549</v>
      </c>
    </row>
    <row r="3" spans="1:31" ht="14.45" customHeight="1" x14ac:dyDescent="0.2">
      <c r="A3" s="133"/>
    </row>
    <row r="4" spans="1:31" ht="14.45" customHeight="1" thickBot="1" x14ac:dyDescent="0.25">
      <c r="A4" s="134" t="s">
        <v>550</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73.262582123537896</v>
      </c>
      <c r="C6" s="144">
        <v>1824.8</v>
      </c>
      <c r="D6" s="145">
        <v>4.014828042719E-2</v>
      </c>
      <c r="E6" s="146">
        <v>21.3102208693746</v>
      </c>
      <c r="F6" s="147">
        <v>163.4</v>
      </c>
      <c r="G6" s="148">
        <v>0.13041750838051</v>
      </c>
      <c r="H6" s="149">
        <v>16.217824382947398</v>
      </c>
      <c r="I6" s="144">
        <v>422</v>
      </c>
      <c r="J6" s="150">
        <v>3.8430863466700001E-2</v>
      </c>
      <c r="K6" s="172">
        <v>2.0777682492117999</v>
      </c>
      <c r="L6" s="173">
        <v>46.8</v>
      </c>
      <c r="M6" s="148">
        <v>4.4396757461789997E-2</v>
      </c>
      <c r="N6" s="149">
        <v>13.7111457436321</v>
      </c>
      <c r="O6" s="152">
        <v>24.4</v>
      </c>
      <c r="P6" s="150">
        <v>0.56193220260787002</v>
      </c>
      <c r="Q6" s="146">
        <v>-1.5240052514794999</v>
      </c>
      <c r="R6" s="151">
        <v>54.4</v>
      </c>
      <c r="S6" s="148">
        <v>-2.8014802416899999E-2</v>
      </c>
      <c r="T6" s="153">
        <v>6.5374331504904797</v>
      </c>
      <c r="U6" s="152">
        <v>7.2</v>
      </c>
      <c r="V6" s="150">
        <v>0.90797682645700994</v>
      </c>
      <c r="W6" s="146">
        <v>5.2296528136609197</v>
      </c>
      <c r="X6" s="151">
        <v>27.4</v>
      </c>
      <c r="Y6" s="148">
        <v>0.19086324137449001</v>
      </c>
      <c r="Z6" s="149">
        <v>1.5430527826559699</v>
      </c>
      <c r="AA6" s="152">
        <v>11.6</v>
      </c>
      <c r="AB6" s="150">
        <v>0.13302179160826999</v>
      </c>
      <c r="AC6" s="146">
        <v>8.1594893830441197</v>
      </c>
      <c r="AD6" s="151">
        <v>65.2</v>
      </c>
      <c r="AE6" s="154">
        <v>0.12514554268472999</v>
      </c>
    </row>
    <row r="7" spans="1:31" x14ac:dyDescent="0.2">
      <c r="A7" s="142" t="s">
        <v>1</v>
      </c>
      <c r="B7" s="144">
        <v>59.650905377067097</v>
      </c>
      <c r="C7" s="144">
        <v>939</v>
      </c>
      <c r="D7" s="145">
        <v>6.3525990816899996E-2</v>
      </c>
      <c r="E7" s="146">
        <v>15.9316462524981</v>
      </c>
      <c r="F7" s="147">
        <v>81.599999999999994</v>
      </c>
      <c r="G7" s="148">
        <v>0.19524076289826001</v>
      </c>
      <c r="H7" s="149">
        <v>13.838999601478401</v>
      </c>
      <c r="I7" s="144">
        <v>220</v>
      </c>
      <c r="J7" s="150">
        <v>6.2904543643079999E-2</v>
      </c>
      <c r="K7" s="172">
        <v>1.50088593353671</v>
      </c>
      <c r="L7" s="173">
        <v>23</v>
      </c>
      <c r="M7" s="148">
        <v>6.5255910153769997E-2</v>
      </c>
      <c r="N7" s="149">
        <v>10.7119857434863</v>
      </c>
      <c r="O7" s="152">
        <v>18.399999999999999</v>
      </c>
      <c r="P7" s="150">
        <v>0.58217313823295003</v>
      </c>
      <c r="Q7" s="146">
        <v>1.14207093811315</v>
      </c>
      <c r="R7" s="151">
        <v>29</v>
      </c>
      <c r="S7" s="148">
        <v>3.9381756486660001E-2</v>
      </c>
      <c r="T7" s="153">
        <v>4.3247158944023996</v>
      </c>
      <c r="U7" s="152">
        <v>4.8</v>
      </c>
      <c r="V7" s="150">
        <v>0.90098247800050002</v>
      </c>
      <c r="W7" s="146">
        <v>4.5091559782469304</v>
      </c>
      <c r="X7" s="151">
        <v>20.8</v>
      </c>
      <c r="Y7" s="148">
        <v>0.21678634510802999</v>
      </c>
      <c r="Z7" s="149">
        <v>1.2645824872915801</v>
      </c>
      <c r="AA7" s="152">
        <v>7.4</v>
      </c>
      <c r="AB7" s="150">
        <v>0.17088952530967</v>
      </c>
      <c r="AC7" s="146">
        <v>6.4268625480135997</v>
      </c>
      <c r="AD7" s="151">
        <v>37.799999999999997</v>
      </c>
      <c r="AE7" s="154">
        <v>0.17002281873052</v>
      </c>
    </row>
    <row r="8" spans="1:31" ht="13.5" thickBot="1" x14ac:dyDescent="0.25">
      <c r="A8" s="155" t="s">
        <v>2</v>
      </c>
      <c r="B8" s="156">
        <v>13.611676746470801</v>
      </c>
      <c r="C8" s="156">
        <v>885.8</v>
      </c>
      <c r="D8" s="157">
        <v>1.5366535049079999E-2</v>
      </c>
      <c r="E8" s="158">
        <v>5.3785746168765503</v>
      </c>
      <c r="F8" s="159">
        <v>81.8</v>
      </c>
      <c r="G8" s="160">
        <v>6.5752745927590006E-2</v>
      </c>
      <c r="H8" s="161">
        <v>2.3788247814689698</v>
      </c>
      <c r="I8" s="156">
        <v>202</v>
      </c>
      <c r="J8" s="162">
        <v>1.17763603043E-2</v>
      </c>
      <c r="K8" s="176">
        <v>0.57688231567509995</v>
      </c>
      <c r="L8" s="177">
        <v>23.8</v>
      </c>
      <c r="M8" s="160">
        <v>2.4238752759460001E-2</v>
      </c>
      <c r="N8" s="161">
        <v>2.9991600001458298</v>
      </c>
      <c r="O8" s="164">
        <v>6</v>
      </c>
      <c r="P8" s="162">
        <v>0.49986000002429998</v>
      </c>
      <c r="Q8" s="158">
        <v>-2.6660761895926002</v>
      </c>
      <c r="R8" s="163">
        <v>25.4</v>
      </c>
      <c r="S8" s="160">
        <v>-0.1049636295115</v>
      </c>
      <c r="T8" s="165">
        <v>2.2127172560880801</v>
      </c>
      <c r="U8" s="164">
        <v>2.4</v>
      </c>
      <c r="V8" s="162">
        <v>0.92196552337003002</v>
      </c>
      <c r="W8" s="158">
        <v>0.72049683541399001</v>
      </c>
      <c r="X8" s="163">
        <v>6.6</v>
      </c>
      <c r="Y8" s="160">
        <v>0.10916618718394</v>
      </c>
      <c r="Z8" s="161">
        <v>0.27847029536439</v>
      </c>
      <c r="AA8" s="164">
        <v>4.2</v>
      </c>
      <c r="AB8" s="162">
        <v>6.6302451277239993E-2</v>
      </c>
      <c r="AC8" s="158">
        <v>1.7326268350305101</v>
      </c>
      <c r="AD8" s="163">
        <v>27.4</v>
      </c>
      <c r="AE8" s="166">
        <v>6.3234556023009994E-2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357.12751792567798</v>
      </c>
      <c r="C11" s="144">
        <v>16861</v>
      </c>
      <c r="D11" s="145">
        <v>2.1180684296639999E-2</v>
      </c>
      <c r="E11" s="146">
        <v>33.192001879070801</v>
      </c>
      <c r="F11" s="147">
        <v>226</v>
      </c>
      <c r="G11" s="148">
        <v>0.14686726495163999</v>
      </c>
      <c r="H11" s="149">
        <v>-51.633096760599003</v>
      </c>
      <c r="I11" s="144">
        <v>1465.2</v>
      </c>
      <c r="J11" s="150">
        <v>-3.5239623778699998E-2</v>
      </c>
      <c r="K11" s="172">
        <v>21.522921430545999</v>
      </c>
      <c r="L11" s="173">
        <v>439.2</v>
      </c>
      <c r="M11" s="148">
        <v>4.9004830215270002E-2</v>
      </c>
      <c r="N11" s="149">
        <v>72.214135523872002</v>
      </c>
      <c r="O11" s="152">
        <v>197.8</v>
      </c>
      <c r="P11" s="150">
        <v>0.36508663055547003</v>
      </c>
      <c r="Q11" s="146">
        <v>-4.5356846957594996</v>
      </c>
      <c r="R11" s="151">
        <v>157.80000000000001</v>
      </c>
      <c r="S11" s="148">
        <v>-2.87432490226E-2</v>
      </c>
      <c r="T11" s="153">
        <v>141.68846878029501</v>
      </c>
      <c r="U11" s="152">
        <v>190.6</v>
      </c>
      <c r="V11" s="150">
        <v>0.74338126327541998</v>
      </c>
      <c r="W11" s="146">
        <v>17.6034607526203</v>
      </c>
      <c r="X11" s="151">
        <v>97.6</v>
      </c>
      <c r="Y11" s="148">
        <v>0.1803633273834</v>
      </c>
      <c r="Z11" s="149">
        <v>13.0926758742205</v>
      </c>
      <c r="AA11" s="152">
        <v>105</v>
      </c>
      <c r="AB11" s="150">
        <v>0.12469215118305001</v>
      </c>
      <c r="AC11" s="146">
        <v>113.982635141411</v>
      </c>
      <c r="AD11" s="151">
        <v>1265.5999999999999</v>
      </c>
      <c r="AE11" s="154">
        <v>9.0062132697070002E-2</v>
      </c>
    </row>
    <row r="12" spans="1:31" x14ac:dyDescent="0.2">
      <c r="A12" s="142" t="s">
        <v>1</v>
      </c>
      <c r="B12" s="144">
        <v>317.45577176571601</v>
      </c>
      <c r="C12" s="144">
        <v>7686.6</v>
      </c>
      <c r="D12" s="145">
        <v>4.1299894851519997E-2</v>
      </c>
      <c r="E12" s="146">
        <v>26.881152899766001</v>
      </c>
      <c r="F12" s="147">
        <v>117.6</v>
      </c>
      <c r="G12" s="148">
        <v>0.22858123214087001</v>
      </c>
      <c r="H12" s="149">
        <v>16.492108628294201</v>
      </c>
      <c r="I12" s="144">
        <v>892.6</v>
      </c>
      <c r="J12" s="150">
        <v>1.8476482890759999E-2</v>
      </c>
      <c r="K12" s="172">
        <v>15.5800204538958</v>
      </c>
      <c r="L12" s="173">
        <v>218.4</v>
      </c>
      <c r="M12" s="148">
        <v>7.1337089990370001E-2</v>
      </c>
      <c r="N12" s="149">
        <v>52.635667264001199</v>
      </c>
      <c r="O12" s="152">
        <v>116.6</v>
      </c>
      <c r="P12" s="150">
        <v>0.45142081701545</v>
      </c>
      <c r="Q12" s="146">
        <v>3.5076635262278599</v>
      </c>
      <c r="R12" s="151">
        <v>95.4</v>
      </c>
      <c r="S12" s="148">
        <v>3.676796149086E-2</v>
      </c>
      <c r="T12" s="153">
        <v>103.86696197150199</v>
      </c>
      <c r="U12" s="152">
        <v>129.80000000000001</v>
      </c>
      <c r="V12" s="150">
        <v>0.80020771934901003</v>
      </c>
      <c r="W12" s="146">
        <v>10.5817667083471</v>
      </c>
      <c r="X12" s="151">
        <v>45.6</v>
      </c>
      <c r="Y12" s="148">
        <v>0.23205628746375001</v>
      </c>
      <c r="Z12" s="149">
        <v>9.7289863152626008</v>
      </c>
      <c r="AA12" s="152">
        <v>59.2</v>
      </c>
      <c r="AB12" s="150">
        <v>0.16434098505510999</v>
      </c>
      <c r="AC12" s="146">
        <v>78.181443998419695</v>
      </c>
      <c r="AD12" s="151">
        <v>561.79999999999995</v>
      </c>
      <c r="AE12" s="154">
        <v>0.13916241366752999</v>
      </c>
    </row>
    <row r="13" spans="1:31" ht="13.5" thickBot="1" x14ac:dyDescent="0.25">
      <c r="A13" s="155" t="s">
        <v>2</v>
      </c>
      <c r="B13" s="156">
        <v>39.6717461599616</v>
      </c>
      <c r="C13" s="156">
        <v>9174.4</v>
      </c>
      <c r="D13" s="157">
        <v>4.3241788193199996E-3</v>
      </c>
      <c r="E13" s="158">
        <v>6.3108489793048097</v>
      </c>
      <c r="F13" s="159">
        <v>108.4</v>
      </c>
      <c r="G13" s="160">
        <v>5.8218164015730003E-2</v>
      </c>
      <c r="H13" s="161">
        <v>-68.125205388892994</v>
      </c>
      <c r="I13" s="156">
        <v>572.6</v>
      </c>
      <c r="J13" s="162">
        <v>-0.11897521024960001</v>
      </c>
      <c r="K13" s="176">
        <v>5.9429009766502396</v>
      </c>
      <c r="L13" s="177">
        <v>220.8</v>
      </c>
      <c r="M13" s="160">
        <v>2.6915312394250001E-2</v>
      </c>
      <c r="N13" s="161">
        <v>19.578468259870899</v>
      </c>
      <c r="O13" s="164">
        <v>81.2</v>
      </c>
      <c r="P13" s="162">
        <v>0.24111414113141</v>
      </c>
      <c r="Q13" s="158">
        <v>-8.0433482219874008</v>
      </c>
      <c r="R13" s="163">
        <v>62.4</v>
      </c>
      <c r="S13" s="160">
        <v>-0.12889981124979999</v>
      </c>
      <c r="T13" s="165">
        <v>37.821506808793401</v>
      </c>
      <c r="U13" s="164">
        <v>60.8</v>
      </c>
      <c r="V13" s="162">
        <v>0.62206425672358001</v>
      </c>
      <c r="W13" s="158">
        <v>7.0216940442731302</v>
      </c>
      <c r="X13" s="163">
        <v>52</v>
      </c>
      <c r="Y13" s="160">
        <v>0.13503257777447999</v>
      </c>
      <c r="Z13" s="161">
        <v>3.3636895589579301</v>
      </c>
      <c r="AA13" s="164">
        <v>45.8</v>
      </c>
      <c r="AB13" s="162">
        <v>7.34430034707E-2</v>
      </c>
      <c r="AC13" s="158">
        <v>35.801191142991598</v>
      </c>
      <c r="AD13" s="163">
        <v>703.8</v>
      </c>
      <c r="AE13" s="166">
        <v>5.0868415946279999E-2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3501.3103318772901</v>
      </c>
      <c r="C16" s="144">
        <v>130433.4</v>
      </c>
      <c r="D16" s="145">
        <v>2.6843663753900002E-2</v>
      </c>
      <c r="E16" s="146">
        <v>10.441812938709299</v>
      </c>
      <c r="F16" s="147">
        <v>79.400000000000006</v>
      </c>
      <c r="G16" s="148">
        <v>0.13150897907694001</v>
      </c>
      <c r="H16" s="149">
        <v>64.114547510025602</v>
      </c>
      <c r="I16" s="144">
        <v>2607.8000000000002</v>
      </c>
      <c r="J16" s="150">
        <v>2.4585684297119999E-2</v>
      </c>
      <c r="K16" s="172">
        <v>174.56331336587499</v>
      </c>
      <c r="L16" s="173">
        <v>3264.6</v>
      </c>
      <c r="M16" s="148">
        <v>5.3471577947030002E-2</v>
      </c>
      <c r="N16" s="149">
        <v>80.587723877786203</v>
      </c>
      <c r="O16" s="152">
        <v>249.6</v>
      </c>
      <c r="P16" s="150">
        <v>0.32286748348472</v>
      </c>
      <c r="Q16" s="146">
        <v>-19.570462214810998</v>
      </c>
      <c r="R16" s="151">
        <v>642.6</v>
      </c>
      <c r="S16" s="148">
        <v>-3.0455123272299999E-2</v>
      </c>
      <c r="T16" s="153">
        <v>496.76666936690702</v>
      </c>
      <c r="U16" s="152">
        <v>613.4</v>
      </c>
      <c r="V16" s="150">
        <v>0.80985762857336996</v>
      </c>
      <c r="W16" s="146">
        <v>106.440261941185</v>
      </c>
      <c r="X16" s="151">
        <v>576.20000000000005</v>
      </c>
      <c r="Y16" s="148">
        <v>0.18472797976603</v>
      </c>
      <c r="Z16" s="149">
        <v>137.88895000568399</v>
      </c>
      <c r="AA16" s="152">
        <v>1024.4000000000001</v>
      </c>
      <c r="AB16" s="150">
        <v>0.1346045978189</v>
      </c>
      <c r="AC16" s="146">
        <v>2450.0775150859299</v>
      </c>
      <c r="AD16" s="151">
        <v>18695.599999999999</v>
      </c>
      <c r="AE16" s="154">
        <v>0.13105102350744999</v>
      </c>
    </row>
    <row r="17" spans="1:31" x14ac:dyDescent="0.2">
      <c r="A17" s="142" t="s">
        <v>1</v>
      </c>
      <c r="B17" s="144">
        <v>2541.2520759151698</v>
      </c>
      <c r="C17" s="144">
        <v>60255.8</v>
      </c>
      <c r="D17" s="145">
        <v>4.2174397749509998E-2</v>
      </c>
      <c r="E17" s="146">
        <v>8.0121695707864493</v>
      </c>
      <c r="F17" s="147">
        <v>41.6</v>
      </c>
      <c r="G17" s="148">
        <v>0.19260023006697999</v>
      </c>
      <c r="H17" s="149">
        <v>95.923323209974399</v>
      </c>
      <c r="I17" s="144">
        <v>1290.8</v>
      </c>
      <c r="J17" s="150">
        <v>7.4313079648260005E-2</v>
      </c>
      <c r="K17" s="172">
        <v>119.129203689942</v>
      </c>
      <c r="L17" s="173">
        <v>1539.8</v>
      </c>
      <c r="M17" s="148">
        <v>7.7366673392609997E-2</v>
      </c>
      <c r="N17" s="149">
        <v>57.267730496096</v>
      </c>
      <c r="O17" s="152">
        <v>136.80000000000001</v>
      </c>
      <c r="P17" s="150">
        <v>0.41862376093636999</v>
      </c>
      <c r="Q17" s="146">
        <v>13.816884460187101</v>
      </c>
      <c r="R17" s="151">
        <v>387.6</v>
      </c>
      <c r="S17" s="148">
        <v>3.5647276729069997E-2</v>
      </c>
      <c r="T17" s="153">
        <v>348.74033403086298</v>
      </c>
      <c r="U17" s="152">
        <v>411.8</v>
      </c>
      <c r="V17" s="150">
        <v>0.84686822251301996</v>
      </c>
      <c r="W17" s="146">
        <v>67.216452193038094</v>
      </c>
      <c r="X17" s="151">
        <v>296.2</v>
      </c>
      <c r="Y17" s="148">
        <v>0.22692927816691</v>
      </c>
      <c r="Z17" s="149">
        <v>85.556300806005794</v>
      </c>
      <c r="AA17" s="152">
        <v>486.4</v>
      </c>
      <c r="AB17" s="150">
        <v>0.17589700001235001</v>
      </c>
      <c r="AC17" s="146">
        <v>1745.58967745828</v>
      </c>
      <c r="AD17" s="151">
        <v>10296.200000000001</v>
      </c>
      <c r="AE17" s="154">
        <v>0.16953727369887001</v>
      </c>
    </row>
    <row r="18" spans="1:31" ht="13.5" thickBot="1" x14ac:dyDescent="0.25">
      <c r="A18" s="155" t="s">
        <v>2</v>
      </c>
      <c r="B18" s="156">
        <v>960.05825596212298</v>
      </c>
      <c r="C18" s="156">
        <v>70177.600000000006</v>
      </c>
      <c r="D18" s="157">
        <v>1.368040879087E-2</v>
      </c>
      <c r="E18" s="158">
        <v>2.4296433679228602</v>
      </c>
      <c r="F18" s="159">
        <v>37.799999999999997</v>
      </c>
      <c r="G18" s="160">
        <v>6.4276279574680004E-2</v>
      </c>
      <c r="H18" s="161">
        <v>-31.808775699948999</v>
      </c>
      <c r="I18" s="156">
        <v>1317</v>
      </c>
      <c r="J18" s="162">
        <v>-2.41524492786E-2</v>
      </c>
      <c r="K18" s="176">
        <v>55.434109675932802</v>
      </c>
      <c r="L18" s="177">
        <v>1724.8</v>
      </c>
      <c r="M18" s="160">
        <v>3.2139442066289999E-2</v>
      </c>
      <c r="N18" s="161">
        <v>23.319993381690299</v>
      </c>
      <c r="O18" s="164">
        <v>112.8</v>
      </c>
      <c r="P18" s="162">
        <v>0.20673752997952</v>
      </c>
      <c r="Q18" s="158">
        <v>-33.387346674998</v>
      </c>
      <c r="R18" s="163">
        <v>255</v>
      </c>
      <c r="S18" s="160">
        <v>-0.13093077127450001</v>
      </c>
      <c r="T18" s="165">
        <v>148.02633533604401</v>
      </c>
      <c r="U18" s="164">
        <v>201.6</v>
      </c>
      <c r="V18" s="162">
        <v>0.73425761575419002</v>
      </c>
      <c r="W18" s="158">
        <v>39.223809748147303</v>
      </c>
      <c r="X18" s="163">
        <v>280</v>
      </c>
      <c r="Y18" s="160">
        <v>0.14008503481480999</v>
      </c>
      <c r="Z18" s="161">
        <v>52.332649199678599</v>
      </c>
      <c r="AA18" s="164">
        <v>538</v>
      </c>
      <c r="AB18" s="162">
        <v>9.7272582155539994E-2</v>
      </c>
      <c r="AC18" s="158">
        <v>704.48783762765402</v>
      </c>
      <c r="AD18" s="163">
        <v>8399.4</v>
      </c>
      <c r="AE18" s="166">
        <v>8.3873590688339994E-2</v>
      </c>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551</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16'!A1" display="Back to Top"/>
  </hyperlinks>
  <pageMargins left="0.7" right="0.7" top="0.75" bottom="0.75" header="0.3" footer="0.3"/>
  <pageSetup paperSize="5" scale="38" orientation="landscape" r:id="rId1"/>
</worksheet>
</file>

<file path=xl/worksheets/sheet1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8" t="s">
        <v>240</v>
      </c>
      <c r="B1" s="12"/>
      <c r="C1" s="12"/>
      <c r="D1" s="12"/>
      <c r="E1" s="30"/>
      <c r="F1" s="30"/>
      <c r="G1" s="30"/>
      <c r="H1" s="30"/>
      <c r="I1" s="30"/>
      <c r="J1" s="30"/>
      <c r="K1" s="30"/>
      <c r="L1" s="30"/>
      <c r="M1" s="30"/>
      <c r="N1" s="30"/>
      <c r="O1" s="30"/>
      <c r="P1" s="30"/>
      <c r="Q1" s="30"/>
      <c r="R1" s="30"/>
      <c r="S1" s="30"/>
      <c r="T1" s="30"/>
      <c r="U1" s="30"/>
      <c r="V1" s="30"/>
    </row>
    <row r="2" spans="1:30" x14ac:dyDescent="0.25">
      <c r="A2" s="12" t="s">
        <v>322</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354</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200.79135725127998</v>
      </c>
      <c r="C6" s="222">
        <v>1108.4000000000001</v>
      </c>
      <c r="D6" s="77">
        <v>0.18115423786654633</v>
      </c>
      <c r="E6" s="224">
        <v>95.717867373200008</v>
      </c>
      <c r="F6" s="225">
        <v>204.2</v>
      </c>
      <c r="G6" s="78">
        <v>0.46874567763565139</v>
      </c>
      <c r="H6" s="232">
        <v>61.757302181459991</v>
      </c>
      <c r="I6" s="222">
        <v>324.79999999999995</v>
      </c>
      <c r="J6" s="77">
        <v>0.19013947715966747</v>
      </c>
      <c r="K6" s="224">
        <v>2.25393443826</v>
      </c>
      <c r="L6" s="225">
        <v>30.799999999999997</v>
      </c>
      <c r="M6" s="78">
        <v>7.3179689553896116E-2</v>
      </c>
      <c r="N6" s="232">
        <v>41.062253258360002</v>
      </c>
      <c r="O6" s="222">
        <v>70.599999999999994</v>
      </c>
      <c r="P6" s="79">
        <v>0.5816183181070822</v>
      </c>
      <c r="Q6" s="28"/>
      <c r="R6" s="19"/>
      <c r="S6" s="28"/>
      <c r="T6" s="18"/>
      <c r="U6" s="19"/>
      <c r="V6" s="13"/>
      <c r="W6" s="18"/>
      <c r="Z6" s="16"/>
      <c r="AA6" s="18"/>
      <c r="AB6" s="18"/>
      <c r="AC6" s="19"/>
      <c r="AD6" s="16"/>
    </row>
    <row r="7" spans="1:30" x14ac:dyDescent="0.25">
      <c r="A7" s="76" t="s">
        <v>1</v>
      </c>
      <c r="B7" s="222">
        <v>117.05631646905999</v>
      </c>
      <c r="C7" s="222">
        <v>559.20000000000005</v>
      </c>
      <c r="D7" s="77">
        <v>0.20932817680447063</v>
      </c>
      <c r="E7" s="224">
        <v>56.914752141400001</v>
      </c>
      <c r="F7" s="225">
        <v>117.2</v>
      </c>
      <c r="G7" s="78">
        <v>0.48562075205972693</v>
      </c>
      <c r="H7" s="232">
        <v>36.975982220859997</v>
      </c>
      <c r="I7" s="222">
        <v>163.6</v>
      </c>
      <c r="J7" s="77">
        <v>0.22601456125220049</v>
      </c>
      <c r="K7" s="224">
        <v>1.5973506211999999</v>
      </c>
      <c r="L7" s="225">
        <v>15.6</v>
      </c>
      <c r="M7" s="78">
        <v>0.10239427058974358</v>
      </c>
      <c r="N7" s="232">
        <v>21.568231485599998</v>
      </c>
      <c r="O7" s="222">
        <v>33.799999999999997</v>
      </c>
      <c r="P7" s="79">
        <v>0.63811335756213017</v>
      </c>
      <c r="Q7" s="28"/>
      <c r="R7" s="19"/>
      <c r="S7" s="28"/>
      <c r="T7" s="20"/>
      <c r="U7" s="19"/>
      <c r="V7" s="13"/>
      <c r="W7" s="18"/>
      <c r="Z7" s="16"/>
      <c r="AA7" s="18"/>
      <c r="AB7" s="20"/>
      <c r="AC7" s="19"/>
      <c r="AD7" s="16"/>
    </row>
    <row r="8" spans="1:30" ht="15.75" thickBot="1" x14ac:dyDescent="0.3">
      <c r="A8" s="80" t="s">
        <v>2</v>
      </c>
      <c r="B8" s="223">
        <v>83.735040782219997</v>
      </c>
      <c r="C8" s="223">
        <v>549.20000000000005</v>
      </c>
      <c r="D8" s="81">
        <v>0.15246729931212671</v>
      </c>
      <c r="E8" s="226">
        <v>38.8031152318</v>
      </c>
      <c r="F8" s="227">
        <v>87</v>
      </c>
      <c r="G8" s="82">
        <v>0.44601281875632182</v>
      </c>
      <c r="H8" s="233">
        <v>24.781319960599998</v>
      </c>
      <c r="I8" s="223">
        <v>161.19999999999999</v>
      </c>
      <c r="J8" s="81">
        <v>0.15373027270843673</v>
      </c>
      <c r="K8" s="226">
        <v>0.65658381706000002</v>
      </c>
      <c r="L8" s="227">
        <v>15.2</v>
      </c>
      <c r="M8" s="82">
        <v>4.3196303753947375E-2</v>
      </c>
      <c r="N8" s="233">
        <v>19.49402177276</v>
      </c>
      <c r="O8" s="223">
        <v>36.799999999999997</v>
      </c>
      <c r="P8" s="83">
        <v>0.52972885252065216</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762.59959607960013</v>
      </c>
      <c r="C11" s="222">
        <v>8220.4</v>
      </c>
      <c r="D11" s="77">
        <v>9.2769159174687379E-2</v>
      </c>
      <c r="E11" s="224">
        <v>91.705305228</v>
      </c>
      <c r="F11" s="225">
        <v>255.8</v>
      </c>
      <c r="G11" s="78">
        <v>0.35850392974198592</v>
      </c>
      <c r="H11" s="232">
        <v>350.26578739800004</v>
      </c>
      <c r="I11" s="222">
        <v>1533</v>
      </c>
      <c r="J11" s="77">
        <v>0.22848387958121333</v>
      </c>
      <c r="K11" s="224">
        <v>6.6391568229999987</v>
      </c>
      <c r="L11" s="225">
        <v>59</v>
      </c>
      <c r="M11" s="78">
        <v>0.11252808174576269</v>
      </c>
      <c r="N11" s="232">
        <v>313.98934662479996</v>
      </c>
      <c r="O11" s="222">
        <v>524.4</v>
      </c>
      <c r="P11" s="79">
        <v>0.59875924222883292</v>
      </c>
      <c r="Q11" s="28"/>
      <c r="R11" s="22"/>
      <c r="S11" s="28"/>
      <c r="T11" s="22"/>
      <c r="U11" s="23"/>
      <c r="V11" s="13"/>
    </row>
    <row r="12" spans="1:30" x14ac:dyDescent="0.25">
      <c r="A12" s="92" t="s">
        <v>1</v>
      </c>
      <c r="B12" s="222">
        <v>475.53897309839999</v>
      </c>
      <c r="C12" s="222">
        <v>4050.8</v>
      </c>
      <c r="D12" s="77">
        <v>0.11739384148770612</v>
      </c>
      <c r="E12" s="224">
        <v>56.554365899999993</v>
      </c>
      <c r="F12" s="225">
        <v>153</v>
      </c>
      <c r="G12" s="78">
        <v>0.36963637843137248</v>
      </c>
      <c r="H12" s="232">
        <v>241.37062521000001</v>
      </c>
      <c r="I12" s="222">
        <v>906.2</v>
      </c>
      <c r="J12" s="77">
        <v>0.26635469566320902</v>
      </c>
      <c r="K12" s="224">
        <v>5.391084588</v>
      </c>
      <c r="L12" s="225">
        <v>37.4</v>
      </c>
      <c r="M12" s="78">
        <v>0.14414664673796793</v>
      </c>
      <c r="N12" s="232">
        <v>172.22289740799999</v>
      </c>
      <c r="O12" s="222">
        <v>271</v>
      </c>
      <c r="P12" s="79">
        <v>0.6355088465239852</v>
      </c>
      <c r="Q12" s="28"/>
      <c r="R12" s="22"/>
      <c r="S12" s="28"/>
      <c r="T12" s="22"/>
      <c r="U12" s="23"/>
      <c r="V12" s="13"/>
    </row>
    <row r="13" spans="1:30" ht="15.75" thickBot="1" x14ac:dyDescent="0.3">
      <c r="A13" s="80" t="s">
        <v>2</v>
      </c>
      <c r="B13" s="223">
        <v>287.06062298120003</v>
      </c>
      <c r="C13" s="223">
        <v>4169.6000000000004</v>
      </c>
      <c r="D13" s="81">
        <v>6.8846081873848816E-2</v>
      </c>
      <c r="E13" s="226">
        <v>35.150939328</v>
      </c>
      <c r="F13" s="227">
        <v>102.8</v>
      </c>
      <c r="G13" s="82">
        <v>0.34193520747081713</v>
      </c>
      <c r="H13" s="233">
        <v>108.89516218800001</v>
      </c>
      <c r="I13" s="223">
        <v>626.79999999999995</v>
      </c>
      <c r="J13" s="81">
        <v>0.17373191159540527</v>
      </c>
      <c r="K13" s="226">
        <v>1.248072235</v>
      </c>
      <c r="L13" s="227">
        <v>21.6</v>
      </c>
      <c r="M13" s="82">
        <v>5.7781121990740737E-2</v>
      </c>
      <c r="N13" s="233">
        <v>141.7664492168</v>
      </c>
      <c r="O13" s="223">
        <v>253.4</v>
      </c>
      <c r="P13" s="83">
        <v>0.55945717922967642</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1824.1561695482001</v>
      </c>
      <c r="C16" s="222">
        <v>43588.6</v>
      </c>
      <c r="D16" s="77">
        <v>4.1849386526481701E-2</v>
      </c>
      <c r="E16" s="224">
        <v>34.47746669</v>
      </c>
      <c r="F16" s="225">
        <v>71.599999999999994</v>
      </c>
      <c r="G16" s="78">
        <v>0.48152886438547488</v>
      </c>
      <c r="H16" s="232">
        <v>364.51158159800002</v>
      </c>
      <c r="I16" s="222">
        <v>1755</v>
      </c>
      <c r="J16" s="77">
        <v>0.2076989068934473</v>
      </c>
      <c r="K16" s="224">
        <v>17.449078880000002</v>
      </c>
      <c r="L16" s="225">
        <v>152</v>
      </c>
      <c r="M16" s="78">
        <v>0.11479657157894738</v>
      </c>
      <c r="N16" s="232">
        <v>1407.71804238</v>
      </c>
      <c r="O16" s="222">
        <v>2331.8000000000002</v>
      </c>
      <c r="P16" s="79">
        <v>0.60370445251736848</v>
      </c>
      <c r="Q16" s="28"/>
      <c r="R16" s="22"/>
      <c r="S16" s="28"/>
      <c r="T16" s="22"/>
      <c r="U16" s="23"/>
      <c r="V16" s="13"/>
    </row>
    <row r="17" spans="1:22" x14ac:dyDescent="0.25">
      <c r="A17" s="76" t="s">
        <v>1</v>
      </c>
      <c r="B17" s="222">
        <v>991.4674960033999</v>
      </c>
      <c r="C17" s="222">
        <v>21108.6</v>
      </c>
      <c r="D17" s="77">
        <v>4.696983674916385E-2</v>
      </c>
      <c r="E17" s="224">
        <v>20.870781797999999</v>
      </c>
      <c r="F17" s="225">
        <v>42</v>
      </c>
      <c r="G17" s="78">
        <v>0.49692337614285714</v>
      </c>
      <c r="H17" s="232">
        <v>240.32742804600002</v>
      </c>
      <c r="I17" s="222">
        <v>976.2</v>
      </c>
      <c r="J17" s="77">
        <v>0.24618667081130918</v>
      </c>
      <c r="K17" s="224">
        <v>12.861254994000001</v>
      </c>
      <c r="L17" s="225">
        <v>85.4</v>
      </c>
      <c r="M17" s="78">
        <v>0.15060017557377051</v>
      </c>
      <c r="N17" s="232">
        <v>717.40803116800009</v>
      </c>
      <c r="O17" s="222">
        <v>1125.4000000000001</v>
      </c>
      <c r="P17" s="79">
        <v>0.6374693719282033</v>
      </c>
      <c r="Q17" s="28"/>
      <c r="R17" s="22"/>
      <c r="S17" s="28"/>
      <c r="T17" s="22"/>
      <c r="U17" s="23"/>
      <c r="V17" s="13"/>
    </row>
    <row r="18" spans="1:22" ht="15.75" thickBot="1" x14ac:dyDescent="0.3">
      <c r="A18" s="93" t="s">
        <v>2</v>
      </c>
      <c r="B18" s="223">
        <v>832.68867354479994</v>
      </c>
      <c r="C18" s="223">
        <v>22480</v>
      </c>
      <c r="D18" s="81">
        <v>3.7041311100747328E-2</v>
      </c>
      <c r="E18" s="226">
        <v>13.606684892000001</v>
      </c>
      <c r="F18" s="227">
        <v>29.6</v>
      </c>
      <c r="G18" s="82">
        <v>0.45968530040540539</v>
      </c>
      <c r="H18" s="233">
        <v>124.184153552</v>
      </c>
      <c r="I18" s="223">
        <v>778.8</v>
      </c>
      <c r="J18" s="81">
        <v>0.15945576984078069</v>
      </c>
      <c r="K18" s="226">
        <v>4.5878238860000007</v>
      </c>
      <c r="L18" s="227">
        <v>66.599999999999994</v>
      </c>
      <c r="M18" s="82">
        <v>6.8886244534534555E-2</v>
      </c>
      <c r="N18" s="233">
        <v>690.31001121199995</v>
      </c>
      <c r="O18" s="223">
        <v>1206.4000000000001</v>
      </c>
      <c r="P18" s="83">
        <v>0.57220657428050392</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17'!A1" display="Back to Top"/>
  </hyperlinks>
  <pageMargins left="0.7" right="0.7" top="0.75" bottom="0.75" header="0.3" footer="0.3"/>
  <pageSetup paperSize="5" scale="78" orientation="landscape" r:id="rId1"/>
</worksheet>
</file>

<file path=xl/worksheets/sheet1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552</v>
      </c>
    </row>
    <row r="2" spans="1:31" ht="14.45" customHeight="1" x14ac:dyDescent="0.2">
      <c r="A2" s="129" t="s">
        <v>412</v>
      </c>
    </row>
    <row r="3" spans="1:31" ht="14.45" customHeight="1" x14ac:dyDescent="0.2">
      <c r="A3" s="133"/>
    </row>
    <row r="4" spans="1:31" ht="14.45" customHeight="1" thickBot="1" x14ac:dyDescent="0.25">
      <c r="A4" s="134" t="s">
        <v>553</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49.630114838416901</v>
      </c>
      <c r="C6" s="144">
        <v>1128</v>
      </c>
      <c r="D6" s="145">
        <v>4.3998328757460001E-2</v>
      </c>
      <c r="E6" s="146">
        <v>12.2841627577287</v>
      </c>
      <c r="F6" s="147">
        <v>100.8</v>
      </c>
      <c r="G6" s="148">
        <v>0.12186669402509</v>
      </c>
      <c r="H6" s="149">
        <v>12.335593407211601</v>
      </c>
      <c r="I6" s="144">
        <v>269.60000000000002</v>
      </c>
      <c r="J6" s="150">
        <v>4.5755168424380002E-2</v>
      </c>
      <c r="K6" s="172">
        <v>1.06118960783063</v>
      </c>
      <c r="L6" s="173">
        <v>24.8</v>
      </c>
      <c r="M6" s="148">
        <v>4.2789903541560002E-2</v>
      </c>
      <c r="N6" s="149">
        <v>10.8585113552484</v>
      </c>
      <c r="O6" s="152">
        <v>18.399999999999999</v>
      </c>
      <c r="P6" s="150">
        <v>0.59013648669828001</v>
      </c>
      <c r="Q6" s="146">
        <v>-1.1002040723561</v>
      </c>
      <c r="R6" s="151">
        <v>33.4</v>
      </c>
      <c r="S6" s="148">
        <v>-3.2940241687299997E-2</v>
      </c>
      <c r="T6" s="153">
        <v>4.2226189728051402</v>
      </c>
      <c r="U6" s="152">
        <v>5.2</v>
      </c>
      <c r="V6" s="150">
        <v>0.81204211015482997</v>
      </c>
      <c r="W6" s="146">
        <v>3.3475693323405098</v>
      </c>
      <c r="X6" s="151">
        <v>17</v>
      </c>
      <c r="Y6" s="148">
        <v>0.19691584307884999</v>
      </c>
      <c r="Z6" s="149">
        <v>1.9613994999492399</v>
      </c>
      <c r="AA6" s="152">
        <v>13.4</v>
      </c>
      <c r="AB6" s="150">
        <v>0.14637309701114001</v>
      </c>
      <c r="AC6" s="146">
        <v>4.6592739776588497</v>
      </c>
      <c r="AD6" s="151">
        <v>41</v>
      </c>
      <c r="AE6" s="154">
        <v>0.11364082872339</v>
      </c>
    </row>
    <row r="7" spans="1:31" x14ac:dyDescent="0.2">
      <c r="A7" s="142" t="s">
        <v>1</v>
      </c>
      <c r="B7" s="144">
        <v>38.1958518032976</v>
      </c>
      <c r="C7" s="144">
        <v>573.20000000000005</v>
      </c>
      <c r="D7" s="145">
        <v>6.6636168533319995E-2</v>
      </c>
      <c r="E7" s="146">
        <v>8.7170076089479203</v>
      </c>
      <c r="F7" s="147">
        <v>46</v>
      </c>
      <c r="G7" s="148">
        <v>0.18950016541191</v>
      </c>
      <c r="H7" s="149">
        <v>8.4888117294937899</v>
      </c>
      <c r="I7" s="144">
        <v>136</v>
      </c>
      <c r="J7" s="150">
        <v>6.2417733305099997E-2</v>
      </c>
      <c r="K7" s="172">
        <v>0.70239679213334005</v>
      </c>
      <c r="L7" s="173">
        <v>10.8</v>
      </c>
      <c r="M7" s="148">
        <v>6.5036740012350006E-2</v>
      </c>
      <c r="N7" s="149">
        <v>8.1438826375376792</v>
      </c>
      <c r="O7" s="152">
        <v>13.6</v>
      </c>
      <c r="P7" s="150">
        <v>0.59881489981894997</v>
      </c>
      <c r="Q7" s="146">
        <v>0.65387793181594001</v>
      </c>
      <c r="R7" s="151">
        <v>16.399999999999999</v>
      </c>
      <c r="S7" s="148">
        <v>3.987060559853E-2</v>
      </c>
      <c r="T7" s="153">
        <v>3.2034988696220501</v>
      </c>
      <c r="U7" s="152">
        <v>4</v>
      </c>
      <c r="V7" s="150">
        <v>0.80087471740550997</v>
      </c>
      <c r="W7" s="146">
        <v>2.93647467550353</v>
      </c>
      <c r="X7" s="151">
        <v>13.4</v>
      </c>
      <c r="Y7" s="148">
        <v>0.21913990115698001</v>
      </c>
      <c r="Z7" s="149">
        <v>1.6575901016907799</v>
      </c>
      <c r="AA7" s="152">
        <v>9.1999999999999993</v>
      </c>
      <c r="AB7" s="150">
        <v>0.1801728371403</v>
      </c>
      <c r="AC7" s="146">
        <v>3.6923114565525501</v>
      </c>
      <c r="AD7" s="151">
        <v>23.4</v>
      </c>
      <c r="AE7" s="154">
        <v>0.15779108788686</v>
      </c>
    </row>
    <row r="8" spans="1:31" ht="13.5" thickBot="1" x14ac:dyDescent="0.25">
      <c r="A8" s="155" t="s">
        <v>2</v>
      </c>
      <c r="B8" s="156">
        <v>11.434263035119301</v>
      </c>
      <c r="C8" s="156">
        <v>554.79999999999995</v>
      </c>
      <c r="D8" s="157">
        <v>2.0609702658830002E-2</v>
      </c>
      <c r="E8" s="158">
        <v>3.56715514878075</v>
      </c>
      <c r="F8" s="159">
        <v>54.8</v>
      </c>
      <c r="G8" s="160">
        <v>6.5094072058040006E-2</v>
      </c>
      <c r="H8" s="161">
        <v>3.8467816777177899</v>
      </c>
      <c r="I8" s="156">
        <v>133.6</v>
      </c>
      <c r="J8" s="162">
        <v>2.8793276030819999E-2</v>
      </c>
      <c r="K8" s="176">
        <v>0.35879281569728999</v>
      </c>
      <c r="L8" s="177">
        <v>14</v>
      </c>
      <c r="M8" s="160">
        <v>2.5628058264089999E-2</v>
      </c>
      <c r="N8" s="161">
        <v>2.7146287177106698</v>
      </c>
      <c r="O8" s="164">
        <v>4.8</v>
      </c>
      <c r="P8" s="162">
        <v>0.56554764952306003</v>
      </c>
      <c r="Q8" s="158">
        <v>-1.754082004172</v>
      </c>
      <c r="R8" s="163">
        <v>17</v>
      </c>
      <c r="S8" s="160">
        <v>-0.1031812943631</v>
      </c>
      <c r="T8" s="165">
        <v>1.0191201031830801</v>
      </c>
      <c r="U8" s="164">
        <v>1.2</v>
      </c>
      <c r="V8" s="162">
        <v>0.84926675265257001</v>
      </c>
      <c r="W8" s="158">
        <v>0.41109465683697</v>
      </c>
      <c r="X8" s="163">
        <v>3.6</v>
      </c>
      <c r="Y8" s="160">
        <v>0.11419296023249</v>
      </c>
      <c r="Z8" s="161">
        <v>0.30380939825845998</v>
      </c>
      <c r="AA8" s="164">
        <v>4.2</v>
      </c>
      <c r="AB8" s="162">
        <v>7.2335571013920005E-2</v>
      </c>
      <c r="AC8" s="158">
        <v>0.96696252110629999</v>
      </c>
      <c r="AD8" s="163">
        <v>17.600000000000001</v>
      </c>
      <c r="AE8" s="166">
        <v>5.4941052335589997E-2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209.06766391763199</v>
      </c>
      <c r="C11" s="144">
        <v>10205</v>
      </c>
      <c r="D11" s="145">
        <v>2.0486787253080001E-2</v>
      </c>
      <c r="E11" s="146">
        <v>21.327904798445299</v>
      </c>
      <c r="F11" s="147">
        <v>149.4</v>
      </c>
      <c r="G11" s="148">
        <v>0.14275706023056001</v>
      </c>
      <c r="H11" s="149">
        <v>-26.329241105944</v>
      </c>
      <c r="I11" s="144">
        <v>967.8</v>
      </c>
      <c r="J11" s="150">
        <v>-2.7205250161100002E-2</v>
      </c>
      <c r="K11" s="172">
        <v>11.8243582460198</v>
      </c>
      <c r="L11" s="173">
        <v>234.6</v>
      </c>
      <c r="M11" s="148">
        <v>5.040220906232E-2</v>
      </c>
      <c r="N11" s="149">
        <v>46.486870967581197</v>
      </c>
      <c r="O11" s="152">
        <v>130.19999999999999</v>
      </c>
      <c r="P11" s="150">
        <v>0.35704201972028998</v>
      </c>
      <c r="Q11" s="146">
        <v>-2.1191222745951999</v>
      </c>
      <c r="R11" s="151">
        <v>100.4</v>
      </c>
      <c r="S11" s="148">
        <v>-2.1106795563700001E-2</v>
      </c>
      <c r="T11" s="153">
        <v>62.366696488710303</v>
      </c>
      <c r="U11" s="152">
        <v>98.6</v>
      </c>
      <c r="V11" s="150">
        <v>0.63252227676176997</v>
      </c>
      <c r="W11" s="146">
        <v>9.3094085069291506</v>
      </c>
      <c r="X11" s="151">
        <v>48.4</v>
      </c>
      <c r="Y11" s="148">
        <v>0.19234315096960999</v>
      </c>
      <c r="Z11" s="149">
        <v>11.909747225556</v>
      </c>
      <c r="AA11" s="152">
        <v>86</v>
      </c>
      <c r="AB11" s="150">
        <v>0.13848543285529999</v>
      </c>
      <c r="AC11" s="146">
        <v>74.2910410649298</v>
      </c>
      <c r="AD11" s="151">
        <v>802.6</v>
      </c>
      <c r="AE11" s="154">
        <v>9.2562971673220001E-2</v>
      </c>
    </row>
    <row r="12" spans="1:31" x14ac:dyDescent="0.2">
      <c r="A12" s="142" t="s">
        <v>1</v>
      </c>
      <c r="B12" s="144">
        <v>188.51927358400599</v>
      </c>
      <c r="C12" s="144">
        <v>4522</v>
      </c>
      <c r="D12" s="145">
        <v>4.1689357272000002E-2</v>
      </c>
      <c r="E12" s="146">
        <v>16.417650844386799</v>
      </c>
      <c r="F12" s="147">
        <v>70.8</v>
      </c>
      <c r="G12" s="148">
        <v>0.23188772379077</v>
      </c>
      <c r="H12" s="149">
        <v>15.8453049946307</v>
      </c>
      <c r="I12" s="144">
        <v>581.6</v>
      </c>
      <c r="J12" s="150">
        <v>2.7244334584989999E-2</v>
      </c>
      <c r="K12" s="172">
        <v>8.7421963743145508</v>
      </c>
      <c r="L12" s="173">
        <v>122</v>
      </c>
      <c r="M12" s="148">
        <v>7.1657347330449997E-2</v>
      </c>
      <c r="N12" s="149">
        <v>34.213152366010398</v>
      </c>
      <c r="O12" s="152">
        <v>75.2</v>
      </c>
      <c r="P12" s="150">
        <v>0.45496213252673001</v>
      </c>
      <c r="Q12" s="146">
        <v>2.31293123734442</v>
      </c>
      <c r="R12" s="151">
        <v>64.599999999999994</v>
      </c>
      <c r="S12" s="148">
        <v>3.580388912298E-2</v>
      </c>
      <c r="T12" s="153">
        <v>45.6413501872522</v>
      </c>
      <c r="U12" s="152">
        <v>68</v>
      </c>
      <c r="V12" s="150">
        <v>0.67119632628311998</v>
      </c>
      <c r="W12" s="146">
        <v>5.5069706989739204</v>
      </c>
      <c r="X12" s="151">
        <v>24.4</v>
      </c>
      <c r="Y12" s="148">
        <v>0.22569552044975</v>
      </c>
      <c r="Z12" s="149">
        <v>9.2628340496800892</v>
      </c>
      <c r="AA12" s="152">
        <v>53.6</v>
      </c>
      <c r="AB12" s="150">
        <v>0.17281406809104999</v>
      </c>
      <c r="AC12" s="146">
        <v>50.576882831413002</v>
      </c>
      <c r="AD12" s="151">
        <v>361.2</v>
      </c>
      <c r="AE12" s="154">
        <v>0.14002459255651001</v>
      </c>
    </row>
    <row r="13" spans="1:31" ht="13.5" thickBot="1" x14ac:dyDescent="0.25">
      <c r="A13" s="155" t="s">
        <v>2</v>
      </c>
      <c r="B13" s="156">
        <v>20.548390333625601</v>
      </c>
      <c r="C13" s="156">
        <v>5683</v>
      </c>
      <c r="D13" s="157">
        <v>3.6157646196800001E-3</v>
      </c>
      <c r="E13" s="158">
        <v>4.91025395405849</v>
      </c>
      <c r="F13" s="159">
        <v>78.599999999999994</v>
      </c>
      <c r="G13" s="160">
        <v>6.2471424351890001E-2</v>
      </c>
      <c r="H13" s="161">
        <v>-42.174546100575</v>
      </c>
      <c r="I13" s="156">
        <v>386.2</v>
      </c>
      <c r="J13" s="162">
        <v>-0.10920389979429999</v>
      </c>
      <c r="K13" s="176">
        <v>3.0821618717052099</v>
      </c>
      <c r="L13" s="177">
        <v>112.6</v>
      </c>
      <c r="M13" s="160">
        <v>2.737266315902E-2</v>
      </c>
      <c r="N13" s="161">
        <v>12.2737186015707</v>
      </c>
      <c r="O13" s="164">
        <v>55</v>
      </c>
      <c r="P13" s="162">
        <v>0.22315852002855999</v>
      </c>
      <c r="Q13" s="158">
        <v>-4.4320535119395998</v>
      </c>
      <c r="R13" s="163">
        <v>35.799999999999997</v>
      </c>
      <c r="S13" s="160">
        <v>-0.1238003774285</v>
      </c>
      <c r="T13" s="165">
        <v>16.725346301458099</v>
      </c>
      <c r="U13" s="164">
        <v>30.6</v>
      </c>
      <c r="V13" s="162">
        <v>0.54657994449210001</v>
      </c>
      <c r="W13" s="158">
        <v>3.8024378079552301</v>
      </c>
      <c r="X13" s="163">
        <v>24</v>
      </c>
      <c r="Y13" s="160">
        <v>0.15843490866480001</v>
      </c>
      <c r="Z13" s="161">
        <v>2.6469131758758699</v>
      </c>
      <c r="AA13" s="164">
        <v>32.4</v>
      </c>
      <c r="AB13" s="162">
        <v>8.1694851107280003E-2</v>
      </c>
      <c r="AC13" s="158">
        <v>23.714158233516699</v>
      </c>
      <c r="AD13" s="163">
        <v>441.4</v>
      </c>
      <c r="AE13" s="166">
        <v>5.372487139446E-2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1999.8154322990199</v>
      </c>
      <c r="C16" s="144">
        <v>63903.199999999997</v>
      </c>
      <c r="D16" s="145">
        <v>3.129444898376E-2</v>
      </c>
      <c r="E16" s="146">
        <v>4.82208918166494</v>
      </c>
      <c r="F16" s="147">
        <v>35.6</v>
      </c>
      <c r="G16" s="148">
        <v>0.13545194330519</v>
      </c>
      <c r="H16" s="149">
        <v>25.376852122291599</v>
      </c>
      <c r="I16" s="144">
        <v>1415.4</v>
      </c>
      <c r="J16" s="150">
        <v>1.7929102813550001E-2</v>
      </c>
      <c r="K16" s="172">
        <v>72.250448153770705</v>
      </c>
      <c r="L16" s="173">
        <v>1355</v>
      </c>
      <c r="M16" s="148">
        <v>5.3321363951119999E-2</v>
      </c>
      <c r="N16" s="149">
        <v>54.512526353932401</v>
      </c>
      <c r="O16" s="152">
        <v>169.2</v>
      </c>
      <c r="P16" s="150">
        <v>0.32217805173719</v>
      </c>
      <c r="Q16" s="146">
        <v>-9.5847529258674999</v>
      </c>
      <c r="R16" s="151">
        <v>306.2</v>
      </c>
      <c r="S16" s="148">
        <v>-3.13022629845E-2</v>
      </c>
      <c r="T16" s="153">
        <v>318.489137302144</v>
      </c>
      <c r="U16" s="152">
        <v>429.4</v>
      </c>
      <c r="V16" s="150">
        <v>0.74170735282288003</v>
      </c>
      <c r="W16" s="146">
        <v>70.038605925262999</v>
      </c>
      <c r="X16" s="151">
        <v>367.2</v>
      </c>
      <c r="Y16" s="148">
        <v>0.19073694424091001</v>
      </c>
      <c r="Z16" s="149">
        <v>106.394045852579</v>
      </c>
      <c r="AA16" s="152">
        <v>770.2</v>
      </c>
      <c r="AB16" s="150">
        <v>0.13813820546946001</v>
      </c>
      <c r="AC16" s="146">
        <v>1357.51648033324</v>
      </c>
      <c r="AD16" s="151">
        <v>10189</v>
      </c>
      <c r="AE16" s="154">
        <v>0.13323353423626</v>
      </c>
    </row>
    <row r="17" spans="1:31" x14ac:dyDescent="0.2">
      <c r="A17" s="142" t="s">
        <v>1</v>
      </c>
      <c r="B17" s="144">
        <v>1457.1495904578801</v>
      </c>
      <c r="C17" s="144">
        <v>30391.8</v>
      </c>
      <c r="D17" s="145">
        <v>4.7945484981409998E-2</v>
      </c>
      <c r="E17" s="146">
        <v>3.4787146527369202</v>
      </c>
      <c r="F17" s="147">
        <v>15.6</v>
      </c>
      <c r="G17" s="148">
        <v>0.2229945290216</v>
      </c>
      <c r="H17" s="149">
        <v>49.147393375509701</v>
      </c>
      <c r="I17" s="144">
        <v>734.8</v>
      </c>
      <c r="J17" s="150">
        <v>6.6885401980820006E-2</v>
      </c>
      <c r="K17" s="172">
        <v>49.922352584515103</v>
      </c>
      <c r="L17" s="173">
        <v>651.6</v>
      </c>
      <c r="M17" s="148">
        <v>7.6615028521359999E-2</v>
      </c>
      <c r="N17" s="149">
        <v>40.1787688277537</v>
      </c>
      <c r="O17" s="152">
        <v>98</v>
      </c>
      <c r="P17" s="150">
        <v>0.40998743701788998</v>
      </c>
      <c r="Q17" s="146">
        <v>6.3329490815694198</v>
      </c>
      <c r="R17" s="151">
        <v>183.8</v>
      </c>
      <c r="S17" s="148">
        <v>3.4455653327360003E-2</v>
      </c>
      <c r="T17" s="153">
        <v>203.655566384472</v>
      </c>
      <c r="U17" s="152">
        <v>269.8</v>
      </c>
      <c r="V17" s="150">
        <v>0.75483901550953003</v>
      </c>
      <c r="W17" s="146">
        <v>48.241654619151497</v>
      </c>
      <c r="X17" s="151">
        <v>210.8</v>
      </c>
      <c r="Y17" s="148">
        <v>0.22885035398079001</v>
      </c>
      <c r="Z17" s="149">
        <v>69.953416684438693</v>
      </c>
      <c r="AA17" s="152">
        <v>393.8</v>
      </c>
      <c r="AB17" s="150">
        <v>0.17763691387618</v>
      </c>
      <c r="AC17" s="146">
        <v>986.23877424773605</v>
      </c>
      <c r="AD17" s="151">
        <v>5771.4</v>
      </c>
      <c r="AE17" s="154">
        <v>0.17088380189343</v>
      </c>
    </row>
    <row r="18" spans="1:31" ht="13.5" thickBot="1" x14ac:dyDescent="0.25">
      <c r="A18" s="155" t="s">
        <v>2</v>
      </c>
      <c r="B18" s="156">
        <v>542.66584184114004</v>
      </c>
      <c r="C18" s="156">
        <v>33511.4</v>
      </c>
      <c r="D18" s="157">
        <v>1.619346973988E-2</v>
      </c>
      <c r="E18" s="158">
        <v>1.3433745289280199</v>
      </c>
      <c r="F18" s="159">
        <v>20</v>
      </c>
      <c r="G18" s="160">
        <v>6.7168726446399998E-2</v>
      </c>
      <c r="H18" s="161">
        <v>-23.770541253217999</v>
      </c>
      <c r="I18" s="156">
        <v>680.6</v>
      </c>
      <c r="J18" s="162">
        <v>-3.4925861377000003E-2</v>
      </c>
      <c r="K18" s="176">
        <v>22.328095569255701</v>
      </c>
      <c r="L18" s="177">
        <v>703.4</v>
      </c>
      <c r="M18" s="160">
        <v>3.1743098619930001E-2</v>
      </c>
      <c r="N18" s="161">
        <v>14.333757526178699</v>
      </c>
      <c r="O18" s="164">
        <v>71.2</v>
      </c>
      <c r="P18" s="162">
        <v>0.20131681918790001</v>
      </c>
      <c r="Q18" s="158">
        <v>-15.917702007437001</v>
      </c>
      <c r="R18" s="163">
        <v>122.4</v>
      </c>
      <c r="S18" s="160">
        <v>-0.13004658502809999</v>
      </c>
      <c r="T18" s="165">
        <v>114.83357091767201</v>
      </c>
      <c r="U18" s="164">
        <v>159.6</v>
      </c>
      <c r="V18" s="162">
        <v>0.71950858970972997</v>
      </c>
      <c r="W18" s="158">
        <v>21.796951306111499</v>
      </c>
      <c r="X18" s="163">
        <v>156.4</v>
      </c>
      <c r="Y18" s="160">
        <v>0.13936669633064</v>
      </c>
      <c r="Z18" s="161">
        <v>36.440629168140497</v>
      </c>
      <c r="AA18" s="164">
        <v>376.4</v>
      </c>
      <c r="AB18" s="162">
        <v>9.6813573772960002E-2</v>
      </c>
      <c r="AC18" s="158">
        <v>371.27770608550799</v>
      </c>
      <c r="AD18" s="163">
        <v>4417.6000000000004</v>
      </c>
      <c r="AE18" s="166">
        <v>8.4045116372129997E-2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554</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18'!A1" display="Back to Top"/>
  </hyperlinks>
  <pageMargins left="0.7" right="0.7" top="0.75" bottom="0.75" header="0.3" footer="0.3"/>
  <pageSetup paperSize="5" scale="38" orientation="landscape" r:id="rId1"/>
</worksheet>
</file>

<file path=xl/worksheets/sheet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U71"/>
  <sheetViews>
    <sheetView showGridLines="0" zoomScale="90" zoomScaleNormal="90" workbookViewId="0"/>
  </sheetViews>
  <sheetFormatPr defaultColWidth="8.7109375" defaultRowHeight="15" x14ac:dyDescent="0.25"/>
  <cols>
    <col min="1" max="1" width="48.28515625" style="29" bestFit="1" customWidth="1"/>
    <col min="2" max="2" width="13.28515625" style="29" customWidth="1"/>
    <col min="3" max="3" width="14.28515625" style="29" customWidth="1"/>
    <col min="4" max="4" width="14" style="29" customWidth="1"/>
    <col min="5" max="5" width="16.42578125" style="29" bestFit="1" customWidth="1"/>
    <col min="6" max="6" width="15.28515625" style="29" customWidth="1"/>
    <col min="7" max="7" width="14.42578125" style="29" customWidth="1"/>
    <col min="8" max="8" width="13.42578125" style="29" customWidth="1"/>
    <col min="9" max="10" width="13.28515625" style="29" customWidth="1"/>
    <col min="11" max="11" width="14.7109375" style="29" customWidth="1"/>
    <col min="12" max="12" width="13.5703125" style="29" customWidth="1"/>
    <col min="13" max="13" width="14.42578125" style="29" customWidth="1"/>
    <col min="14" max="14" width="15.42578125" style="29" customWidth="1"/>
    <col min="15" max="15" width="12.7109375" style="29" customWidth="1"/>
    <col min="16" max="16" width="14.7109375" style="29" customWidth="1"/>
    <col min="17" max="17" width="17.42578125" style="29" customWidth="1"/>
    <col min="18" max="18" width="16.42578125" style="29" customWidth="1"/>
    <col min="19" max="19" width="8.7109375" style="29"/>
    <col min="20" max="20" width="11.42578125" style="29" customWidth="1"/>
    <col min="21" max="21" width="8.7109375" style="29"/>
    <col min="22" max="22" width="13.42578125" style="29" customWidth="1"/>
    <col min="23" max="23" width="11.28515625" style="29" customWidth="1"/>
    <col min="24" max="24" width="8.7109375" style="29"/>
    <col min="25" max="25" width="9.7109375" style="29" customWidth="1"/>
    <col min="26" max="26" width="12.7109375" style="29" customWidth="1"/>
    <col min="27" max="30" width="8.7109375" style="29"/>
    <col min="31" max="31" width="12.42578125" style="29" customWidth="1"/>
    <col min="32" max="32" width="11.5703125" style="29" customWidth="1"/>
    <col min="33" max="33" width="8.7109375" style="29"/>
    <col min="34" max="34" width="19.42578125" style="29" customWidth="1"/>
    <col min="35" max="35" width="16.7109375" style="29" customWidth="1"/>
    <col min="36" max="36" width="19.7109375" style="29" customWidth="1"/>
    <col min="37" max="16384" width="8.7109375" style="29"/>
  </cols>
  <sheetData>
    <row r="1" spans="1:21" x14ac:dyDescent="0.25">
      <c r="A1" s="12" t="s">
        <v>265</v>
      </c>
      <c r="B1" s="120"/>
      <c r="C1" s="53"/>
      <c r="D1" s="53"/>
      <c r="E1" s="53"/>
      <c r="F1" s="53"/>
      <c r="G1" s="53"/>
      <c r="H1" s="53"/>
      <c r="I1" s="53"/>
      <c r="J1" s="53"/>
      <c r="K1" s="53"/>
      <c r="L1" s="53"/>
      <c r="M1" s="53"/>
      <c r="N1" s="53"/>
      <c r="O1" s="53"/>
      <c r="P1" s="53"/>
      <c r="Q1" s="53"/>
      <c r="R1" s="53"/>
      <c r="S1" s="53"/>
    </row>
    <row r="2" spans="1:21" x14ac:dyDescent="0.25">
      <c r="A2" s="12" t="s">
        <v>313</v>
      </c>
      <c r="B2" s="53"/>
      <c r="C2" s="53"/>
      <c r="D2" s="53"/>
      <c r="E2" s="53"/>
      <c r="F2" s="53"/>
      <c r="G2" s="53"/>
      <c r="H2" s="53"/>
      <c r="I2" s="53"/>
      <c r="J2" s="53"/>
      <c r="K2" s="53"/>
      <c r="L2" s="53"/>
      <c r="M2" s="53"/>
      <c r="N2" s="53"/>
      <c r="O2" s="53"/>
      <c r="P2" s="53"/>
      <c r="Q2" s="53"/>
      <c r="R2" s="53"/>
      <c r="S2" s="53"/>
    </row>
    <row r="3" spans="1:21" x14ac:dyDescent="0.25">
      <c r="A3" s="12"/>
      <c r="B3" s="53"/>
      <c r="C3" s="53"/>
      <c r="D3" s="53"/>
      <c r="E3" s="53"/>
      <c r="F3" s="53"/>
      <c r="G3" s="53"/>
      <c r="H3" s="53"/>
      <c r="I3" s="53"/>
      <c r="J3" s="53"/>
      <c r="K3" s="53"/>
      <c r="L3" s="53"/>
      <c r="M3" s="53"/>
      <c r="N3" s="53"/>
      <c r="O3" s="53"/>
      <c r="P3" s="53"/>
      <c r="Q3" s="53"/>
      <c r="R3" s="53"/>
      <c r="S3" s="53"/>
    </row>
    <row r="4" spans="1:21" ht="15.75" thickBot="1" x14ac:dyDescent="0.3">
      <c r="A4" s="12" t="s">
        <v>382</v>
      </c>
      <c r="B4" s="53"/>
      <c r="C4" s="53"/>
      <c r="D4" s="53"/>
      <c r="E4" s="53"/>
      <c r="F4" s="53"/>
      <c r="G4" s="53"/>
      <c r="H4" s="53"/>
      <c r="I4" s="53"/>
      <c r="J4" s="53"/>
      <c r="K4" s="53"/>
      <c r="L4" s="53"/>
      <c r="M4" s="53"/>
      <c r="N4" s="53"/>
      <c r="O4" s="53"/>
      <c r="P4" s="53"/>
      <c r="Q4" s="53"/>
      <c r="R4" s="53"/>
      <c r="S4" s="53"/>
    </row>
    <row r="5" spans="1:21" ht="39" x14ac:dyDescent="0.25">
      <c r="A5" s="69" t="s">
        <v>401</v>
      </c>
      <c r="B5" s="70" t="s">
        <v>638</v>
      </c>
      <c r="C5" s="74" t="s">
        <v>639</v>
      </c>
      <c r="D5" s="74" t="s">
        <v>640</v>
      </c>
      <c r="E5" s="74" t="s">
        <v>641</v>
      </c>
      <c r="F5" s="75" t="s">
        <v>20</v>
      </c>
      <c r="G5" s="97"/>
      <c r="H5" s="97"/>
      <c r="I5" s="53"/>
      <c r="J5" s="97"/>
      <c r="N5" s="97"/>
      <c r="O5" s="97"/>
      <c r="P5" s="97"/>
    </row>
    <row r="6" spans="1:21" x14ac:dyDescent="0.25">
      <c r="A6" s="116" t="s">
        <v>54</v>
      </c>
      <c r="B6" s="98">
        <v>17.543467904870926</v>
      </c>
      <c r="C6" s="99">
        <v>16.890197713860204</v>
      </c>
      <c r="D6" s="100">
        <v>18.196738095881653</v>
      </c>
      <c r="E6" s="99" t="s">
        <v>55</v>
      </c>
      <c r="F6" s="126">
        <v>1.9</v>
      </c>
      <c r="G6" s="97"/>
      <c r="H6" s="97"/>
      <c r="I6" s="53"/>
      <c r="J6" s="97"/>
      <c r="N6" s="97"/>
      <c r="O6" s="97"/>
      <c r="P6" s="97"/>
    </row>
    <row r="7" spans="1:21" x14ac:dyDescent="0.25">
      <c r="A7" s="122" t="s">
        <v>58</v>
      </c>
      <c r="B7" s="123">
        <v>27.675602535100136</v>
      </c>
      <c r="C7" s="124">
        <v>23.970783721644281</v>
      </c>
      <c r="D7" s="125">
        <v>31.380421348555988</v>
      </c>
      <c r="E7" s="124" t="s">
        <v>21</v>
      </c>
      <c r="F7" s="126">
        <v>6.83</v>
      </c>
      <c r="G7" s="102"/>
      <c r="H7" s="103"/>
      <c r="I7" s="104"/>
      <c r="J7" s="102"/>
      <c r="N7" s="102"/>
      <c r="O7" s="102"/>
      <c r="P7" s="103"/>
    </row>
    <row r="8" spans="1:21" x14ac:dyDescent="0.25">
      <c r="A8" s="76" t="s">
        <v>89</v>
      </c>
      <c r="B8" s="98">
        <v>23.930950775188574</v>
      </c>
      <c r="C8" s="105">
        <v>19.747781335937109</v>
      </c>
      <c r="D8" s="106">
        <v>28.114120214440042</v>
      </c>
      <c r="E8" s="105" t="s">
        <v>22</v>
      </c>
      <c r="F8" s="101">
        <v>8.92</v>
      </c>
      <c r="G8" s="107"/>
      <c r="H8" s="103"/>
      <c r="I8" s="104"/>
      <c r="J8" s="102"/>
      <c r="N8" s="102"/>
      <c r="O8" s="107"/>
      <c r="P8" s="103"/>
    </row>
    <row r="9" spans="1:21" x14ac:dyDescent="0.25">
      <c r="A9" s="76" t="s">
        <v>88</v>
      </c>
      <c r="B9" s="98">
        <v>21.28360477356695</v>
      </c>
      <c r="C9" s="99">
        <v>16.578331002905486</v>
      </c>
      <c r="D9" s="100">
        <v>25.98887854422841</v>
      </c>
      <c r="E9" s="99" t="s">
        <v>23</v>
      </c>
      <c r="F9" s="101">
        <v>11.28</v>
      </c>
      <c r="G9" s="107"/>
      <c r="H9" s="103"/>
      <c r="I9" s="104"/>
      <c r="J9" s="102"/>
      <c r="N9" s="102"/>
      <c r="O9" s="107"/>
      <c r="P9" s="103"/>
    </row>
    <row r="10" spans="1:21" x14ac:dyDescent="0.25">
      <c r="A10" s="76" t="s">
        <v>59</v>
      </c>
      <c r="B10" s="98">
        <v>19.155056174671987</v>
      </c>
      <c r="C10" s="99">
        <v>16.051479597278615</v>
      </c>
      <c r="D10" s="100">
        <v>22.258632752065363</v>
      </c>
      <c r="E10" s="99" t="s">
        <v>25</v>
      </c>
      <c r="F10" s="101">
        <v>8.27</v>
      </c>
    </row>
    <row r="11" spans="1:21" x14ac:dyDescent="0.25">
      <c r="A11" s="76" t="s">
        <v>87</v>
      </c>
      <c r="B11" s="98">
        <v>22.484077221738826</v>
      </c>
      <c r="C11" s="99">
        <v>18.524535127788166</v>
      </c>
      <c r="D11" s="100">
        <v>26.443619315689482</v>
      </c>
      <c r="E11" s="99" t="s">
        <v>46</v>
      </c>
      <c r="F11" s="101">
        <v>8.99</v>
      </c>
    </row>
    <row r="12" spans="1:21" x14ac:dyDescent="0.25">
      <c r="A12" s="76" t="s">
        <v>86</v>
      </c>
      <c r="B12" s="98">
        <v>20.138599669955781</v>
      </c>
      <c r="C12" s="105">
        <v>16.721232185664775</v>
      </c>
      <c r="D12" s="106">
        <v>23.555967154246787</v>
      </c>
      <c r="E12" s="105" t="s">
        <v>27</v>
      </c>
      <c r="F12" s="101">
        <v>8.66</v>
      </c>
    </row>
    <row r="13" spans="1:21" x14ac:dyDescent="0.25">
      <c r="A13" s="76" t="s">
        <v>85</v>
      </c>
      <c r="B13" s="98">
        <v>19.803984961292951</v>
      </c>
      <c r="C13" s="99">
        <v>15.760089939584315</v>
      </c>
      <c r="D13" s="100">
        <v>23.847879983001587</v>
      </c>
      <c r="E13" s="99" t="s">
        <v>28</v>
      </c>
      <c r="F13" s="101">
        <v>10.42</v>
      </c>
    </row>
    <row r="14" spans="1:21" x14ac:dyDescent="0.25">
      <c r="A14" s="76" t="s">
        <v>84</v>
      </c>
      <c r="B14" s="98">
        <v>22.206567681556848</v>
      </c>
      <c r="C14" s="99">
        <v>18.325682352424518</v>
      </c>
      <c r="D14" s="100">
        <v>26.087453010689181</v>
      </c>
      <c r="E14" s="99" t="s">
        <v>29</v>
      </c>
      <c r="F14" s="101">
        <v>8.92</v>
      </c>
    </row>
    <row r="15" spans="1:21" x14ac:dyDescent="0.25">
      <c r="A15" s="76" t="s">
        <v>60</v>
      </c>
      <c r="B15" s="98">
        <v>14.565952836672006</v>
      </c>
      <c r="C15" s="105">
        <v>11.689764817837103</v>
      </c>
      <c r="D15" s="106">
        <v>17.442140855506906</v>
      </c>
      <c r="E15" s="105" t="s">
        <v>30</v>
      </c>
      <c r="F15" s="101">
        <v>10.07</v>
      </c>
      <c r="G15" s="53"/>
      <c r="H15" s="53"/>
      <c r="I15" s="53"/>
      <c r="J15" s="53"/>
      <c r="K15" s="53"/>
      <c r="L15" s="53"/>
      <c r="M15" s="53"/>
      <c r="N15" s="53"/>
      <c r="O15" s="53"/>
      <c r="P15" s="53"/>
      <c r="Q15" s="53"/>
      <c r="R15" s="53"/>
      <c r="S15" s="53"/>
      <c r="T15" s="53"/>
      <c r="U15" s="53"/>
    </row>
    <row r="16" spans="1:21" x14ac:dyDescent="0.25">
      <c r="A16" s="76" t="s">
        <v>61</v>
      </c>
      <c r="B16" s="98">
        <v>20.102695658460064</v>
      </c>
      <c r="C16" s="99">
        <v>16.691655804581448</v>
      </c>
      <c r="D16" s="100">
        <v>23.513735512338677</v>
      </c>
      <c r="E16" s="99" t="s">
        <v>31</v>
      </c>
      <c r="F16" s="101">
        <v>8.66</v>
      </c>
      <c r="G16" s="53"/>
      <c r="H16" s="53"/>
      <c r="I16" s="53"/>
      <c r="J16" s="53"/>
      <c r="K16" s="53"/>
      <c r="L16" s="53"/>
      <c r="M16" s="53"/>
      <c r="N16" s="53"/>
      <c r="O16" s="53"/>
      <c r="P16" s="53"/>
      <c r="Q16" s="53"/>
      <c r="R16" s="53"/>
      <c r="S16" s="53"/>
      <c r="T16" s="53"/>
      <c r="U16" s="53"/>
    </row>
    <row r="17" spans="1:21" x14ac:dyDescent="0.25">
      <c r="A17" s="76" t="s">
        <v>83</v>
      </c>
      <c r="B17" s="98">
        <v>25.659469943595219</v>
      </c>
      <c r="C17" s="105">
        <v>21.363718398722515</v>
      </c>
      <c r="D17" s="106">
        <v>29.955221488467927</v>
      </c>
      <c r="E17" s="105" t="s">
        <v>32</v>
      </c>
      <c r="F17" s="101">
        <v>8.5399999999999991</v>
      </c>
      <c r="G17" s="53"/>
      <c r="H17" s="53"/>
      <c r="I17" s="53"/>
      <c r="J17" s="53"/>
      <c r="K17" s="53"/>
      <c r="L17" s="53"/>
      <c r="M17" s="53"/>
      <c r="N17" s="53"/>
      <c r="O17" s="53"/>
      <c r="P17" s="53"/>
      <c r="Q17" s="53"/>
      <c r="R17" s="53"/>
      <c r="S17" s="53"/>
      <c r="T17" s="53"/>
      <c r="U17" s="53"/>
    </row>
    <row r="18" spans="1:21" x14ac:dyDescent="0.25">
      <c r="A18" s="76" t="s">
        <v>62</v>
      </c>
      <c r="B18" s="98">
        <v>20.366070739665954</v>
      </c>
      <c r="C18" s="105">
        <v>17.293687718779641</v>
      </c>
      <c r="D18" s="106">
        <v>23.438453760552267</v>
      </c>
      <c r="E18" s="105" t="s">
        <v>63</v>
      </c>
      <c r="F18" s="101">
        <v>7.7</v>
      </c>
      <c r="G18" s="53"/>
      <c r="H18" s="53"/>
      <c r="I18" s="53"/>
      <c r="J18" s="53"/>
      <c r="K18" s="53"/>
      <c r="L18" s="53"/>
      <c r="M18" s="53"/>
      <c r="N18" s="53"/>
      <c r="O18" s="53"/>
      <c r="P18" s="53"/>
      <c r="Q18" s="53"/>
      <c r="R18" s="53"/>
      <c r="S18" s="53"/>
      <c r="T18" s="53"/>
      <c r="U18" s="53"/>
    </row>
    <row r="19" spans="1:21" x14ac:dyDescent="0.25">
      <c r="A19" s="76" t="s">
        <v>82</v>
      </c>
      <c r="B19" s="98">
        <v>19.932090409875787</v>
      </c>
      <c r="C19" s="99">
        <v>16.202369091312605</v>
      </c>
      <c r="D19" s="100">
        <v>23.661811728438973</v>
      </c>
      <c r="E19" s="99" t="s">
        <v>33</v>
      </c>
      <c r="F19" s="101">
        <v>9.5500000000000007</v>
      </c>
      <c r="G19" s="53"/>
      <c r="H19" s="53"/>
      <c r="I19" s="53"/>
      <c r="J19" s="53"/>
      <c r="K19" s="53"/>
      <c r="L19" s="53"/>
      <c r="M19" s="53"/>
      <c r="N19" s="53"/>
      <c r="O19" s="53"/>
      <c r="P19" s="53"/>
      <c r="Q19" s="53"/>
      <c r="R19" s="53"/>
      <c r="S19" s="53"/>
      <c r="T19" s="53"/>
      <c r="U19" s="53"/>
    </row>
    <row r="20" spans="1:21" x14ac:dyDescent="0.25">
      <c r="A20" s="76" t="s">
        <v>81</v>
      </c>
      <c r="B20" s="98">
        <v>23.028208059065673</v>
      </c>
      <c r="C20" s="105">
        <v>18.993438112322668</v>
      </c>
      <c r="D20" s="106">
        <v>27.062978005808681</v>
      </c>
      <c r="E20" s="105" t="s">
        <v>34</v>
      </c>
      <c r="F20" s="101">
        <v>8.94</v>
      </c>
      <c r="G20" s="53"/>
      <c r="H20" s="53"/>
      <c r="I20" s="53"/>
      <c r="J20" s="53"/>
      <c r="K20" s="53"/>
      <c r="L20" s="53"/>
      <c r="M20" s="53"/>
      <c r="N20" s="53"/>
      <c r="O20" s="53"/>
      <c r="P20" s="53"/>
      <c r="Q20" s="53"/>
      <c r="R20" s="53"/>
      <c r="S20" s="53"/>
      <c r="T20" s="53"/>
      <c r="U20" s="53"/>
    </row>
    <row r="21" spans="1:21" x14ac:dyDescent="0.25">
      <c r="A21" s="76" t="s">
        <v>383</v>
      </c>
      <c r="B21" s="98">
        <v>20.896020436343846</v>
      </c>
      <c r="C21" s="99">
        <v>17.276837240265685</v>
      </c>
      <c r="D21" s="100">
        <v>24.515203632422004</v>
      </c>
      <c r="E21" s="99" t="s">
        <v>35</v>
      </c>
      <c r="F21" s="101">
        <v>8.84</v>
      </c>
      <c r="G21" s="53"/>
      <c r="H21" s="53"/>
      <c r="I21" s="53"/>
      <c r="J21" s="53"/>
      <c r="K21" s="53"/>
      <c r="L21" s="53"/>
      <c r="M21" s="53"/>
      <c r="N21" s="53"/>
      <c r="O21" s="53"/>
      <c r="P21" s="53"/>
      <c r="Q21" s="53"/>
      <c r="R21" s="53"/>
      <c r="S21" s="53"/>
      <c r="T21" s="53"/>
      <c r="U21" s="53"/>
    </row>
    <row r="22" spans="1:21" x14ac:dyDescent="0.25">
      <c r="A22" s="76" t="s">
        <v>80</v>
      </c>
      <c r="B22" s="98">
        <v>18.058292912209243</v>
      </c>
      <c r="C22" s="105">
        <v>14.563375515828417</v>
      </c>
      <c r="D22" s="106">
        <v>21.553210308590067</v>
      </c>
      <c r="E22" s="105" t="s">
        <v>36</v>
      </c>
      <c r="F22" s="101">
        <v>9.8699999999999992</v>
      </c>
      <c r="G22" s="53"/>
      <c r="H22" s="53"/>
      <c r="I22" s="53"/>
      <c r="J22" s="53"/>
      <c r="K22" s="53"/>
      <c r="L22" s="53"/>
      <c r="M22" s="53"/>
      <c r="N22" s="53"/>
      <c r="O22" s="53"/>
      <c r="P22" s="53"/>
      <c r="Q22" s="53"/>
      <c r="R22" s="53"/>
      <c r="S22" s="53"/>
      <c r="T22" s="53"/>
      <c r="U22" s="53"/>
    </row>
    <row r="23" spans="1:21" x14ac:dyDescent="0.25">
      <c r="A23" s="76" t="s">
        <v>79</v>
      </c>
      <c r="B23" s="98">
        <v>20.516479572058792</v>
      </c>
      <c r="C23" s="99">
        <v>17.313440604338133</v>
      </c>
      <c r="D23" s="100">
        <v>23.71951853977945</v>
      </c>
      <c r="E23" s="99" t="s">
        <v>37</v>
      </c>
      <c r="F23" s="101">
        <v>7.97</v>
      </c>
      <c r="G23" s="53"/>
      <c r="H23" s="53"/>
      <c r="I23" s="53"/>
      <c r="J23" s="53"/>
      <c r="K23" s="53"/>
      <c r="L23" s="53"/>
      <c r="M23" s="53"/>
      <c r="N23" s="53"/>
      <c r="O23" s="53"/>
      <c r="P23" s="53"/>
      <c r="Q23" s="53"/>
      <c r="R23" s="53"/>
      <c r="S23" s="53"/>
      <c r="T23" s="53"/>
      <c r="U23" s="53"/>
    </row>
    <row r="24" spans="1:21" x14ac:dyDescent="0.25">
      <c r="A24" s="76" t="s">
        <v>78</v>
      </c>
      <c r="B24" s="98">
        <v>21.447564069012024</v>
      </c>
      <c r="C24" s="105">
        <v>17.031701125246109</v>
      </c>
      <c r="D24" s="106">
        <v>25.863427012777944</v>
      </c>
      <c r="E24" s="105" t="s">
        <v>38</v>
      </c>
      <c r="F24" s="101">
        <v>10.5</v>
      </c>
      <c r="G24" s="53"/>
      <c r="H24" s="53"/>
      <c r="I24" s="53"/>
      <c r="J24" s="53"/>
      <c r="K24" s="53"/>
      <c r="L24" s="53"/>
      <c r="M24" s="53"/>
      <c r="N24" s="53"/>
      <c r="O24" s="53"/>
      <c r="P24" s="53"/>
      <c r="Q24" s="53"/>
      <c r="R24" s="53"/>
      <c r="S24" s="53"/>
      <c r="T24" s="53"/>
      <c r="U24" s="53"/>
    </row>
    <row r="25" spans="1:21" x14ac:dyDescent="0.25">
      <c r="A25" s="76" t="s">
        <v>77</v>
      </c>
      <c r="B25" s="98">
        <v>23.405900694929755</v>
      </c>
      <c r="C25" s="99">
        <v>19.031225444126644</v>
      </c>
      <c r="D25" s="100">
        <v>27.78057594573287</v>
      </c>
      <c r="E25" s="99" t="s">
        <v>39</v>
      </c>
      <c r="F25" s="101">
        <v>9.5399999999999991</v>
      </c>
      <c r="G25" s="53"/>
      <c r="H25" s="53"/>
      <c r="I25" s="53"/>
      <c r="J25" s="53"/>
      <c r="K25" s="53"/>
      <c r="L25" s="53"/>
      <c r="M25" s="53"/>
      <c r="N25" s="53"/>
      <c r="O25" s="53"/>
      <c r="P25" s="53"/>
      <c r="Q25" s="53"/>
      <c r="R25" s="53"/>
      <c r="S25" s="53"/>
      <c r="T25" s="53"/>
      <c r="U25" s="53"/>
    </row>
    <row r="26" spans="1:21" x14ac:dyDescent="0.25">
      <c r="A26" s="76" t="s">
        <v>57</v>
      </c>
      <c r="B26" s="98">
        <v>15.086984083800223</v>
      </c>
      <c r="C26" s="105">
        <v>12.991859486706817</v>
      </c>
      <c r="D26" s="106">
        <v>17.182108680893631</v>
      </c>
      <c r="E26" s="105" t="s">
        <v>24</v>
      </c>
      <c r="F26" s="101">
        <v>7.09</v>
      </c>
      <c r="G26" s="53"/>
      <c r="H26" s="53"/>
      <c r="I26" s="53"/>
      <c r="J26" s="53"/>
      <c r="K26" s="53"/>
      <c r="L26" s="53"/>
      <c r="M26" s="53"/>
      <c r="N26" s="53"/>
      <c r="O26" s="53"/>
      <c r="P26" s="53"/>
      <c r="Q26" s="53"/>
      <c r="R26" s="53"/>
      <c r="S26" s="53"/>
      <c r="T26" s="53"/>
      <c r="U26" s="53"/>
    </row>
    <row r="27" spans="1:21" x14ac:dyDescent="0.25">
      <c r="A27" s="76" t="s">
        <v>76</v>
      </c>
      <c r="B27" s="98">
        <v>13.234166363183842</v>
      </c>
      <c r="C27" s="99">
        <v>11.148776449966954</v>
      </c>
      <c r="D27" s="100">
        <v>15.319556276400728</v>
      </c>
      <c r="E27" s="99" t="s">
        <v>40</v>
      </c>
      <c r="F27" s="101">
        <v>8.0399999999999991</v>
      </c>
      <c r="G27" s="53"/>
      <c r="H27" s="53"/>
      <c r="I27" s="53"/>
      <c r="J27" s="53"/>
      <c r="K27" s="53"/>
      <c r="L27" s="53"/>
      <c r="M27" s="53"/>
      <c r="N27" s="53"/>
      <c r="O27" s="53"/>
      <c r="P27" s="53"/>
      <c r="Q27" s="53"/>
      <c r="R27" s="53"/>
      <c r="S27" s="53"/>
      <c r="T27" s="53"/>
      <c r="U27" s="53"/>
    </row>
    <row r="28" spans="1:21" x14ac:dyDescent="0.25">
      <c r="A28" s="76" t="s">
        <v>75</v>
      </c>
      <c r="B28" s="98">
        <v>17.395109378548543</v>
      </c>
      <c r="C28" s="105">
        <v>14.305276542632313</v>
      </c>
      <c r="D28" s="106">
        <v>20.48494221446477</v>
      </c>
      <c r="E28" s="105" t="s">
        <v>41</v>
      </c>
      <c r="F28" s="101">
        <v>9.06</v>
      </c>
      <c r="G28" s="53"/>
      <c r="H28" s="53"/>
      <c r="I28" s="53"/>
      <c r="J28" s="53"/>
      <c r="K28" s="53"/>
      <c r="L28" s="53"/>
      <c r="M28" s="53"/>
      <c r="N28" s="53"/>
      <c r="O28" s="53"/>
      <c r="P28" s="53"/>
      <c r="Q28" s="53"/>
      <c r="R28" s="53"/>
      <c r="S28" s="53"/>
      <c r="T28" s="53"/>
      <c r="U28" s="53"/>
    </row>
    <row r="29" spans="1:21" x14ac:dyDescent="0.25">
      <c r="A29" s="76" t="s">
        <v>74</v>
      </c>
      <c r="B29" s="98">
        <v>27.996488279178344</v>
      </c>
      <c r="C29" s="99">
        <v>24.470864913853934</v>
      </c>
      <c r="D29" s="100">
        <v>31.522111644502754</v>
      </c>
      <c r="E29" s="99" t="s">
        <v>42</v>
      </c>
      <c r="F29" s="101">
        <v>6.43</v>
      </c>
      <c r="G29" s="53"/>
      <c r="H29" s="53"/>
      <c r="I29" s="53"/>
      <c r="J29" s="53"/>
      <c r="K29" s="53"/>
      <c r="L29" s="53"/>
      <c r="M29" s="53"/>
      <c r="N29" s="53"/>
      <c r="O29" s="53"/>
      <c r="P29" s="53"/>
      <c r="Q29" s="53"/>
      <c r="R29" s="53"/>
      <c r="S29" s="53"/>
      <c r="T29" s="53"/>
      <c r="U29" s="53"/>
    </row>
    <row r="30" spans="1:21" x14ac:dyDescent="0.25">
      <c r="A30" s="76" t="s">
        <v>73</v>
      </c>
      <c r="B30" s="98">
        <v>21.852366050794583</v>
      </c>
      <c r="C30" s="105">
        <v>16.658547453050527</v>
      </c>
      <c r="D30" s="106">
        <v>27.046184648538642</v>
      </c>
      <c r="E30" s="105" t="s">
        <v>43</v>
      </c>
      <c r="F30" s="101">
        <v>12.13</v>
      </c>
      <c r="G30" s="53"/>
      <c r="H30" s="53"/>
      <c r="I30" s="53"/>
      <c r="J30" s="53"/>
      <c r="K30" s="53"/>
      <c r="L30" s="53"/>
      <c r="M30" s="53"/>
      <c r="N30" s="53"/>
      <c r="O30" s="53"/>
      <c r="P30" s="53"/>
      <c r="Q30" s="53"/>
      <c r="R30" s="53"/>
      <c r="S30" s="53"/>
      <c r="T30" s="53"/>
      <c r="U30" s="53"/>
    </row>
    <row r="31" spans="1:21" x14ac:dyDescent="0.25">
      <c r="A31" s="76" t="s">
        <v>72</v>
      </c>
      <c r="B31" s="98">
        <v>20.806636512184856</v>
      </c>
      <c r="C31" s="105">
        <v>17.988563313449816</v>
      </c>
      <c r="D31" s="106">
        <v>23.624709710919898</v>
      </c>
      <c r="E31" s="105" t="s">
        <v>44</v>
      </c>
      <c r="F31" s="101">
        <v>6.91</v>
      </c>
      <c r="G31" s="53"/>
      <c r="H31" s="53"/>
      <c r="I31" s="53"/>
      <c r="J31" s="53"/>
      <c r="K31" s="53"/>
      <c r="L31" s="53"/>
      <c r="M31" s="53"/>
      <c r="N31" s="53"/>
      <c r="O31" s="53"/>
      <c r="P31" s="53"/>
      <c r="Q31" s="53"/>
      <c r="R31" s="53"/>
      <c r="S31" s="53"/>
      <c r="T31" s="53"/>
      <c r="U31" s="53"/>
    </row>
    <row r="32" spans="1:21" x14ac:dyDescent="0.25">
      <c r="A32" s="76" t="s">
        <v>71</v>
      </c>
      <c r="B32" s="98">
        <v>20.721711351995214</v>
      </c>
      <c r="C32" s="105">
        <v>18.165547727729013</v>
      </c>
      <c r="D32" s="106">
        <v>23.277874976261415</v>
      </c>
      <c r="E32" s="105" t="s">
        <v>90</v>
      </c>
      <c r="F32" s="101">
        <v>6.29</v>
      </c>
      <c r="G32" s="53"/>
      <c r="H32" s="53"/>
      <c r="I32" s="53"/>
      <c r="J32" s="53"/>
      <c r="K32" s="53"/>
      <c r="L32" s="53"/>
      <c r="M32" s="53"/>
      <c r="N32" s="53"/>
      <c r="O32" s="53"/>
      <c r="P32" s="53"/>
      <c r="Q32" s="53"/>
      <c r="R32" s="53"/>
      <c r="S32" s="53"/>
      <c r="T32" s="53"/>
      <c r="U32" s="53"/>
    </row>
    <row r="33" spans="1:21" x14ac:dyDescent="0.25">
      <c r="A33" s="76" t="s">
        <v>384</v>
      </c>
      <c r="B33" s="98">
        <v>25.641029816644828</v>
      </c>
      <c r="C33" s="99">
        <v>21.403526219616424</v>
      </c>
      <c r="D33" s="100">
        <v>29.878533413673232</v>
      </c>
      <c r="E33" s="99" t="s">
        <v>45</v>
      </c>
      <c r="F33" s="101">
        <v>8.43</v>
      </c>
      <c r="G33" s="53"/>
      <c r="H33" s="53"/>
      <c r="I33" s="53"/>
      <c r="J33" s="53"/>
      <c r="K33" s="53"/>
      <c r="L33" s="53"/>
      <c r="M33" s="53"/>
      <c r="N33" s="53"/>
      <c r="O33" s="53"/>
      <c r="P33" s="53"/>
      <c r="Q33" s="53"/>
      <c r="R33" s="53"/>
      <c r="S33" s="53"/>
      <c r="T33" s="53"/>
      <c r="U33" s="53"/>
    </row>
    <row r="34" spans="1:21" x14ac:dyDescent="0.25">
      <c r="A34" s="76" t="s">
        <v>70</v>
      </c>
      <c r="B34" s="98">
        <v>22.941917945520345</v>
      </c>
      <c r="C34" s="105">
        <v>19.075716109458845</v>
      </c>
      <c r="D34" s="106">
        <v>26.808119781581841</v>
      </c>
      <c r="E34" s="105" t="s">
        <v>47</v>
      </c>
      <c r="F34" s="101">
        <v>8.6</v>
      </c>
      <c r="G34" s="53"/>
      <c r="H34" s="53"/>
      <c r="I34" s="53"/>
      <c r="J34" s="53"/>
      <c r="K34" s="53"/>
      <c r="L34" s="53"/>
      <c r="M34" s="53"/>
      <c r="N34" s="53"/>
      <c r="O34" s="53"/>
      <c r="P34" s="53"/>
      <c r="Q34" s="53"/>
      <c r="R34" s="53"/>
      <c r="S34" s="53"/>
      <c r="T34" s="53"/>
      <c r="U34" s="53"/>
    </row>
    <row r="35" spans="1:21" x14ac:dyDescent="0.25">
      <c r="A35" s="76" t="s">
        <v>69</v>
      </c>
      <c r="B35" s="98">
        <v>27.415989050929269</v>
      </c>
      <c r="C35" s="99">
        <v>22.536790885973772</v>
      </c>
      <c r="D35" s="100">
        <v>32.295187215884766</v>
      </c>
      <c r="E35" s="99" t="s">
        <v>48</v>
      </c>
      <c r="F35" s="101">
        <v>9.08</v>
      </c>
      <c r="G35" s="53"/>
      <c r="H35" s="53"/>
      <c r="I35" s="53"/>
      <c r="J35" s="53"/>
      <c r="K35" s="53"/>
      <c r="L35" s="53"/>
      <c r="M35" s="53"/>
      <c r="N35" s="53"/>
      <c r="O35" s="53"/>
      <c r="P35" s="53"/>
      <c r="Q35" s="53"/>
      <c r="R35" s="53"/>
      <c r="S35" s="53"/>
      <c r="T35" s="53"/>
      <c r="U35" s="53"/>
    </row>
    <row r="36" spans="1:21" x14ac:dyDescent="0.25">
      <c r="A36" s="76" t="s">
        <v>68</v>
      </c>
      <c r="B36" s="98">
        <v>15.891549869031794</v>
      </c>
      <c r="C36" s="105">
        <v>13.984671941404173</v>
      </c>
      <c r="D36" s="106">
        <v>17.798427796659414</v>
      </c>
      <c r="E36" s="105" t="s">
        <v>49</v>
      </c>
      <c r="F36" s="101">
        <v>6.12</v>
      </c>
      <c r="G36" s="53"/>
      <c r="H36" s="53"/>
      <c r="I36" s="53"/>
      <c r="J36" s="53"/>
      <c r="K36" s="53"/>
      <c r="L36" s="53"/>
      <c r="M36" s="53"/>
      <c r="N36" s="53"/>
      <c r="O36" s="53"/>
      <c r="P36" s="53"/>
      <c r="Q36" s="53"/>
      <c r="R36" s="53"/>
      <c r="S36" s="53"/>
      <c r="T36" s="53"/>
      <c r="U36" s="53"/>
    </row>
    <row r="37" spans="1:21" x14ac:dyDescent="0.25">
      <c r="A37" s="76" t="s">
        <v>67</v>
      </c>
      <c r="B37" s="98">
        <v>17.268151617409323</v>
      </c>
      <c r="C37" s="105">
        <v>15.039014195515465</v>
      </c>
      <c r="D37" s="106">
        <v>19.49728903930318</v>
      </c>
      <c r="E37" s="105" t="s">
        <v>50</v>
      </c>
      <c r="F37" s="101">
        <v>6.59</v>
      </c>
      <c r="G37" s="53"/>
      <c r="H37" s="53"/>
      <c r="I37" s="53"/>
      <c r="J37" s="53"/>
      <c r="K37" s="53"/>
      <c r="L37" s="53"/>
      <c r="M37" s="53"/>
      <c r="N37" s="53"/>
      <c r="O37" s="53"/>
      <c r="P37" s="53"/>
      <c r="Q37" s="53"/>
      <c r="R37" s="53"/>
      <c r="S37" s="53"/>
      <c r="T37" s="53"/>
      <c r="U37" s="53"/>
    </row>
    <row r="38" spans="1:21" x14ac:dyDescent="0.25">
      <c r="A38" s="76" t="s">
        <v>66</v>
      </c>
      <c r="B38" s="98">
        <v>18.494379207935047</v>
      </c>
      <c r="C38" s="99">
        <v>15.250270212595622</v>
      </c>
      <c r="D38" s="100">
        <v>21.738488203274471</v>
      </c>
      <c r="E38" s="99" t="s">
        <v>51</v>
      </c>
      <c r="F38" s="101">
        <v>8.9499999999999993</v>
      </c>
      <c r="G38" s="53"/>
      <c r="H38" s="53"/>
      <c r="I38" s="53"/>
      <c r="J38" s="53"/>
      <c r="K38" s="53"/>
      <c r="L38" s="53"/>
      <c r="M38" s="53"/>
      <c r="N38" s="53"/>
      <c r="O38" s="53"/>
      <c r="P38" s="53"/>
      <c r="Q38" s="53"/>
      <c r="R38" s="53"/>
      <c r="S38" s="53"/>
      <c r="T38" s="53"/>
      <c r="U38" s="53"/>
    </row>
    <row r="39" spans="1:21" x14ac:dyDescent="0.25">
      <c r="A39" s="76" t="s">
        <v>65</v>
      </c>
      <c r="B39" s="98">
        <v>19.905016377720823</v>
      </c>
      <c r="C39" s="105">
        <v>17.021451112329249</v>
      </c>
      <c r="D39" s="106">
        <v>22.788581643112394</v>
      </c>
      <c r="E39" s="105" t="s">
        <v>52</v>
      </c>
      <c r="F39" s="101">
        <v>7.39</v>
      </c>
      <c r="G39" s="53"/>
      <c r="H39" s="53"/>
      <c r="I39" s="53"/>
      <c r="J39" s="53"/>
      <c r="K39" s="53"/>
      <c r="L39" s="53"/>
      <c r="M39" s="53"/>
      <c r="N39" s="53"/>
      <c r="O39" s="53"/>
      <c r="P39" s="53"/>
      <c r="Q39" s="53"/>
      <c r="R39" s="53"/>
      <c r="S39" s="53"/>
      <c r="T39" s="53"/>
      <c r="U39" s="53"/>
    </row>
    <row r="40" spans="1:21" x14ac:dyDescent="0.25">
      <c r="A40" s="76" t="s">
        <v>64</v>
      </c>
      <c r="B40" s="98">
        <v>12.301667440116699</v>
      </c>
      <c r="C40" s="99">
        <v>9.9371501191652172</v>
      </c>
      <c r="D40" s="100">
        <v>14.666184761068182</v>
      </c>
      <c r="E40" s="99" t="s">
        <v>53</v>
      </c>
      <c r="F40" s="101">
        <v>9.81</v>
      </c>
    </row>
    <row r="41" spans="1:21" x14ac:dyDescent="0.25">
      <c r="A41" s="53"/>
      <c r="B41" s="53"/>
      <c r="C41" s="53"/>
      <c r="D41" s="53"/>
      <c r="E41" s="53"/>
      <c r="F41" s="53"/>
      <c r="G41" s="53"/>
      <c r="H41" s="53"/>
      <c r="I41" s="53"/>
      <c r="J41" s="53"/>
      <c r="K41" s="53"/>
      <c r="L41" s="53"/>
      <c r="M41" s="53"/>
      <c r="N41" s="53"/>
      <c r="O41" s="53"/>
      <c r="P41" s="53"/>
      <c r="Q41" s="53"/>
      <c r="R41" s="53"/>
      <c r="S41" s="53"/>
    </row>
    <row r="42" spans="1:21" x14ac:dyDescent="0.25">
      <c r="A42" s="108" t="s">
        <v>346</v>
      </c>
      <c r="B42" s="61" t="s">
        <v>397</v>
      </c>
      <c r="C42" s="53"/>
      <c r="D42" s="53"/>
      <c r="E42" s="61"/>
      <c r="F42" s="53"/>
      <c r="G42" s="53"/>
      <c r="H42" s="53"/>
      <c r="I42" s="53"/>
      <c r="J42" s="53"/>
      <c r="K42" s="53"/>
      <c r="L42" s="53"/>
      <c r="M42" s="53"/>
      <c r="N42" s="53"/>
      <c r="O42" s="53"/>
      <c r="P42" s="53"/>
      <c r="Q42" s="53"/>
      <c r="R42" s="53"/>
      <c r="S42" s="53"/>
    </row>
    <row r="43" spans="1:21" x14ac:dyDescent="0.25">
      <c r="A43" s="12" t="s">
        <v>347</v>
      </c>
      <c r="B43" s="53" t="s">
        <v>56</v>
      </c>
      <c r="C43" s="53"/>
      <c r="D43" s="53"/>
      <c r="E43" s="53"/>
      <c r="F43" s="53"/>
      <c r="G43" s="53"/>
      <c r="H43" s="53"/>
      <c r="I43" s="53"/>
      <c r="J43" s="53"/>
      <c r="K43" s="53"/>
      <c r="L43" s="53"/>
      <c r="M43" s="53"/>
      <c r="N43" s="53"/>
      <c r="O43" s="53"/>
      <c r="P43" s="53"/>
      <c r="Q43" s="53"/>
      <c r="R43" s="53"/>
      <c r="S43" s="53"/>
    </row>
    <row r="44" spans="1:21" x14ac:dyDescent="0.25">
      <c r="B44" s="53" t="s">
        <v>642</v>
      </c>
      <c r="C44" s="53"/>
      <c r="D44" s="53"/>
      <c r="E44" s="53"/>
      <c r="F44" s="53"/>
      <c r="G44" s="53"/>
      <c r="H44" s="53"/>
      <c r="I44" s="53"/>
      <c r="J44" s="53"/>
      <c r="K44" s="53"/>
      <c r="L44" s="53"/>
      <c r="M44" s="53"/>
      <c r="N44" s="53"/>
      <c r="O44" s="53"/>
      <c r="P44" s="53"/>
      <c r="Q44" s="53"/>
      <c r="R44" s="53"/>
      <c r="S44" s="53"/>
    </row>
    <row r="45" spans="1:21" x14ac:dyDescent="0.25">
      <c r="A45" s="54" t="s">
        <v>277</v>
      </c>
      <c r="B45" s="55" t="s">
        <v>688</v>
      </c>
      <c r="C45" s="53"/>
      <c r="D45" s="53"/>
      <c r="E45" s="53"/>
      <c r="F45" s="53"/>
      <c r="G45" s="53"/>
      <c r="H45" s="53"/>
      <c r="I45" s="53"/>
      <c r="J45" s="53"/>
      <c r="K45" s="53"/>
      <c r="L45" s="53"/>
      <c r="M45" s="53"/>
      <c r="N45" s="53"/>
      <c r="O45" s="53"/>
      <c r="P45" s="53"/>
      <c r="Q45" s="53"/>
      <c r="R45" s="53"/>
      <c r="S45" s="53"/>
    </row>
    <row r="46" spans="1:21" x14ac:dyDescent="0.25">
      <c r="B46" s="53"/>
      <c r="C46" s="53"/>
      <c r="D46" s="53"/>
      <c r="E46" s="53"/>
      <c r="F46" s="53"/>
      <c r="G46" s="53"/>
      <c r="H46" s="53"/>
      <c r="I46" s="53"/>
      <c r="J46" s="53"/>
      <c r="K46" s="53"/>
      <c r="L46" s="53"/>
      <c r="M46" s="53"/>
      <c r="N46" s="53"/>
      <c r="O46" s="53"/>
      <c r="P46" s="53"/>
      <c r="Q46" s="53"/>
      <c r="R46" s="53"/>
      <c r="S46" s="53"/>
    </row>
    <row r="47" spans="1:21" x14ac:dyDescent="0.25">
      <c r="A47" s="15" t="s">
        <v>7</v>
      </c>
      <c r="B47" s="53"/>
      <c r="C47" s="53"/>
      <c r="D47" s="53"/>
      <c r="E47" s="53"/>
      <c r="F47" s="53"/>
      <c r="G47" s="53"/>
      <c r="H47" s="53"/>
      <c r="I47" s="53"/>
      <c r="J47" s="53"/>
      <c r="K47" s="53"/>
      <c r="L47" s="53"/>
      <c r="M47" s="53"/>
      <c r="N47" s="53"/>
      <c r="O47" s="53"/>
      <c r="P47" s="53"/>
      <c r="Q47" s="53"/>
      <c r="R47" s="53"/>
      <c r="S47" s="53"/>
    </row>
    <row r="48" spans="1:21" x14ac:dyDescent="0.25">
      <c r="A48" s="15" t="s">
        <v>6</v>
      </c>
      <c r="B48" s="53"/>
      <c r="C48" s="53"/>
      <c r="D48" s="53"/>
      <c r="E48" s="53"/>
      <c r="F48" s="53"/>
      <c r="G48" s="53"/>
      <c r="H48" s="53"/>
      <c r="I48" s="53"/>
      <c r="J48" s="53"/>
      <c r="K48" s="53"/>
      <c r="L48" s="53"/>
      <c r="M48" s="53"/>
      <c r="N48" s="53"/>
      <c r="O48" s="53"/>
      <c r="P48" s="53"/>
      <c r="Q48" s="53"/>
      <c r="R48" s="53"/>
      <c r="S48" s="53"/>
    </row>
    <row r="49" spans="1:19" x14ac:dyDescent="0.25">
      <c r="A49" s="53"/>
      <c r="B49" s="53"/>
      <c r="C49" s="53"/>
      <c r="D49" s="53"/>
      <c r="E49" s="53"/>
      <c r="F49" s="53"/>
      <c r="G49" s="53"/>
      <c r="H49" s="53"/>
      <c r="I49" s="53"/>
      <c r="J49" s="53"/>
      <c r="K49" s="53"/>
      <c r="L49" s="53"/>
      <c r="M49" s="53"/>
      <c r="N49" s="53"/>
      <c r="O49" s="53"/>
      <c r="P49" s="53"/>
      <c r="Q49" s="53"/>
      <c r="R49" s="53"/>
      <c r="S49" s="53"/>
    </row>
    <row r="50" spans="1:19" x14ac:dyDescent="0.25">
      <c r="A50" s="53"/>
      <c r="B50" s="53"/>
      <c r="C50" s="53"/>
      <c r="D50" s="53"/>
      <c r="E50" s="53"/>
      <c r="F50" s="53"/>
      <c r="G50" s="53"/>
      <c r="H50" s="53"/>
      <c r="I50" s="53"/>
      <c r="J50" s="53"/>
      <c r="K50" s="53"/>
      <c r="L50" s="53"/>
      <c r="M50" s="53"/>
      <c r="N50" s="53"/>
      <c r="O50" s="53"/>
      <c r="P50" s="53"/>
      <c r="Q50" s="53"/>
      <c r="R50" s="53"/>
      <c r="S50" s="53"/>
    </row>
    <row r="51" spans="1:19" x14ac:dyDescent="0.25">
      <c r="A51" s="53"/>
      <c r="B51" s="53"/>
      <c r="C51" s="53"/>
      <c r="D51" s="53"/>
      <c r="E51" s="53"/>
      <c r="F51" s="53"/>
      <c r="G51" s="53"/>
      <c r="H51" s="53"/>
      <c r="I51" s="53"/>
      <c r="J51" s="53"/>
      <c r="K51" s="53"/>
      <c r="L51" s="53"/>
      <c r="M51" s="53"/>
      <c r="N51" s="53"/>
      <c r="O51" s="53"/>
      <c r="P51" s="53"/>
      <c r="Q51" s="53"/>
      <c r="R51" s="53"/>
      <c r="S51" s="53"/>
    </row>
    <row r="52" spans="1:19" x14ac:dyDescent="0.25">
      <c r="A52" s="53"/>
      <c r="B52" s="53"/>
      <c r="C52" s="53"/>
      <c r="D52" s="53"/>
      <c r="E52" s="53"/>
      <c r="F52" s="53"/>
      <c r="G52" s="53"/>
      <c r="H52" s="53"/>
      <c r="I52" s="53"/>
      <c r="J52" s="53"/>
      <c r="K52" s="53"/>
      <c r="L52" s="53"/>
      <c r="M52" s="53"/>
      <c r="N52" s="53"/>
      <c r="O52" s="53"/>
      <c r="P52" s="53"/>
      <c r="Q52" s="53"/>
      <c r="R52" s="53"/>
      <c r="S52" s="53"/>
    </row>
    <row r="53" spans="1:19" x14ac:dyDescent="0.25">
      <c r="A53" s="53"/>
      <c r="B53" s="53"/>
      <c r="C53" s="53"/>
      <c r="D53" s="53"/>
      <c r="E53" s="53"/>
      <c r="F53" s="53"/>
      <c r="G53" s="53"/>
      <c r="H53" s="53"/>
      <c r="I53" s="53"/>
      <c r="J53" s="53"/>
      <c r="K53" s="53"/>
      <c r="L53" s="53"/>
      <c r="M53" s="53"/>
      <c r="N53" s="53"/>
      <c r="O53" s="53"/>
      <c r="P53" s="53"/>
      <c r="Q53" s="53"/>
      <c r="R53" s="53"/>
      <c r="S53" s="53"/>
    </row>
    <row r="54" spans="1:19" x14ac:dyDescent="0.25">
      <c r="A54" s="53"/>
      <c r="B54" s="53"/>
      <c r="C54" s="53"/>
      <c r="D54" s="53"/>
      <c r="E54" s="53"/>
      <c r="F54" s="53"/>
      <c r="G54" s="53"/>
      <c r="H54" s="53"/>
      <c r="I54" s="53"/>
      <c r="J54" s="53"/>
      <c r="K54" s="53"/>
      <c r="L54" s="53"/>
      <c r="M54" s="53"/>
      <c r="N54" s="53"/>
      <c r="O54" s="53"/>
      <c r="P54" s="53"/>
      <c r="Q54" s="53"/>
      <c r="R54" s="53"/>
      <c r="S54" s="53"/>
    </row>
    <row r="55" spans="1:19" x14ac:dyDescent="0.25">
      <c r="A55" s="53"/>
      <c r="B55" s="53"/>
      <c r="C55" s="53"/>
      <c r="D55" s="53"/>
      <c r="E55" s="53"/>
      <c r="F55" s="53"/>
      <c r="G55" s="53"/>
      <c r="H55" s="53"/>
      <c r="I55" s="53"/>
      <c r="J55" s="53"/>
      <c r="K55" s="53"/>
      <c r="L55" s="53"/>
      <c r="M55" s="53"/>
      <c r="N55" s="53"/>
      <c r="O55" s="53"/>
      <c r="P55" s="53"/>
      <c r="Q55" s="53"/>
      <c r="R55" s="53"/>
      <c r="S55" s="53"/>
    </row>
    <row r="56" spans="1:19" x14ac:dyDescent="0.25">
      <c r="A56" s="53"/>
      <c r="B56" s="53"/>
      <c r="C56" s="53"/>
      <c r="D56" s="53"/>
      <c r="E56" s="53"/>
      <c r="F56" s="53"/>
      <c r="G56" s="53"/>
      <c r="H56" s="53"/>
      <c r="I56" s="53"/>
      <c r="J56" s="53"/>
      <c r="K56" s="53"/>
      <c r="L56" s="53"/>
      <c r="M56" s="53"/>
      <c r="N56" s="53"/>
      <c r="O56" s="53"/>
      <c r="P56" s="53"/>
      <c r="Q56" s="53"/>
      <c r="R56" s="53"/>
      <c r="S56" s="53"/>
    </row>
    <row r="57" spans="1:19" x14ac:dyDescent="0.25">
      <c r="A57" s="53"/>
      <c r="B57" s="53"/>
      <c r="C57" s="53"/>
      <c r="D57" s="53"/>
      <c r="E57" s="53"/>
      <c r="F57" s="53"/>
      <c r="G57" s="53"/>
      <c r="H57" s="53"/>
      <c r="I57" s="53"/>
      <c r="J57" s="53"/>
      <c r="K57" s="53"/>
      <c r="L57" s="53"/>
      <c r="M57" s="53"/>
      <c r="N57" s="53"/>
      <c r="O57" s="53"/>
      <c r="P57" s="53"/>
      <c r="Q57" s="53"/>
      <c r="R57" s="53"/>
      <c r="S57" s="53"/>
    </row>
    <row r="58" spans="1:19" x14ac:dyDescent="0.25">
      <c r="A58" s="53"/>
      <c r="B58" s="53"/>
      <c r="C58" s="53"/>
      <c r="D58" s="53"/>
      <c r="E58" s="53"/>
      <c r="F58" s="53"/>
      <c r="G58" s="53"/>
      <c r="H58" s="53"/>
      <c r="I58" s="53"/>
      <c r="J58" s="53"/>
      <c r="K58" s="53"/>
      <c r="L58" s="53"/>
      <c r="M58" s="53"/>
      <c r="N58" s="53"/>
      <c r="O58" s="53"/>
      <c r="P58" s="53"/>
      <c r="Q58" s="53"/>
      <c r="R58" s="53"/>
      <c r="S58" s="53"/>
    </row>
    <row r="59" spans="1:19" x14ac:dyDescent="0.25">
      <c r="A59" s="53"/>
      <c r="B59" s="53"/>
      <c r="C59" s="53"/>
      <c r="D59" s="53"/>
      <c r="E59" s="53"/>
      <c r="F59" s="53"/>
      <c r="G59" s="53"/>
      <c r="H59" s="53"/>
      <c r="I59" s="53"/>
      <c r="J59" s="53"/>
      <c r="K59" s="53"/>
      <c r="L59" s="53"/>
      <c r="M59" s="53"/>
      <c r="N59" s="53"/>
      <c r="O59" s="53"/>
      <c r="P59" s="53"/>
      <c r="Q59" s="53"/>
      <c r="R59" s="53"/>
      <c r="S59" s="53"/>
    </row>
    <row r="60" spans="1:19" x14ac:dyDescent="0.25">
      <c r="A60" s="53"/>
      <c r="B60" s="53"/>
      <c r="C60" s="53"/>
      <c r="D60" s="53"/>
      <c r="E60" s="53"/>
      <c r="F60" s="53"/>
      <c r="G60" s="53"/>
      <c r="H60" s="53"/>
      <c r="I60" s="53"/>
      <c r="J60" s="53"/>
      <c r="K60" s="53"/>
      <c r="L60" s="53"/>
      <c r="M60" s="53"/>
      <c r="N60" s="53"/>
      <c r="O60" s="53"/>
      <c r="P60" s="53"/>
      <c r="Q60" s="53"/>
      <c r="R60" s="53"/>
      <c r="S60" s="53"/>
    </row>
    <row r="61" spans="1:19" x14ac:dyDescent="0.25">
      <c r="A61" s="53"/>
      <c r="B61" s="53"/>
      <c r="C61" s="53"/>
      <c r="D61" s="53"/>
      <c r="E61" s="53"/>
      <c r="F61" s="53"/>
      <c r="G61" s="53"/>
      <c r="H61" s="53"/>
      <c r="I61" s="53"/>
      <c r="J61" s="53"/>
      <c r="K61" s="53"/>
      <c r="L61" s="53"/>
      <c r="M61" s="53"/>
      <c r="N61" s="53"/>
      <c r="O61" s="53"/>
      <c r="P61" s="53"/>
      <c r="Q61" s="53"/>
      <c r="R61" s="53"/>
      <c r="S61" s="53"/>
    </row>
    <row r="62" spans="1:19" x14ac:dyDescent="0.25">
      <c r="A62" s="53"/>
      <c r="B62" s="53"/>
      <c r="C62" s="53"/>
      <c r="D62" s="53"/>
      <c r="E62" s="53"/>
      <c r="F62" s="53"/>
      <c r="G62" s="53"/>
      <c r="H62" s="53"/>
      <c r="I62" s="53"/>
      <c r="J62" s="53"/>
      <c r="K62" s="53"/>
      <c r="L62" s="53"/>
      <c r="M62" s="53"/>
      <c r="N62" s="53"/>
      <c r="O62" s="53"/>
      <c r="P62" s="53"/>
      <c r="Q62" s="53"/>
      <c r="R62" s="53"/>
      <c r="S62" s="53"/>
    </row>
    <row r="63" spans="1:19" x14ac:dyDescent="0.25">
      <c r="A63" s="53"/>
      <c r="B63" s="53"/>
      <c r="C63" s="53"/>
      <c r="D63" s="53"/>
      <c r="E63" s="53"/>
      <c r="F63" s="53"/>
      <c r="G63" s="53"/>
      <c r="H63" s="53"/>
      <c r="I63" s="53"/>
      <c r="J63" s="53"/>
      <c r="K63" s="53"/>
      <c r="L63" s="53"/>
      <c r="M63" s="53"/>
      <c r="N63" s="53"/>
      <c r="O63" s="53"/>
      <c r="P63" s="53"/>
      <c r="Q63" s="53"/>
      <c r="R63" s="53"/>
      <c r="S63" s="53"/>
    </row>
    <row r="64" spans="1:19" x14ac:dyDescent="0.25">
      <c r="A64" s="53"/>
      <c r="B64" s="53"/>
      <c r="C64" s="53"/>
      <c r="D64" s="53"/>
      <c r="E64" s="53"/>
      <c r="F64" s="53"/>
      <c r="G64" s="53"/>
      <c r="H64" s="53"/>
      <c r="I64" s="53"/>
      <c r="J64" s="53"/>
      <c r="K64" s="53"/>
      <c r="L64" s="53"/>
      <c r="M64" s="53"/>
      <c r="N64" s="53"/>
      <c r="O64" s="53"/>
      <c r="P64" s="53"/>
      <c r="Q64" s="53"/>
      <c r="R64" s="53"/>
      <c r="S64" s="53"/>
    </row>
    <row r="65" spans="1:19" x14ac:dyDescent="0.25">
      <c r="A65" s="53"/>
      <c r="B65" s="53"/>
      <c r="C65" s="53"/>
      <c r="D65" s="53"/>
      <c r="E65" s="53"/>
      <c r="F65" s="53"/>
      <c r="G65" s="53"/>
      <c r="H65" s="53"/>
      <c r="I65" s="53"/>
      <c r="J65" s="53"/>
      <c r="K65" s="53"/>
      <c r="L65" s="53"/>
      <c r="M65" s="53"/>
      <c r="N65" s="53"/>
      <c r="O65" s="53"/>
      <c r="P65" s="53"/>
      <c r="Q65" s="53"/>
      <c r="R65" s="53"/>
      <c r="S65" s="53"/>
    </row>
    <row r="66" spans="1:19" x14ac:dyDescent="0.25">
      <c r="A66" s="53"/>
      <c r="B66" s="53"/>
      <c r="C66" s="53"/>
      <c r="D66" s="53"/>
      <c r="E66" s="53"/>
      <c r="F66" s="53"/>
      <c r="G66" s="53"/>
      <c r="H66" s="53"/>
      <c r="I66" s="53"/>
      <c r="J66" s="53"/>
      <c r="K66" s="53"/>
      <c r="L66" s="53"/>
      <c r="M66" s="53"/>
      <c r="N66" s="53"/>
      <c r="O66" s="53"/>
      <c r="P66" s="53"/>
      <c r="Q66" s="53"/>
      <c r="R66" s="53"/>
      <c r="S66" s="53"/>
    </row>
    <row r="67" spans="1:19" x14ac:dyDescent="0.25">
      <c r="A67" s="53"/>
      <c r="B67" s="53"/>
      <c r="C67" s="53"/>
      <c r="D67" s="53"/>
      <c r="E67" s="53"/>
      <c r="F67" s="53"/>
      <c r="G67" s="53"/>
      <c r="H67" s="53"/>
      <c r="I67" s="53"/>
      <c r="J67" s="53"/>
      <c r="K67" s="53"/>
      <c r="L67" s="53"/>
      <c r="M67" s="53"/>
      <c r="N67" s="53"/>
      <c r="O67" s="53"/>
      <c r="P67" s="53"/>
      <c r="Q67" s="53"/>
      <c r="R67" s="53"/>
      <c r="S67" s="53"/>
    </row>
    <row r="68" spans="1:19" x14ac:dyDescent="0.25">
      <c r="A68" s="53"/>
      <c r="B68" s="53"/>
      <c r="C68" s="53"/>
      <c r="D68" s="53"/>
      <c r="E68" s="53"/>
      <c r="F68" s="53"/>
      <c r="G68" s="53"/>
      <c r="H68" s="53"/>
      <c r="I68" s="53"/>
      <c r="J68" s="53"/>
      <c r="K68" s="53"/>
      <c r="L68" s="53"/>
      <c r="M68" s="53"/>
      <c r="N68" s="53"/>
      <c r="O68" s="53"/>
      <c r="P68" s="53"/>
      <c r="Q68" s="53"/>
      <c r="R68" s="53"/>
      <c r="S68" s="53"/>
    </row>
    <row r="69" spans="1:19" x14ac:dyDescent="0.25">
      <c r="A69" s="53"/>
      <c r="C69" s="53"/>
      <c r="D69" s="53"/>
      <c r="E69" s="53"/>
      <c r="F69" s="53"/>
      <c r="G69" s="53"/>
      <c r="H69" s="53"/>
      <c r="I69" s="53"/>
      <c r="J69" s="53"/>
      <c r="K69" s="53"/>
      <c r="L69" s="53"/>
      <c r="M69" s="53"/>
      <c r="N69" s="53"/>
      <c r="O69" s="53"/>
      <c r="P69" s="53"/>
      <c r="Q69" s="53"/>
      <c r="R69" s="53"/>
      <c r="S69" s="53"/>
    </row>
    <row r="70" spans="1:19" x14ac:dyDescent="0.25">
      <c r="A70" s="53"/>
    </row>
    <row r="71" spans="1:19" x14ac:dyDescent="0.25">
      <c r="A71" s="53"/>
    </row>
  </sheetData>
  <hyperlinks>
    <hyperlink ref="A48" location="'Table of Contents'!A1" display="Back to Table of Contents"/>
    <hyperlink ref="A47" location="'S1'!A1" display="Back to Top"/>
  </hyperlinks>
  <pageMargins left="0.7" right="0.7" top="0.75" bottom="0.75" header="0.3" footer="0.3"/>
  <pageSetup paperSize="5" scale="69" orientation="landscape" r:id="rId1"/>
</worksheet>
</file>

<file path=xl/worksheets/sheet2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170</v>
      </c>
      <c r="B1" s="12"/>
      <c r="C1" s="27"/>
      <c r="D1" s="26"/>
      <c r="E1" s="30"/>
      <c r="F1" s="48"/>
      <c r="G1" s="30"/>
      <c r="H1" s="30"/>
      <c r="I1" s="30"/>
      <c r="J1" s="30"/>
      <c r="K1" s="30"/>
      <c r="L1" s="30"/>
      <c r="M1" s="30"/>
      <c r="N1" s="30"/>
      <c r="O1" s="30"/>
      <c r="P1" s="30"/>
      <c r="Q1" s="30"/>
      <c r="R1" s="30"/>
      <c r="S1" s="30"/>
      <c r="T1" s="30"/>
      <c r="U1" s="30"/>
      <c r="V1" s="30"/>
    </row>
    <row r="2" spans="1:30" x14ac:dyDescent="0.25">
      <c r="A2" s="63" t="s">
        <v>381</v>
      </c>
      <c r="B2" s="30"/>
      <c r="C2" s="37"/>
      <c r="D2" s="49"/>
      <c r="E2" s="30"/>
      <c r="F2" s="30"/>
      <c r="G2" s="48"/>
      <c r="H2" s="30"/>
      <c r="I2" s="48"/>
      <c r="J2" s="48"/>
      <c r="K2" s="30"/>
      <c r="L2" s="30"/>
      <c r="M2" s="48"/>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48"/>
      <c r="N3" s="30"/>
      <c r="O3" s="30"/>
      <c r="P3" s="48"/>
      <c r="Q3" s="31"/>
      <c r="R3" s="31"/>
      <c r="S3" s="31"/>
      <c r="T3" s="30"/>
      <c r="U3" s="30"/>
      <c r="V3" s="30"/>
      <c r="Z3" s="16"/>
      <c r="AA3" s="16"/>
      <c r="AB3" s="16"/>
      <c r="AC3" s="16"/>
      <c r="AD3" s="16"/>
    </row>
    <row r="4" spans="1:30" ht="15.75" thickBot="1" x14ac:dyDescent="0.3">
      <c r="A4" s="12" t="s">
        <v>403</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376.04124445664002</v>
      </c>
      <c r="C6" s="222">
        <v>1981.2</v>
      </c>
      <c r="D6" s="77">
        <v>0.18980478722826571</v>
      </c>
      <c r="E6" s="224">
        <v>170.74953004439999</v>
      </c>
      <c r="F6" s="228">
        <v>365.8</v>
      </c>
      <c r="G6" s="94">
        <v>0.46678384375177689</v>
      </c>
      <c r="H6" s="232">
        <v>103.0989325746</v>
      </c>
      <c r="I6" s="222">
        <v>528.79999999999995</v>
      </c>
      <c r="J6" s="77">
        <v>0.19496772423335856</v>
      </c>
      <c r="K6" s="224">
        <v>3.3735094140399999</v>
      </c>
      <c r="L6" s="225">
        <v>46.6</v>
      </c>
      <c r="M6" s="78">
        <v>7.2392905880686698E-2</v>
      </c>
      <c r="N6" s="232">
        <v>98.819272423599998</v>
      </c>
      <c r="O6" s="222">
        <v>163.80000000000001</v>
      </c>
      <c r="P6" s="79">
        <v>0.60329226143833936</v>
      </c>
      <c r="Q6" s="28"/>
      <c r="R6" s="19"/>
      <c r="S6" s="28"/>
      <c r="T6" s="18"/>
      <c r="U6" s="19"/>
      <c r="V6" s="13"/>
      <c r="W6" s="18"/>
      <c r="Z6" s="16"/>
      <c r="AA6" s="18"/>
      <c r="AB6" s="18"/>
      <c r="AC6" s="19"/>
      <c r="AD6" s="16"/>
    </row>
    <row r="7" spans="1:30" x14ac:dyDescent="0.25">
      <c r="A7" s="76" t="s">
        <v>1</v>
      </c>
      <c r="B7" s="222">
        <v>220.42593993780002</v>
      </c>
      <c r="C7" s="222">
        <v>1007.4</v>
      </c>
      <c r="D7" s="77">
        <v>0.2188067698409768</v>
      </c>
      <c r="E7" s="224">
        <v>98.856230909999994</v>
      </c>
      <c r="F7" s="228">
        <v>205.2</v>
      </c>
      <c r="G7" s="94">
        <v>0.48175551125730992</v>
      </c>
      <c r="H7" s="232">
        <v>64.417058140400002</v>
      </c>
      <c r="I7" s="222">
        <v>278.2</v>
      </c>
      <c r="J7" s="77">
        <v>0.23154945413515457</v>
      </c>
      <c r="K7" s="224">
        <v>2.3722876467999998</v>
      </c>
      <c r="L7" s="225">
        <v>24</v>
      </c>
      <c r="M7" s="78">
        <v>9.8845318616666664E-2</v>
      </c>
      <c r="N7" s="232">
        <v>54.780363240600003</v>
      </c>
      <c r="O7" s="222">
        <v>81.8</v>
      </c>
      <c r="P7" s="79">
        <v>0.66968659218337412</v>
      </c>
      <c r="Q7" s="28"/>
      <c r="R7" s="19"/>
      <c r="S7" s="28"/>
      <c r="T7" s="20"/>
      <c r="U7" s="19"/>
      <c r="V7" s="13"/>
      <c r="W7" s="18"/>
      <c r="Z7" s="16"/>
      <c r="AA7" s="18"/>
      <c r="AB7" s="20"/>
      <c r="AC7" s="19"/>
      <c r="AD7" s="16"/>
    </row>
    <row r="8" spans="1:30" ht="15.75" thickBot="1" x14ac:dyDescent="0.3">
      <c r="A8" s="80" t="s">
        <v>2</v>
      </c>
      <c r="B8" s="223">
        <v>155.61530451883999</v>
      </c>
      <c r="C8" s="223">
        <v>973.8</v>
      </c>
      <c r="D8" s="81">
        <v>0.15980212006453071</v>
      </c>
      <c r="E8" s="229">
        <v>71.893299134399996</v>
      </c>
      <c r="F8" s="227">
        <v>160.6</v>
      </c>
      <c r="G8" s="82">
        <v>0.44765441553175589</v>
      </c>
      <c r="H8" s="233">
        <v>38.681874434199997</v>
      </c>
      <c r="I8" s="223">
        <v>250.6</v>
      </c>
      <c r="J8" s="81">
        <v>0.1543570408387869</v>
      </c>
      <c r="K8" s="226">
        <v>1.0012217672400001</v>
      </c>
      <c r="L8" s="227">
        <v>22.6</v>
      </c>
      <c r="M8" s="82">
        <v>4.4301848107964607E-2</v>
      </c>
      <c r="N8" s="233">
        <v>44.038909183000001</v>
      </c>
      <c r="O8" s="223">
        <v>82</v>
      </c>
      <c r="P8" s="83">
        <v>0.53705986808536588</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1471.6230527709997</v>
      </c>
      <c r="C11" s="222">
        <v>14502.6</v>
      </c>
      <c r="D11" s="77">
        <v>0.10147304985113012</v>
      </c>
      <c r="E11" s="224">
        <v>154.27073331599999</v>
      </c>
      <c r="F11" s="225">
        <v>434.4</v>
      </c>
      <c r="G11" s="78">
        <v>0.35513520560773482</v>
      </c>
      <c r="H11" s="232">
        <v>612.30694724</v>
      </c>
      <c r="I11" s="222">
        <v>2669.2</v>
      </c>
      <c r="J11" s="77">
        <v>0.22939717789599881</v>
      </c>
      <c r="K11" s="224">
        <v>16.241041036000002</v>
      </c>
      <c r="L11" s="225">
        <v>130</v>
      </c>
      <c r="M11" s="78">
        <v>0.12493108489230771</v>
      </c>
      <c r="N11" s="232">
        <v>688.80433116000006</v>
      </c>
      <c r="O11" s="222">
        <v>1158.2</v>
      </c>
      <c r="P11" s="79">
        <v>0.59471967808668624</v>
      </c>
      <c r="Q11" s="28"/>
      <c r="R11" s="22"/>
      <c r="S11" s="28"/>
      <c r="T11" s="22"/>
      <c r="U11" s="23"/>
      <c r="V11" s="13"/>
    </row>
    <row r="12" spans="1:30" x14ac:dyDescent="0.25">
      <c r="A12" s="92" t="s">
        <v>1</v>
      </c>
      <c r="B12" s="222">
        <v>903.76230734640001</v>
      </c>
      <c r="C12" s="222">
        <v>7296.6</v>
      </c>
      <c r="D12" s="77">
        <v>0.12386074436674616</v>
      </c>
      <c r="E12" s="224">
        <v>92.060492400000001</v>
      </c>
      <c r="F12" s="225">
        <v>257.8</v>
      </c>
      <c r="G12" s="78">
        <v>0.35710043599689678</v>
      </c>
      <c r="H12" s="232">
        <v>427.59925149000003</v>
      </c>
      <c r="I12" s="222">
        <v>1592.8</v>
      </c>
      <c r="J12" s="77">
        <v>0.26845759134229036</v>
      </c>
      <c r="K12" s="224">
        <v>12.896165472000002</v>
      </c>
      <c r="L12" s="225">
        <v>83.8</v>
      </c>
      <c r="M12" s="78">
        <v>0.15389218940334132</v>
      </c>
      <c r="N12" s="232">
        <v>371.20639794600004</v>
      </c>
      <c r="O12" s="222">
        <v>586.20000000000005</v>
      </c>
      <c r="P12" s="79">
        <v>0.63324189345957016</v>
      </c>
      <c r="Q12" s="28"/>
      <c r="R12" s="22"/>
      <c r="S12" s="28"/>
      <c r="T12" s="22"/>
      <c r="U12" s="23"/>
      <c r="V12" s="13"/>
    </row>
    <row r="13" spans="1:30" ht="15.75" thickBot="1" x14ac:dyDescent="0.3">
      <c r="A13" s="80" t="s">
        <v>2</v>
      </c>
      <c r="B13" s="223">
        <v>567.86074542459994</v>
      </c>
      <c r="C13" s="223">
        <v>7206</v>
      </c>
      <c r="D13" s="81">
        <v>7.880387807724118E-2</v>
      </c>
      <c r="E13" s="226">
        <v>62.210240915999997</v>
      </c>
      <c r="F13" s="227">
        <v>176.6</v>
      </c>
      <c r="G13" s="82">
        <v>0.3522663698527746</v>
      </c>
      <c r="H13" s="233">
        <v>184.70769575</v>
      </c>
      <c r="I13" s="223">
        <v>1076.4000000000001</v>
      </c>
      <c r="J13" s="81">
        <v>0.17159763633407654</v>
      </c>
      <c r="K13" s="226">
        <v>3.3448755640000001</v>
      </c>
      <c r="L13" s="227">
        <v>46.2</v>
      </c>
      <c r="M13" s="82">
        <v>7.2399903982683977E-2</v>
      </c>
      <c r="N13" s="233">
        <v>317.59793321399997</v>
      </c>
      <c r="O13" s="223">
        <v>572</v>
      </c>
      <c r="P13" s="83">
        <v>0.55524114198251739</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3529.1775876557999</v>
      </c>
      <c r="C16" s="222">
        <v>79393.600000000006</v>
      </c>
      <c r="D16" s="77">
        <v>4.4451663454684001E-2</v>
      </c>
      <c r="E16" s="224">
        <v>133.206403494</v>
      </c>
      <c r="F16" s="225">
        <v>296.2</v>
      </c>
      <c r="G16" s="78">
        <v>0.44971777006752195</v>
      </c>
      <c r="H16" s="232">
        <v>656.11811809799997</v>
      </c>
      <c r="I16" s="222">
        <v>3279.2</v>
      </c>
      <c r="J16" s="77">
        <v>0.2000848127890949</v>
      </c>
      <c r="K16" s="224">
        <v>30.545482659999998</v>
      </c>
      <c r="L16" s="225">
        <v>287.60000000000002</v>
      </c>
      <c r="M16" s="78">
        <v>0.10620821509040332</v>
      </c>
      <c r="N16" s="232">
        <v>2709.3075834159999</v>
      </c>
      <c r="O16" s="222">
        <v>4425.2</v>
      </c>
      <c r="P16" s="79">
        <v>0.61224522810630033</v>
      </c>
      <c r="Q16" s="28"/>
      <c r="R16" s="22"/>
      <c r="S16" s="28"/>
      <c r="T16" s="22"/>
      <c r="U16" s="23"/>
      <c r="V16" s="13"/>
    </row>
    <row r="17" spans="1:22" x14ac:dyDescent="0.25">
      <c r="A17" s="76" t="s">
        <v>1</v>
      </c>
      <c r="B17" s="222">
        <v>1917.1393052522001</v>
      </c>
      <c r="C17" s="222">
        <v>38270</v>
      </c>
      <c r="D17" s="77">
        <v>5.0095095512207997E-2</v>
      </c>
      <c r="E17" s="224">
        <v>73.619738040000001</v>
      </c>
      <c r="F17" s="225">
        <v>166.2</v>
      </c>
      <c r="G17" s="78">
        <v>0.44295871263537911</v>
      </c>
      <c r="H17" s="232">
        <v>428.07119123199999</v>
      </c>
      <c r="I17" s="222">
        <v>1794.4</v>
      </c>
      <c r="J17" s="77">
        <v>0.23855951361569325</v>
      </c>
      <c r="K17" s="224">
        <v>22.0704773</v>
      </c>
      <c r="L17" s="225">
        <v>163</v>
      </c>
      <c r="M17" s="78">
        <v>0.13540170122699385</v>
      </c>
      <c r="N17" s="232">
        <v>1393.377898706</v>
      </c>
      <c r="O17" s="222">
        <v>2156</v>
      </c>
      <c r="P17" s="79">
        <v>0.64627917379684596</v>
      </c>
      <c r="Q17" s="28"/>
      <c r="R17" s="22"/>
      <c r="S17" s="28"/>
      <c r="T17" s="22"/>
      <c r="U17" s="23"/>
      <c r="V17" s="13"/>
    </row>
    <row r="18" spans="1:22" ht="15.75" thickBot="1" x14ac:dyDescent="0.3">
      <c r="A18" s="93" t="s">
        <v>2</v>
      </c>
      <c r="B18" s="223">
        <v>1612.0382824035999</v>
      </c>
      <c r="C18" s="223">
        <v>41123.599999999999</v>
      </c>
      <c r="D18" s="81">
        <v>3.9199833730597516E-2</v>
      </c>
      <c r="E18" s="226">
        <v>59.586665453999998</v>
      </c>
      <c r="F18" s="227">
        <v>130</v>
      </c>
      <c r="G18" s="82">
        <v>0.45835896503076923</v>
      </c>
      <c r="H18" s="233">
        <v>228.04692686599998</v>
      </c>
      <c r="I18" s="223">
        <v>1484.8</v>
      </c>
      <c r="J18" s="81">
        <v>0.15358763932246766</v>
      </c>
      <c r="K18" s="226">
        <v>8.4750053600000008</v>
      </c>
      <c r="L18" s="227">
        <v>124.6</v>
      </c>
      <c r="M18" s="82">
        <v>6.8017699518459082E-2</v>
      </c>
      <c r="N18" s="233">
        <v>1315.9296847099999</v>
      </c>
      <c r="O18" s="223">
        <v>2269.1999999999998</v>
      </c>
      <c r="P18" s="83">
        <v>0.57990908016481579</v>
      </c>
      <c r="Q18" s="28"/>
      <c r="R18" s="22"/>
      <c r="S18" s="28"/>
      <c r="T18" s="22"/>
      <c r="U18" s="23"/>
      <c r="V18" s="13"/>
    </row>
    <row r="19" spans="1:22" x14ac:dyDescent="0.25">
      <c r="A19" s="30"/>
      <c r="B19" s="30"/>
      <c r="C19" s="48"/>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48"/>
      <c r="H20" s="32"/>
      <c r="I20" s="30"/>
      <c r="J20" s="48"/>
      <c r="K20" s="30"/>
      <c r="L20" s="30"/>
      <c r="M20" s="48"/>
      <c r="N20" s="30"/>
      <c r="O20" s="30"/>
      <c r="P20" s="48"/>
      <c r="Q20" s="30"/>
      <c r="R20" s="30"/>
      <c r="S20" s="30"/>
      <c r="T20" s="31"/>
      <c r="U20" s="31"/>
      <c r="V20" s="30"/>
    </row>
    <row r="21" spans="1:22" x14ac:dyDescent="0.25">
      <c r="A21" s="60"/>
      <c r="B21" s="55" t="s">
        <v>271</v>
      </c>
      <c r="C21" s="33"/>
      <c r="D21" s="33"/>
      <c r="E21" s="34"/>
      <c r="F21" s="30"/>
      <c r="G21" s="30"/>
      <c r="H21" s="34"/>
      <c r="I21" s="30"/>
      <c r="J21" s="30"/>
      <c r="K21" s="30"/>
      <c r="L21" s="30"/>
      <c r="M21" s="30"/>
      <c r="N21" s="30"/>
      <c r="O21" s="48"/>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5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5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19'!A1" display="Back to Top"/>
  </hyperlinks>
  <pageMargins left="0.7" right="0.7" top="0.75" bottom="0.75" header="0.3" footer="0.3"/>
  <pageSetup paperSize="5" scale="78" orientation="landscape" r:id="rId1"/>
</worksheet>
</file>

<file path=xl/worksheets/sheet2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0" width="14.5703125" style="133"/>
    <col min="11" max="12" width="14.5703125" style="167"/>
    <col min="13" max="16384" width="14.5703125" style="133"/>
  </cols>
  <sheetData>
    <row r="1" spans="1:31" ht="14.45" customHeight="1" x14ac:dyDescent="0.2">
      <c r="A1" s="129" t="s">
        <v>555</v>
      </c>
    </row>
    <row r="2" spans="1:31" ht="14.45" customHeight="1" x14ac:dyDescent="0.2">
      <c r="A2" s="129" t="s">
        <v>413</v>
      </c>
    </row>
    <row r="3" spans="1:31" ht="14.45" customHeight="1" x14ac:dyDescent="0.2"/>
    <row r="4" spans="1:31" ht="14.45" customHeight="1" thickBot="1" x14ac:dyDescent="0.25">
      <c r="A4" s="134" t="s">
        <v>556</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80.872290128368903</v>
      </c>
      <c r="C6" s="144">
        <v>2005</v>
      </c>
      <c r="D6" s="145">
        <v>4.0335306797190003E-2</v>
      </c>
      <c r="E6" s="146">
        <v>22.2688665114194</v>
      </c>
      <c r="F6" s="147">
        <v>172.4</v>
      </c>
      <c r="G6" s="148">
        <v>0.12916975934698</v>
      </c>
      <c r="H6" s="149">
        <v>21.405947447264701</v>
      </c>
      <c r="I6" s="144">
        <v>427.8</v>
      </c>
      <c r="J6" s="150">
        <v>5.0037277810340001E-2</v>
      </c>
      <c r="K6" s="146">
        <v>2.1864879488038498</v>
      </c>
      <c r="L6" s="151">
        <v>51.4</v>
      </c>
      <c r="M6" s="148">
        <v>4.2538676046770002E-2</v>
      </c>
      <c r="N6" s="149">
        <v>14.914603146927501</v>
      </c>
      <c r="O6" s="152">
        <v>25.8</v>
      </c>
      <c r="P6" s="150">
        <v>0.57808539329176001</v>
      </c>
      <c r="Q6" s="146">
        <v>-1.4534572170280999</v>
      </c>
      <c r="R6" s="151">
        <v>51.8</v>
      </c>
      <c r="S6" s="148">
        <v>-2.80590196337E-2</v>
      </c>
      <c r="T6" s="153">
        <v>5.3854586937595101</v>
      </c>
      <c r="U6" s="152">
        <v>6</v>
      </c>
      <c r="V6" s="150">
        <v>0.89757644895991995</v>
      </c>
      <c r="W6" s="146">
        <v>5.2187982885378803</v>
      </c>
      <c r="X6" s="151">
        <v>30</v>
      </c>
      <c r="Y6" s="148">
        <v>0.17395994295125999</v>
      </c>
      <c r="Z6" s="149">
        <v>2.01681432904945</v>
      </c>
      <c r="AA6" s="152">
        <v>15.4</v>
      </c>
      <c r="AB6" s="150">
        <v>0.13096196941880001</v>
      </c>
      <c r="AC6" s="146">
        <v>8.9287709796346597</v>
      </c>
      <c r="AD6" s="151">
        <v>92.8</v>
      </c>
      <c r="AE6" s="154">
        <v>9.6215204521929998E-2</v>
      </c>
    </row>
    <row r="7" spans="1:31" x14ac:dyDescent="0.2">
      <c r="A7" s="142" t="s">
        <v>1</v>
      </c>
      <c r="B7" s="144">
        <v>62.097652554102702</v>
      </c>
      <c r="C7" s="144">
        <v>1025</v>
      </c>
      <c r="D7" s="145">
        <v>6.0583075662540002E-2</v>
      </c>
      <c r="E7" s="146">
        <v>16.506539018354001</v>
      </c>
      <c r="F7" s="147">
        <v>82.8</v>
      </c>
      <c r="G7" s="148">
        <v>0.19935433597046001</v>
      </c>
      <c r="H7" s="149">
        <v>16.161283009792601</v>
      </c>
      <c r="I7" s="144">
        <v>227.2</v>
      </c>
      <c r="J7" s="150">
        <v>7.1132407613519993E-2</v>
      </c>
      <c r="K7" s="146">
        <v>1.4717179755313099</v>
      </c>
      <c r="L7" s="151">
        <v>22.6</v>
      </c>
      <c r="M7" s="148">
        <v>6.5120264404040007E-2</v>
      </c>
      <c r="N7" s="149">
        <v>9.6470582294831608</v>
      </c>
      <c r="O7" s="152">
        <v>16.2</v>
      </c>
      <c r="P7" s="150">
        <v>0.59549742157302998</v>
      </c>
      <c r="Q7" s="146">
        <v>1.0787795247415899</v>
      </c>
      <c r="R7" s="151">
        <v>27.4</v>
      </c>
      <c r="S7" s="148">
        <v>3.9371515501520002E-2</v>
      </c>
      <c r="T7" s="153">
        <v>4.5854586937595103</v>
      </c>
      <c r="U7" s="152">
        <v>5.2</v>
      </c>
      <c r="V7" s="150">
        <v>0.88181897956914002</v>
      </c>
      <c r="W7" s="146">
        <v>4.2304535651718096</v>
      </c>
      <c r="X7" s="151">
        <v>22.2</v>
      </c>
      <c r="Y7" s="148">
        <v>0.19056097140413999</v>
      </c>
      <c r="Z7" s="149">
        <v>1.6688234731864899</v>
      </c>
      <c r="AA7" s="152">
        <v>10.4</v>
      </c>
      <c r="AB7" s="150">
        <v>0.16046379549869999</v>
      </c>
      <c r="AC7" s="146">
        <v>6.7475390640823001</v>
      </c>
      <c r="AD7" s="151">
        <v>49.4</v>
      </c>
      <c r="AE7" s="154">
        <v>0.13658985959681</v>
      </c>
    </row>
    <row r="8" spans="1:31" ht="13.5" thickBot="1" x14ac:dyDescent="0.25">
      <c r="A8" s="155" t="s">
        <v>2</v>
      </c>
      <c r="B8" s="156">
        <v>18.774637574266102</v>
      </c>
      <c r="C8" s="156">
        <v>980</v>
      </c>
      <c r="D8" s="157">
        <v>1.9157793443130001E-2</v>
      </c>
      <c r="E8" s="158">
        <v>5.76232749306544</v>
      </c>
      <c r="F8" s="159">
        <v>89.6</v>
      </c>
      <c r="G8" s="160">
        <v>6.4311690770819996E-2</v>
      </c>
      <c r="H8" s="161">
        <v>5.2446644374721298</v>
      </c>
      <c r="I8" s="156">
        <v>200.6</v>
      </c>
      <c r="J8" s="162">
        <v>2.6144887524790002E-2</v>
      </c>
      <c r="K8" s="158">
        <v>0.71476997327253</v>
      </c>
      <c r="L8" s="163">
        <v>28.8</v>
      </c>
      <c r="M8" s="160">
        <v>2.4818401849740001E-2</v>
      </c>
      <c r="N8" s="161">
        <v>5.2675449174443401</v>
      </c>
      <c r="O8" s="164">
        <v>9.6</v>
      </c>
      <c r="P8" s="162">
        <v>0.54870259556711998</v>
      </c>
      <c r="Q8" s="158">
        <v>-2.5322367417697</v>
      </c>
      <c r="R8" s="163">
        <v>24.4</v>
      </c>
      <c r="S8" s="160">
        <v>-0.1037801943348</v>
      </c>
      <c r="T8" s="165">
        <v>0.8</v>
      </c>
      <c r="U8" s="164">
        <v>0.8</v>
      </c>
      <c r="V8" s="162">
        <v>1</v>
      </c>
      <c r="W8" s="158">
        <v>0.98834472336607004</v>
      </c>
      <c r="X8" s="163">
        <v>7.8</v>
      </c>
      <c r="Y8" s="160">
        <v>0.12671086197001</v>
      </c>
      <c r="Z8" s="161">
        <v>0.34799085586294998</v>
      </c>
      <c r="AA8" s="164">
        <v>5</v>
      </c>
      <c r="AB8" s="162">
        <v>6.9598171172589998E-2</v>
      </c>
      <c r="AC8" s="158">
        <v>2.1812319155523698</v>
      </c>
      <c r="AD8" s="163">
        <v>43.4</v>
      </c>
      <c r="AE8" s="166">
        <v>5.0258799897520003E-2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323.854656633876</v>
      </c>
      <c r="C11" s="144">
        <v>17286</v>
      </c>
      <c r="D11" s="145">
        <v>1.8735083688179999E-2</v>
      </c>
      <c r="E11" s="146">
        <v>39.185931601280799</v>
      </c>
      <c r="F11" s="147">
        <v>261.39999999999998</v>
      </c>
      <c r="G11" s="148">
        <v>0.14990792502403</v>
      </c>
      <c r="H11" s="149">
        <v>-56.091099845450998</v>
      </c>
      <c r="I11" s="144">
        <v>1712.6</v>
      </c>
      <c r="J11" s="150">
        <v>-3.2752014390700003E-2</v>
      </c>
      <c r="K11" s="146">
        <v>24.561424871776602</v>
      </c>
      <c r="L11" s="151">
        <v>493</v>
      </c>
      <c r="M11" s="148">
        <v>4.9820334425510003E-2</v>
      </c>
      <c r="N11" s="149">
        <v>78.470803247639296</v>
      </c>
      <c r="O11" s="152">
        <v>215.6</v>
      </c>
      <c r="P11" s="150">
        <v>0.36396476459943999</v>
      </c>
      <c r="Q11" s="146">
        <v>-4.0436966085932999</v>
      </c>
      <c r="R11" s="151">
        <v>197.6</v>
      </c>
      <c r="S11" s="148">
        <v>-2.0464051662899999E-2</v>
      </c>
      <c r="T11" s="153">
        <v>109.087334146003</v>
      </c>
      <c r="U11" s="152">
        <v>153</v>
      </c>
      <c r="V11" s="150">
        <v>0.71298911206537996</v>
      </c>
      <c r="W11" s="146">
        <v>11.9202843488381</v>
      </c>
      <c r="X11" s="151">
        <v>69.400000000000006</v>
      </c>
      <c r="Y11" s="148">
        <v>0.17176202231755</v>
      </c>
      <c r="Z11" s="149">
        <v>12.287503526021601</v>
      </c>
      <c r="AA11" s="152">
        <v>94.4</v>
      </c>
      <c r="AB11" s="150">
        <v>0.13016423226717999</v>
      </c>
      <c r="AC11" s="146">
        <v>108.476171346361</v>
      </c>
      <c r="AD11" s="151">
        <v>1250.2</v>
      </c>
      <c r="AE11" s="154">
        <v>8.6767054348389994E-2</v>
      </c>
    </row>
    <row r="12" spans="1:31" x14ac:dyDescent="0.2">
      <c r="A12" s="142" t="s">
        <v>1</v>
      </c>
      <c r="B12" s="144">
        <v>303.88542116678798</v>
      </c>
      <c r="C12" s="144">
        <v>8032.8</v>
      </c>
      <c r="D12" s="145">
        <v>3.7830572299420002E-2</v>
      </c>
      <c r="E12" s="146">
        <v>31.352959215590101</v>
      </c>
      <c r="F12" s="147">
        <v>131.19999999999999</v>
      </c>
      <c r="G12" s="148">
        <v>0.23897072572858</v>
      </c>
      <c r="H12" s="149">
        <v>23.512085533406101</v>
      </c>
      <c r="I12" s="144">
        <v>1047.4000000000001</v>
      </c>
      <c r="J12" s="150">
        <v>2.2448048055570002E-2</v>
      </c>
      <c r="K12" s="146">
        <v>18.217465262247899</v>
      </c>
      <c r="L12" s="151">
        <v>256.39999999999998</v>
      </c>
      <c r="M12" s="148">
        <v>7.1050956561029999E-2</v>
      </c>
      <c r="N12" s="149">
        <v>56.8931169297094</v>
      </c>
      <c r="O12" s="152">
        <v>122</v>
      </c>
      <c r="P12" s="150">
        <v>0.46633702401401</v>
      </c>
      <c r="Q12" s="146">
        <v>4.7230905770987999</v>
      </c>
      <c r="R12" s="151">
        <v>127</v>
      </c>
      <c r="S12" s="148">
        <v>3.7189689583460001E-2</v>
      </c>
      <c r="T12" s="153">
        <v>79.724734065502602</v>
      </c>
      <c r="U12" s="152">
        <v>103.8</v>
      </c>
      <c r="V12" s="150">
        <v>0.76806102182564995</v>
      </c>
      <c r="W12" s="146">
        <v>7.1229737322902196</v>
      </c>
      <c r="X12" s="151">
        <v>32.200000000000003</v>
      </c>
      <c r="Y12" s="148">
        <v>0.22121036435683999</v>
      </c>
      <c r="Z12" s="149">
        <v>9.46034274106478</v>
      </c>
      <c r="AA12" s="152">
        <v>56.6</v>
      </c>
      <c r="AB12" s="150">
        <v>0.16714386468312001</v>
      </c>
      <c r="AC12" s="146">
        <v>72.8786531098783</v>
      </c>
      <c r="AD12" s="151">
        <v>538.20000000000005</v>
      </c>
      <c r="AE12" s="154">
        <v>0.13541184152708999</v>
      </c>
    </row>
    <row r="13" spans="1:31" ht="13.5" thickBot="1" x14ac:dyDescent="0.25">
      <c r="A13" s="155" t="s">
        <v>2</v>
      </c>
      <c r="B13" s="156">
        <v>19.969235467088001</v>
      </c>
      <c r="C13" s="156">
        <v>9253.2000000000007</v>
      </c>
      <c r="D13" s="157">
        <v>2.15808968433E-3</v>
      </c>
      <c r="E13" s="158">
        <v>7.83297238569076</v>
      </c>
      <c r="F13" s="159">
        <v>130.19999999999999</v>
      </c>
      <c r="G13" s="160">
        <v>6.0161078231109999E-2</v>
      </c>
      <c r="H13" s="161">
        <v>-79.603185378857006</v>
      </c>
      <c r="I13" s="156">
        <v>665.2</v>
      </c>
      <c r="J13" s="162">
        <v>-0.1196680477734</v>
      </c>
      <c r="K13" s="158">
        <v>6.3439596095287003</v>
      </c>
      <c r="L13" s="163">
        <v>236.6</v>
      </c>
      <c r="M13" s="160">
        <v>2.6813016101140001E-2</v>
      </c>
      <c r="N13" s="161">
        <v>21.577686317929899</v>
      </c>
      <c r="O13" s="164">
        <v>93.6</v>
      </c>
      <c r="P13" s="162">
        <v>0.23053083673002001</v>
      </c>
      <c r="Q13" s="158">
        <v>-8.7667871856921007</v>
      </c>
      <c r="R13" s="163">
        <v>70.599999999999994</v>
      </c>
      <c r="S13" s="160">
        <v>-0.124175455888</v>
      </c>
      <c r="T13" s="165">
        <v>29.362600080500599</v>
      </c>
      <c r="U13" s="164">
        <v>49.2</v>
      </c>
      <c r="V13" s="162">
        <v>0.59680081464432</v>
      </c>
      <c r="W13" s="158">
        <v>4.79731061654791</v>
      </c>
      <c r="X13" s="163">
        <v>37.200000000000003</v>
      </c>
      <c r="Y13" s="160">
        <v>0.12895996281043001</v>
      </c>
      <c r="Z13" s="161">
        <v>2.8271607849567699</v>
      </c>
      <c r="AA13" s="164">
        <v>37.799999999999997</v>
      </c>
      <c r="AB13" s="162">
        <v>7.479261335864E-2</v>
      </c>
      <c r="AC13" s="158">
        <v>35.597518236482301</v>
      </c>
      <c r="AD13" s="163">
        <v>712</v>
      </c>
      <c r="AE13" s="166">
        <v>4.9996514377079998E-2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3297.98139259665</v>
      </c>
      <c r="C16" s="144">
        <v>107797.8</v>
      </c>
      <c r="D16" s="145">
        <v>3.0594143782120001E-2</v>
      </c>
      <c r="E16" s="146">
        <v>19.677684721245999</v>
      </c>
      <c r="F16" s="147">
        <v>139.80000000000001</v>
      </c>
      <c r="G16" s="148">
        <v>0.14075597082436</v>
      </c>
      <c r="H16" s="149">
        <v>49.2606485557314</v>
      </c>
      <c r="I16" s="144">
        <v>2502.8000000000002</v>
      </c>
      <c r="J16" s="150">
        <v>1.9682215341110001E-2</v>
      </c>
      <c r="K16" s="146">
        <v>129.75927152122699</v>
      </c>
      <c r="L16" s="151">
        <v>2467.6</v>
      </c>
      <c r="M16" s="148">
        <v>5.2585212968560002E-2</v>
      </c>
      <c r="N16" s="149">
        <v>106.966219325067</v>
      </c>
      <c r="O16" s="152">
        <v>317.39999999999998</v>
      </c>
      <c r="P16" s="150">
        <v>0.3370076223222</v>
      </c>
      <c r="Q16" s="146">
        <v>-13.828844805829</v>
      </c>
      <c r="R16" s="151">
        <v>527.20000000000005</v>
      </c>
      <c r="S16" s="148">
        <v>-2.62307374921E-2</v>
      </c>
      <c r="T16" s="153">
        <v>525.74182627017603</v>
      </c>
      <c r="U16" s="152">
        <v>675.6</v>
      </c>
      <c r="V16" s="150">
        <v>0.77818505960654005</v>
      </c>
      <c r="W16" s="146">
        <v>121.56652398394</v>
      </c>
      <c r="X16" s="151">
        <v>637.6</v>
      </c>
      <c r="Y16" s="148">
        <v>0.19066267877029</v>
      </c>
      <c r="Z16" s="149">
        <v>151.62281181903199</v>
      </c>
      <c r="AA16" s="152">
        <v>1113.5999999999999</v>
      </c>
      <c r="AB16" s="150">
        <v>0.13615554222255</v>
      </c>
      <c r="AC16" s="146">
        <v>2207.2152512060602</v>
      </c>
      <c r="AD16" s="151">
        <v>17281.599999999999</v>
      </c>
      <c r="AE16" s="154">
        <v>0.12772053809867001</v>
      </c>
    </row>
    <row r="17" spans="1:31" x14ac:dyDescent="0.2">
      <c r="A17" s="142" t="s">
        <v>1</v>
      </c>
      <c r="B17" s="144">
        <v>2400.3926765245601</v>
      </c>
      <c r="C17" s="144">
        <v>50838.400000000001</v>
      </c>
      <c r="D17" s="145">
        <v>4.7216133405549997E-2</v>
      </c>
      <c r="E17" s="146">
        <v>14.786143120141899</v>
      </c>
      <c r="F17" s="147">
        <v>76.2</v>
      </c>
      <c r="G17" s="148">
        <v>0.19404387296774001</v>
      </c>
      <c r="H17" s="149">
        <v>85.582712613616806</v>
      </c>
      <c r="I17" s="144">
        <v>1269.4000000000001</v>
      </c>
      <c r="J17" s="150">
        <v>6.7419814568789996E-2</v>
      </c>
      <c r="K17" s="146">
        <v>89.701531783687699</v>
      </c>
      <c r="L17" s="151">
        <v>1179.2</v>
      </c>
      <c r="M17" s="148">
        <v>7.6069820033660002E-2</v>
      </c>
      <c r="N17" s="149">
        <v>76.226904774964297</v>
      </c>
      <c r="O17" s="152">
        <v>180.8</v>
      </c>
      <c r="P17" s="150">
        <v>0.42160898658718998</v>
      </c>
      <c r="Q17" s="146">
        <v>11.4711766106255</v>
      </c>
      <c r="R17" s="151">
        <v>328</v>
      </c>
      <c r="S17" s="148">
        <v>3.497309942264E-2</v>
      </c>
      <c r="T17" s="153">
        <v>358.80676477824102</v>
      </c>
      <c r="U17" s="152">
        <v>444.8</v>
      </c>
      <c r="V17" s="150">
        <v>0.80666988484317004</v>
      </c>
      <c r="W17" s="146">
        <v>85.499897366878201</v>
      </c>
      <c r="X17" s="151">
        <v>378</v>
      </c>
      <c r="Y17" s="148">
        <v>0.22619020467428</v>
      </c>
      <c r="Z17" s="149">
        <v>96.717863178398304</v>
      </c>
      <c r="AA17" s="152">
        <v>544</v>
      </c>
      <c r="AB17" s="150">
        <v>0.17779018966617</v>
      </c>
      <c r="AC17" s="146">
        <v>1581.5996822980101</v>
      </c>
      <c r="AD17" s="151">
        <v>9433.2000000000007</v>
      </c>
      <c r="AE17" s="154">
        <v>0.16766311350315999</v>
      </c>
    </row>
    <row r="18" spans="1:31" ht="13.5" thickBot="1" x14ac:dyDescent="0.25">
      <c r="A18" s="155" t="s">
        <v>2</v>
      </c>
      <c r="B18" s="156">
        <v>897.58871607209096</v>
      </c>
      <c r="C18" s="156">
        <v>56959.4</v>
      </c>
      <c r="D18" s="157">
        <v>1.5758394857950001E-2</v>
      </c>
      <c r="E18" s="158">
        <v>4.8915416011040396</v>
      </c>
      <c r="F18" s="159">
        <v>63.6</v>
      </c>
      <c r="G18" s="160">
        <v>7.6911031463900006E-2</v>
      </c>
      <c r="H18" s="161">
        <v>-36.322064057885001</v>
      </c>
      <c r="I18" s="156">
        <v>1233.4000000000001</v>
      </c>
      <c r="J18" s="162">
        <v>-2.9448730385799999E-2</v>
      </c>
      <c r="K18" s="158">
        <v>40.057739737539102</v>
      </c>
      <c r="L18" s="163">
        <v>1288.4000000000001</v>
      </c>
      <c r="M18" s="160">
        <v>3.1091073996849999E-2</v>
      </c>
      <c r="N18" s="161">
        <v>30.739314550102598</v>
      </c>
      <c r="O18" s="164">
        <v>136.6</v>
      </c>
      <c r="P18" s="162">
        <v>0.22503158528625999</v>
      </c>
      <c r="Q18" s="158">
        <v>-25.300021416454999</v>
      </c>
      <c r="R18" s="163">
        <v>199.2</v>
      </c>
      <c r="S18" s="160">
        <v>-0.12700813964079999</v>
      </c>
      <c r="T18" s="165">
        <v>166.93506149193499</v>
      </c>
      <c r="U18" s="164">
        <v>230.8</v>
      </c>
      <c r="V18" s="162">
        <v>0.72328882795465999</v>
      </c>
      <c r="W18" s="158">
        <v>36.066626617061601</v>
      </c>
      <c r="X18" s="163">
        <v>259.60000000000002</v>
      </c>
      <c r="Y18" s="160">
        <v>0.13893153550486001</v>
      </c>
      <c r="Z18" s="161">
        <v>54.904948640634103</v>
      </c>
      <c r="AA18" s="164">
        <v>569.6</v>
      </c>
      <c r="AB18" s="162">
        <v>9.6392114888750005E-2</v>
      </c>
      <c r="AC18" s="158">
        <v>625.61556890805502</v>
      </c>
      <c r="AD18" s="163">
        <v>7848.4</v>
      </c>
      <c r="AE18" s="166">
        <v>7.9712497949650005E-2</v>
      </c>
    </row>
    <row r="19" spans="1:31" x14ac:dyDescent="0.2">
      <c r="A19" s="132"/>
      <c r="B19" s="130"/>
      <c r="C19" s="130"/>
      <c r="D19" s="131"/>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557</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ht="15" x14ac:dyDescent="0.25">
      <c r="A33" s="220"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20'!A1" display="Back to Top"/>
  </hyperlinks>
  <pageMargins left="0.7" right="0.7" top="0.75" bottom="0.75" header="0.3" footer="0.3"/>
  <pageSetup paperSize="5" scale="38" orientation="landscape" r:id="rId1"/>
</worksheet>
</file>

<file path=xl/worksheets/sheet2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241</v>
      </c>
      <c r="B1" s="12"/>
      <c r="C1" s="12"/>
      <c r="D1" s="12"/>
      <c r="E1" s="30"/>
      <c r="F1" s="30"/>
      <c r="G1" s="30"/>
      <c r="H1" s="30"/>
      <c r="I1" s="30"/>
      <c r="J1" s="30"/>
      <c r="K1" s="30"/>
      <c r="L1" s="30"/>
      <c r="M1" s="30"/>
      <c r="N1" s="30"/>
      <c r="O1" s="30"/>
      <c r="P1" s="30"/>
      <c r="Q1" s="30"/>
      <c r="R1" s="30"/>
      <c r="S1" s="30"/>
      <c r="T1" s="30"/>
      <c r="U1" s="30"/>
      <c r="V1" s="30"/>
    </row>
    <row r="2" spans="1:30" x14ac:dyDescent="0.25">
      <c r="A2" s="12" t="s">
        <v>323</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355</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473.63762210078005</v>
      </c>
      <c r="C6" s="222">
        <v>3165.2</v>
      </c>
      <c r="D6" s="77">
        <v>0.14963908192239989</v>
      </c>
      <c r="E6" s="224">
        <v>238.95583472760001</v>
      </c>
      <c r="F6" s="225">
        <v>564</v>
      </c>
      <c r="G6" s="78">
        <v>0.42368055802765958</v>
      </c>
      <c r="H6" s="232">
        <v>135.23074954839998</v>
      </c>
      <c r="I6" s="222">
        <v>755.8</v>
      </c>
      <c r="J6" s="77">
        <v>0.17892398722995501</v>
      </c>
      <c r="K6" s="224">
        <v>3.6174335929799999</v>
      </c>
      <c r="L6" s="225">
        <v>51.400000000000006</v>
      </c>
      <c r="M6" s="78">
        <v>7.0378085466536955E-2</v>
      </c>
      <c r="N6" s="232">
        <v>95.83360423180001</v>
      </c>
      <c r="O6" s="222">
        <v>188.8</v>
      </c>
      <c r="P6" s="79">
        <v>0.50759324275317796</v>
      </c>
      <c r="Q6" s="28"/>
      <c r="R6" s="19"/>
      <c r="S6" s="28"/>
      <c r="T6" s="18"/>
      <c r="U6" s="19"/>
      <c r="V6" s="13"/>
      <c r="W6" s="18"/>
      <c r="Z6" s="16"/>
      <c r="AA6" s="18"/>
      <c r="AB6" s="18"/>
      <c r="AC6" s="19"/>
      <c r="AD6" s="16"/>
    </row>
    <row r="7" spans="1:30" x14ac:dyDescent="0.25">
      <c r="A7" s="76" t="s">
        <v>1</v>
      </c>
      <c r="B7" s="222">
        <v>277.43135605160001</v>
      </c>
      <c r="C7" s="222">
        <v>1537.2</v>
      </c>
      <c r="D7" s="77">
        <v>0.18047837369997397</v>
      </c>
      <c r="E7" s="224">
        <v>137.23744242200002</v>
      </c>
      <c r="F7" s="225">
        <v>311</v>
      </c>
      <c r="G7" s="78">
        <v>0.44127794990996788</v>
      </c>
      <c r="H7" s="232">
        <v>83.823646996400001</v>
      </c>
      <c r="I7" s="222">
        <v>390.2</v>
      </c>
      <c r="J7" s="77">
        <v>0.21482226293285495</v>
      </c>
      <c r="K7" s="224">
        <v>2.6333877887999999</v>
      </c>
      <c r="L7" s="225">
        <v>29.6</v>
      </c>
      <c r="M7" s="78">
        <v>8.8965803675675664E-2</v>
      </c>
      <c r="N7" s="232">
        <v>53.73687884440001</v>
      </c>
      <c r="O7" s="222">
        <v>92.2</v>
      </c>
      <c r="P7" s="79">
        <v>0.58282948855097627</v>
      </c>
      <c r="Q7" s="28"/>
      <c r="R7" s="19"/>
      <c r="S7" s="28"/>
      <c r="T7" s="20"/>
      <c r="U7" s="19"/>
      <c r="V7" s="13"/>
      <c r="W7" s="18"/>
      <c r="Z7" s="16"/>
      <c r="AA7" s="18"/>
      <c r="AB7" s="20"/>
      <c r="AC7" s="19"/>
      <c r="AD7" s="16"/>
    </row>
    <row r="8" spans="1:30" ht="15.75" thickBot="1" x14ac:dyDescent="0.3">
      <c r="A8" s="80" t="s">
        <v>2</v>
      </c>
      <c r="B8" s="223">
        <v>196.20626604917999</v>
      </c>
      <c r="C8" s="223">
        <v>1628</v>
      </c>
      <c r="D8" s="81">
        <v>0.12051981944052825</v>
      </c>
      <c r="E8" s="226">
        <v>101.71839230560001</v>
      </c>
      <c r="F8" s="227">
        <v>253</v>
      </c>
      <c r="G8" s="82">
        <v>0.40204898144505929</v>
      </c>
      <c r="H8" s="233">
        <v>51.407102551999991</v>
      </c>
      <c r="I8" s="223">
        <v>365.6</v>
      </c>
      <c r="J8" s="81">
        <v>0.1406102367396061</v>
      </c>
      <c r="K8" s="226">
        <v>0.98404580417999998</v>
      </c>
      <c r="L8" s="227">
        <v>21.8</v>
      </c>
      <c r="M8" s="82">
        <v>4.5139715788073395E-2</v>
      </c>
      <c r="N8" s="233">
        <v>42.096725387399999</v>
      </c>
      <c r="O8" s="223">
        <v>96.6</v>
      </c>
      <c r="P8" s="83">
        <v>0.4357839067018634</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2131.9767924665998</v>
      </c>
      <c r="C11" s="222">
        <v>27436.2</v>
      </c>
      <c r="D11" s="77">
        <v>7.7706708380409814E-2</v>
      </c>
      <c r="E11" s="224">
        <v>306.03352011999999</v>
      </c>
      <c r="F11" s="225">
        <v>928.8</v>
      </c>
      <c r="G11" s="78">
        <v>0.32949345404823427</v>
      </c>
      <c r="H11" s="232">
        <v>1088.7867435000001</v>
      </c>
      <c r="I11" s="222">
        <v>4784</v>
      </c>
      <c r="J11" s="77">
        <v>0.22758920223662207</v>
      </c>
      <c r="K11" s="224">
        <v>16.106492756000002</v>
      </c>
      <c r="L11" s="225">
        <v>154.4</v>
      </c>
      <c r="M11" s="78">
        <v>0.10431666292746114</v>
      </c>
      <c r="N11" s="232">
        <v>721.05003600800001</v>
      </c>
      <c r="O11" s="222">
        <v>1447.6</v>
      </c>
      <c r="P11" s="79">
        <v>0.49810032882564248</v>
      </c>
      <c r="Q11" s="28"/>
      <c r="R11" s="22"/>
      <c r="S11" s="28"/>
      <c r="T11" s="22"/>
      <c r="U11" s="23"/>
      <c r="V11" s="13"/>
    </row>
    <row r="12" spans="1:30" x14ac:dyDescent="0.25">
      <c r="A12" s="92" t="s">
        <v>1</v>
      </c>
      <c r="B12" s="222">
        <v>1357.7740091885998</v>
      </c>
      <c r="C12" s="222">
        <v>12728.4</v>
      </c>
      <c r="D12" s="77">
        <v>0.10667279541722446</v>
      </c>
      <c r="E12" s="224">
        <v>189.70266283999999</v>
      </c>
      <c r="F12" s="225">
        <v>547.6</v>
      </c>
      <c r="G12" s="78">
        <v>0.34642560781592402</v>
      </c>
      <c r="H12" s="232">
        <v>777.30208792000008</v>
      </c>
      <c r="I12" s="222">
        <v>2879.6</v>
      </c>
      <c r="J12" s="77">
        <v>0.26993404914571473</v>
      </c>
      <c r="K12" s="224">
        <v>12.406045880000001</v>
      </c>
      <c r="L12" s="225">
        <v>92.6</v>
      </c>
      <c r="M12" s="78">
        <v>0.13397457753779698</v>
      </c>
      <c r="N12" s="232">
        <v>378.36321245800002</v>
      </c>
      <c r="O12" s="222">
        <v>688.6</v>
      </c>
      <c r="P12" s="79">
        <v>0.54946734309904155</v>
      </c>
      <c r="Q12" s="28"/>
      <c r="R12" s="22"/>
      <c r="S12" s="28"/>
      <c r="T12" s="22"/>
      <c r="U12" s="23"/>
      <c r="V12" s="13"/>
    </row>
    <row r="13" spans="1:30" ht="15.75" thickBot="1" x14ac:dyDescent="0.3">
      <c r="A13" s="80" t="s">
        <v>2</v>
      </c>
      <c r="B13" s="223">
        <v>774.20278327799997</v>
      </c>
      <c r="C13" s="223">
        <v>14707.8</v>
      </c>
      <c r="D13" s="81">
        <v>5.2638925147064822E-2</v>
      </c>
      <c r="E13" s="226">
        <v>116.33085728</v>
      </c>
      <c r="F13" s="227">
        <v>381.2</v>
      </c>
      <c r="G13" s="82">
        <v>0.30517013976915008</v>
      </c>
      <c r="H13" s="233">
        <v>311.48465558000004</v>
      </c>
      <c r="I13" s="223">
        <v>1904.4</v>
      </c>
      <c r="J13" s="81">
        <v>0.16356052067842891</v>
      </c>
      <c r="K13" s="226">
        <v>3.700446876</v>
      </c>
      <c r="L13" s="227">
        <v>61.8</v>
      </c>
      <c r="M13" s="82">
        <v>5.9877781165048549E-2</v>
      </c>
      <c r="N13" s="233">
        <v>342.68682354999999</v>
      </c>
      <c r="O13" s="223">
        <v>759</v>
      </c>
      <c r="P13" s="83">
        <v>0.45149779123847167</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2820.5164897236004</v>
      </c>
      <c r="C16" s="222">
        <v>104839.8</v>
      </c>
      <c r="D16" s="77">
        <v>2.6903108263499172E-2</v>
      </c>
      <c r="E16" s="224">
        <v>105.62884215200002</v>
      </c>
      <c r="F16" s="225">
        <v>251.2</v>
      </c>
      <c r="G16" s="78">
        <v>0.42049698308917205</v>
      </c>
      <c r="H16" s="232">
        <v>977.63745511800005</v>
      </c>
      <c r="I16" s="222">
        <v>4911.2</v>
      </c>
      <c r="J16" s="77">
        <v>0.19906284718968889</v>
      </c>
      <c r="K16" s="224">
        <v>29.269472564000001</v>
      </c>
      <c r="L16" s="225">
        <v>298.2</v>
      </c>
      <c r="M16" s="78">
        <v>9.8153831535881961E-2</v>
      </c>
      <c r="N16" s="232">
        <v>1707.9807198599999</v>
      </c>
      <c r="O16" s="222">
        <v>3342.8</v>
      </c>
      <c r="P16" s="79">
        <v>0.51094313744764863</v>
      </c>
      <c r="Q16" s="28"/>
      <c r="R16" s="22"/>
      <c r="S16" s="28"/>
      <c r="T16" s="22"/>
      <c r="U16" s="23"/>
      <c r="V16" s="13"/>
    </row>
    <row r="17" spans="1:22" x14ac:dyDescent="0.25">
      <c r="A17" s="76" t="s">
        <v>1</v>
      </c>
      <c r="B17" s="222">
        <v>1573.497372588</v>
      </c>
      <c r="C17" s="222">
        <v>48065.2</v>
      </c>
      <c r="D17" s="77">
        <v>3.273672787355509E-2</v>
      </c>
      <c r="E17" s="224">
        <v>62.914029860000007</v>
      </c>
      <c r="F17" s="225">
        <v>144.6</v>
      </c>
      <c r="G17" s="78">
        <v>0.43509010968188111</v>
      </c>
      <c r="H17" s="232">
        <v>630.99900880000007</v>
      </c>
      <c r="I17" s="222">
        <v>2631</v>
      </c>
      <c r="J17" s="77">
        <v>0.23983238646902322</v>
      </c>
      <c r="K17" s="224">
        <v>21.207556619999998</v>
      </c>
      <c r="L17" s="225">
        <v>164</v>
      </c>
      <c r="M17" s="78">
        <v>0.12931436963414633</v>
      </c>
      <c r="N17" s="232">
        <v>858.37677728599988</v>
      </c>
      <c r="O17" s="222">
        <v>1556.8</v>
      </c>
      <c r="P17" s="79">
        <v>0.55137254450539563</v>
      </c>
      <c r="Q17" s="28"/>
      <c r="R17" s="22"/>
      <c r="S17" s="28"/>
      <c r="T17" s="22"/>
      <c r="U17" s="23"/>
      <c r="V17" s="13"/>
    </row>
    <row r="18" spans="1:22" ht="15.75" thickBot="1" x14ac:dyDescent="0.3">
      <c r="A18" s="93" t="s">
        <v>2</v>
      </c>
      <c r="B18" s="223">
        <v>1247.0191171356</v>
      </c>
      <c r="C18" s="223">
        <v>56774.6</v>
      </c>
      <c r="D18" s="81">
        <v>2.1964384022707339E-2</v>
      </c>
      <c r="E18" s="226">
        <v>42.714812291999998</v>
      </c>
      <c r="F18" s="227">
        <v>106.6</v>
      </c>
      <c r="G18" s="82">
        <v>0.40070180386491555</v>
      </c>
      <c r="H18" s="233">
        <v>346.63844631799998</v>
      </c>
      <c r="I18" s="223">
        <v>2280.1999999999998</v>
      </c>
      <c r="J18" s="81">
        <v>0.15202107109814927</v>
      </c>
      <c r="K18" s="226">
        <v>8.0619159440000008</v>
      </c>
      <c r="L18" s="227">
        <v>134.19999999999999</v>
      </c>
      <c r="M18" s="82">
        <v>6.0073889299552916E-2</v>
      </c>
      <c r="N18" s="233">
        <v>849.60394257400003</v>
      </c>
      <c r="O18" s="223">
        <v>1786</v>
      </c>
      <c r="P18" s="83">
        <v>0.47570209550615905</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21'!A1" display="Back to Top"/>
  </hyperlinks>
  <pageMargins left="0.7" right="0.7" top="0.75" bottom="0.75" header="0.3" footer="0.3"/>
  <pageSetup paperSize="5" scale="78" orientation="landscape" r:id="rId1"/>
</worksheet>
</file>

<file path=xl/worksheets/sheet2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558</v>
      </c>
    </row>
    <row r="2" spans="1:31" ht="14.45" customHeight="1" x14ac:dyDescent="0.2">
      <c r="A2" s="129" t="s">
        <v>414</v>
      </c>
    </row>
    <row r="3" spans="1:31" ht="14.45" customHeight="1" x14ac:dyDescent="0.2">
      <c r="A3" s="133"/>
    </row>
    <row r="4" spans="1:31" ht="14.45" customHeight="1" thickBot="1" x14ac:dyDescent="0.25">
      <c r="A4" s="134" t="s">
        <v>559</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124.567162185501</v>
      </c>
      <c r="C6" s="144">
        <v>3215</v>
      </c>
      <c r="D6" s="145">
        <v>3.874561809813E-2</v>
      </c>
      <c r="E6" s="146">
        <v>39.123313474905501</v>
      </c>
      <c r="F6" s="147">
        <v>317.2</v>
      </c>
      <c r="G6" s="148">
        <v>0.12333957589819</v>
      </c>
      <c r="H6" s="149">
        <v>22.127188872599699</v>
      </c>
      <c r="I6" s="144">
        <v>600.4</v>
      </c>
      <c r="J6" s="150">
        <v>3.6854078735179999E-2</v>
      </c>
      <c r="K6" s="172">
        <v>3.9243482182510698</v>
      </c>
      <c r="L6" s="173">
        <v>88.6</v>
      </c>
      <c r="M6" s="148">
        <v>4.4292869280489998E-2</v>
      </c>
      <c r="N6" s="149">
        <v>24.585284700436599</v>
      </c>
      <c r="O6" s="152">
        <v>42.6</v>
      </c>
      <c r="P6" s="150">
        <v>0.57711935916517998</v>
      </c>
      <c r="Q6" s="146">
        <v>-1.1924609602967999</v>
      </c>
      <c r="R6" s="151">
        <v>57.4</v>
      </c>
      <c r="S6" s="148">
        <v>-2.0774581189799999E-2</v>
      </c>
      <c r="T6" s="153">
        <v>9.7268533057434201</v>
      </c>
      <c r="U6" s="152">
        <v>11.8</v>
      </c>
      <c r="V6" s="150">
        <v>0.82430960218164995</v>
      </c>
      <c r="W6" s="146">
        <v>8.8236581962487897</v>
      </c>
      <c r="X6" s="151">
        <v>47</v>
      </c>
      <c r="Y6" s="148">
        <v>0.18773740843083001</v>
      </c>
      <c r="Z6" s="149">
        <v>2.0493207341559598</v>
      </c>
      <c r="AA6" s="152">
        <v>14.2</v>
      </c>
      <c r="AB6" s="150">
        <v>0.14431836156028</v>
      </c>
      <c r="AC6" s="146">
        <v>15.399655643457001</v>
      </c>
      <c r="AD6" s="151">
        <v>145.6</v>
      </c>
      <c r="AE6" s="154">
        <v>0.10576686568308</v>
      </c>
    </row>
    <row r="7" spans="1:31" x14ac:dyDescent="0.2">
      <c r="A7" s="142" t="s">
        <v>1</v>
      </c>
      <c r="B7" s="144">
        <v>92.604559546164495</v>
      </c>
      <c r="C7" s="144">
        <v>1572</v>
      </c>
      <c r="D7" s="145">
        <v>5.8908752891960001E-2</v>
      </c>
      <c r="E7" s="146">
        <v>26.747205066213301</v>
      </c>
      <c r="F7" s="147">
        <v>140.4</v>
      </c>
      <c r="G7" s="148">
        <v>0.19050715859126</v>
      </c>
      <c r="H7" s="149">
        <v>19.5522218566874</v>
      </c>
      <c r="I7" s="144">
        <v>312.39999999999998</v>
      </c>
      <c r="J7" s="150">
        <v>6.2587137825500003E-2</v>
      </c>
      <c r="K7" s="172">
        <v>2.7095551183561302</v>
      </c>
      <c r="L7" s="173">
        <v>39.200000000000003</v>
      </c>
      <c r="M7" s="148">
        <v>6.9121304039700002E-2</v>
      </c>
      <c r="N7" s="149">
        <v>15.588393733636201</v>
      </c>
      <c r="O7" s="152">
        <v>26.4</v>
      </c>
      <c r="P7" s="150">
        <v>0.59046945960743003</v>
      </c>
      <c r="Q7" s="146">
        <v>1.3210113234271801</v>
      </c>
      <c r="R7" s="151">
        <v>33.6</v>
      </c>
      <c r="S7" s="148">
        <v>3.931581319724E-2</v>
      </c>
      <c r="T7" s="153">
        <v>6.6118736705693504</v>
      </c>
      <c r="U7" s="152">
        <v>7.4</v>
      </c>
      <c r="V7" s="150">
        <v>0.89349644196883005</v>
      </c>
      <c r="W7" s="146">
        <v>7.02964280231404</v>
      </c>
      <c r="X7" s="151">
        <v>32.4</v>
      </c>
      <c r="Y7" s="148">
        <v>0.21696428402203999</v>
      </c>
      <c r="Z7" s="149">
        <v>1.7051520537791101</v>
      </c>
      <c r="AA7" s="152">
        <v>9.8000000000000007</v>
      </c>
      <c r="AB7" s="150">
        <v>0.17399510752847999</v>
      </c>
      <c r="AC7" s="146">
        <v>11.3395039211818</v>
      </c>
      <c r="AD7" s="151">
        <v>75</v>
      </c>
      <c r="AE7" s="154">
        <v>0.15119338561576001</v>
      </c>
    </row>
    <row r="8" spans="1:31" ht="13.5" thickBot="1" x14ac:dyDescent="0.25">
      <c r="A8" s="155" t="s">
        <v>2</v>
      </c>
      <c r="B8" s="156">
        <v>31.962602639336801</v>
      </c>
      <c r="C8" s="156">
        <v>1643</v>
      </c>
      <c r="D8" s="157">
        <v>1.945380562346E-2</v>
      </c>
      <c r="E8" s="158">
        <v>12.3761084086922</v>
      </c>
      <c r="F8" s="159">
        <v>176.8</v>
      </c>
      <c r="G8" s="160">
        <v>7.0000613171340001E-2</v>
      </c>
      <c r="H8" s="161">
        <v>2.5749670159122702</v>
      </c>
      <c r="I8" s="156">
        <v>288</v>
      </c>
      <c r="J8" s="162">
        <v>8.9408576941400007E-3</v>
      </c>
      <c r="K8" s="176">
        <v>1.2147930998949401</v>
      </c>
      <c r="L8" s="177">
        <v>49.4</v>
      </c>
      <c r="M8" s="160">
        <v>2.4590953439170001E-2</v>
      </c>
      <c r="N8" s="161">
        <v>8.9968909668004393</v>
      </c>
      <c r="O8" s="164">
        <v>16.2</v>
      </c>
      <c r="P8" s="162">
        <v>0.55536363992594995</v>
      </c>
      <c r="Q8" s="158">
        <v>-2.513472283724</v>
      </c>
      <c r="R8" s="163">
        <v>23.8</v>
      </c>
      <c r="S8" s="160">
        <v>-0.1056080791481</v>
      </c>
      <c r="T8" s="165">
        <v>3.11497963517406</v>
      </c>
      <c r="U8" s="164">
        <v>4.4000000000000004</v>
      </c>
      <c r="V8" s="162">
        <v>0.70794991708500998</v>
      </c>
      <c r="W8" s="158">
        <v>1.7940153939347601</v>
      </c>
      <c r="X8" s="163">
        <v>14.6</v>
      </c>
      <c r="Y8" s="160">
        <v>0.12287776670786001</v>
      </c>
      <c r="Z8" s="161">
        <v>0.34416868037685</v>
      </c>
      <c r="AA8" s="164">
        <v>4.4000000000000004</v>
      </c>
      <c r="AB8" s="162">
        <v>7.8220154631100006E-2</v>
      </c>
      <c r="AC8" s="158">
        <v>4.0601517222752399</v>
      </c>
      <c r="AD8" s="163">
        <v>70.599999999999994</v>
      </c>
      <c r="AE8" s="166">
        <v>5.7509231193700001E-2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728.31623230444904</v>
      </c>
      <c r="C11" s="144">
        <v>35593</v>
      </c>
      <c r="D11" s="145">
        <v>2.046234462688E-2</v>
      </c>
      <c r="E11" s="146">
        <v>77.445350666765606</v>
      </c>
      <c r="F11" s="147">
        <v>593.20000000000005</v>
      </c>
      <c r="G11" s="148">
        <v>0.13055521015975</v>
      </c>
      <c r="H11" s="149">
        <v>-64.086939245813994</v>
      </c>
      <c r="I11" s="144">
        <v>3032</v>
      </c>
      <c r="J11" s="150">
        <v>-2.1136853313300001E-2</v>
      </c>
      <c r="K11" s="172">
        <v>43.1100463137359</v>
      </c>
      <c r="L11" s="173">
        <v>894</v>
      </c>
      <c r="M11" s="148">
        <v>4.8221528315139997E-2</v>
      </c>
      <c r="N11" s="149">
        <v>141.59297352740199</v>
      </c>
      <c r="O11" s="152">
        <v>358.6</v>
      </c>
      <c r="P11" s="150">
        <v>0.39484934056720999</v>
      </c>
      <c r="Q11" s="146">
        <v>-5.5052969225244999</v>
      </c>
      <c r="R11" s="151">
        <v>251</v>
      </c>
      <c r="S11" s="148">
        <v>-2.1933453874599999E-2</v>
      </c>
      <c r="T11" s="153">
        <v>292.99099028919102</v>
      </c>
      <c r="U11" s="152">
        <v>389</v>
      </c>
      <c r="V11" s="150">
        <v>0.75319020639894996</v>
      </c>
      <c r="W11" s="146">
        <v>30.059477920046401</v>
      </c>
      <c r="X11" s="151">
        <v>170.4</v>
      </c>
      <c r="Y11" s="148">
        <v>0.17640538685473001</v>
      </c>
      <c r="Z11" s="149">
        <v>18.519579183952899</v>
      </c>
      <c r="AA11" s="152">
        <v>142.6</v>
      </c>
      <c r="AB11" s="150">
        <v>0.12987082176685</v>
      </c>
      <c r="AC11" s="146">
        <v>194.19005057169301</v>
      </c>
      <c r="AD11" s="151">
        <v>2118</v>
      </c>
      <c r="AE11" s="154">
        <v>9.1685576285030004E-2</v>
      </c>
    </row>
    <row r="12" spans="1:31" x14ac:dyDescent="0.2">
      <c r="A12" s="142" t="s">
        <v>1</v>
      </c>
      <c r="B12" s="144">
        <v>596.52250578309395</v>
      </c>
      <c r="C12" s="144">
        <v>14748</v>
      </c>
      <c r="D12" s="145">
        <v>4.04476882142E-2</v>
      </c>
      <c r="E12" s="146">
        <v>55.368047065719303</v>
      </c>
      <c r="F12" s="147">
        <v>249.2</v>
      </c>
      <c r="G12" s="148">
        <v>0.22218317442102001</v>
      </c>
      <c r="H12" s="149">
        <v>53.049222386104802</v>
      </c>
      <c r="I12" s="144">
        <v>1902.8</v>
      </c>
      <c r="J12" s="150">
        <v>2.7879557697129999E-2</v>
      </c>
      <c r="K12" s="172">
        <v>30.768191332705801</v>
      </c>
      <c r="L12" s="173">
        <v>431.6</v>
      </c>
      <c r="M12" s="148">
        <v>7.1288673152700002E-2</v>
      </c>
      <c r="N12" s="149">
        <v>94.965633120902694</v>
      </c>
      <c r="O12" s="152">
        <v>196</v>
      </c>
      <c r="P12" s="150">
        <v>0.48451853633114</v>
      </c>
      <c r="Q12" s="146">
        <v>5.7038188256768603</v>
      </c>
      <c r="R12" s="151">
        <v>159</v>
      </c>
      <c r="S12" s="148">
        <v>3.5873074375330001E-2</v>
      </c>
      <c r="T12" s="153">
        <v>194.400730521508</v>
      </c>
      <c r="U12" s="152">
        <v>241</v>
      </c>
      <c r="V12" s="150">
        <v>0.80664203535894996</v>
      </c>
      <c r="W12" s="146">
        <v>17.530172639859298</v>
      </c>
      <c r="X12" s="151">
        <v>78</v>
      </c>
      <c r="Y12" s="148">
        <v>0.22474580307511999</v>
      </c>
      <c r="Z12" s="149">
        <v>13.523651406861299</v>
      </c>
      <c r="AA12" s="152">
        <v>80.400000000000006</v>
      </c>
      <c r="AB12" s="150">
        <v>0.16820461948832</v>
      </c>
      <c r="AC12" s="146">
        <v>131.21303848375601</v>
      </c>
      <c r="AD12" s="151">
        <v>937.6</v>
      </c>
      <c r="AE12" s="154">
        <v>0.13994564684701</v>
      </c>
    </row>
    <row r="13" spans="1:31" ht="13.5" thickBot="1" x14ac:dyDescent="0.25">
      <c r="A13" s="155" t="s">
        <v>2</v>
      </c>
      <c r="B13" s="156">
        <v>131.79372652135501</v>
      </c>
      <c r="C13" s="156">
        <v>20845</v>
      </c>
      <c r="D13" s="157">
        <v>6.3225582404099999E-3</v>
      </c>
      <c r="E13" s="158">
        <v>22.0773036010463</v>
      </c>
      <c r="F13" s="159">
        <v>344</v>
      </c>
      <c r="G13" s="160">
        <v>6.4178208142580004E-2</v>
      </c>
      <c r="H13" s="161">
        <v>-117.13616163192</v>
      </c>
      <c r="I13" s="156">
        <v>1129.2</v>
      </c>
      <c r="J13" s="162">
        <v>-0.10373375985820001</v>
      </c>
      <c r="K13" s="176">
        <v>12.341854981030099</v>
      </c>
      <c r="L13" s="177">
        <v>462.4</v>
      </c>
      <c r="M13" s="160">
        <v>2.6690862848250001E-2</v>
      </c>
      <c r="N13" s="161">
        <v>46.627340406499698</v>
      </c>
      <c r="O13" s="164">
        <v>162.6</v>
      </c>
      <c r="P13" s="162">
        <v>0.28676101111008001</v>
      </c>
      <c r="Q13" s="158">
        <v>-11.209115748201</v>
      </c>
      <c r="R13" s="163">
        <v>92</v>
      </c>
      <c r="S13" s="160">
        <v>-0.12183821465440001</v>
      </c>
      <c r="T13" s="165">
        <v>98.590259767683605</v>
      </c>
      <c r="U13" s="164">
        <v>148</v>
      </c>
      <c r="V13" s="162">
        <v>0.66615040383570001</v>
      </c>
      <c r="W13" s="158">
        <v>12.529305280187099</v>
      </c>
      <c r="X13" s="163">
        <v>92.4</v>
      </c>
      <c r="Y13" s="160">
        <v>0.13559854199336999</v>
      </c>
      <c r="Z13" s="161">
        <v>4.9959277770916302</v>
      </c>
      <c r="AA13" s="164">
        <v>62.2</v>
      </c>
      <c r="AB13" s="162">
        <v>8.0320382268350005E-2</v>
      </c>
      <c r="AC13" s="158">
        <v>62.977012087936799</v>
      </c>
      <c r="AD13" s="163">
        <v>1180.4000000000001</v>
      </c>
      <c r="AE13" s="166">
        <v>5.3352263713940001E-2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5546.0129095922603</v>
      </c>
      <c r="C16" s="144">
        <v>146655</v>
      </c>
      <c r="D16" s="145">
        <v>3.7816732532760002E-2</v>
      </c>
      <c r="E16" s="146">
        <v>18.4513886669816</v>
      </c>
      <c r="F16" s="147">
        <v>140.19999999999999</v>
      </c>
      <c r="G16" s="148">
        <v>0.13160762244637</v>
      </c>
      <c r="H16" s="149">
        <v>94.646302473727005</v>
      </c>
      <c r="I16" s="144">
        <v>4105.3999999999996</v>
      </c>
      <c r="J16" s="150">
        <v>2.305410008129E-2</v>
      </c>
      <c r="K16" s="172">
        <v>135.405383197129</v>
      </c>
      <c r="L16" s="173">
        <v>2628</v>
      </c>
      <c r="M16" s="148">
        <v>5.1524118415949997E-2</v>
      </c>
      <c r="N16" s="149">
        <v>136.080020660706</v>
      </c>
      <c r="O16" s="152">
        <v>413.6</v>
      </c>
      <c r="P16" s="150">
        <v>0.32901358960519</v>
      </c>
      <c r="Q16" s="146">
        <v>-18.777841175662999</v>
      </c>
      <c r="R16" s="151">
        <v>564</v>
      </c>
      <c r="S16" s="148">
        <v>-3.3294044637699999E-2</v>
      </c>
      <c r="T16" s="153">
        <v>1377.6421202054701</v>
      </c>
      <c r="U16" s="152">
        <v>1627.2</v>
      </c>
      <c r="V16" s="150">
        <v>0.84663355469853996</v>
      </c>
      <c r="W16" s="146">
        <v>232.37785948754799</v>
      </c>
      <c r="X16" s="151">
        <v>1204.2</v>
      </c>
      <c r="Y16" s="148">
        <v>0.19297281139972</v>
      </c>
      <c r="Z16" s="149">
        <v>264.68313131227501</v>
      </c>
      <c r="AA16" s="152">
        <v>1972.6</v>
      </c>
      <c r="AB16" s="150">
        <v>0.13417982931778999</v>
      </c>
      <c r="AC16" s="146">
        <v>3305.50454476409</v>
      </c>
      <c r="AD16" s="151">
        <v>25365</v>
      </c>
      <c r="AE16" s="154">
        <v>0.13031754562445</v>
      </c>
    </row>
    <row r="17" spans="1:31" x14ac:dyDescent="0.2">
      <c r="A17" s="142" t="s">
        <v>1</v>
      </c>
      <c r="B17" s="144">
        <v>3831.1730748465502</v>
      </c>
      <c r="C17" s="144">
        <v>66794.399999999994</v>
      </c>
      <c r="D17" s="145">
        <v>5.7357698771849999E-2</v>
      </c>
      <c r="E17" s="146">
        <v>13.431038737796101</v>
      </c>
      <c r="F17" s="147">
        <v>70.400000000000006</v>
      </c>
      <c r="G17" s="148">
        <v>0.19078180025279001</v>
      </c>
      <c r="H17" s="149">
        <v>146.01115287720901</v>
      </c>
      <c r="I17" s="144">
        <v>2017.8</v>
      </c>
      <c r="J17" s="150">
        <v>7.2361558567350007E-2</v>
      </c>
      <c r="K17" s="172">
        <v>92.846608050179398</v>
      </c>
      <c r="L17" s="173">
        <v>1231.8</v>
      </c>
      <c r="M17" s="148">
        <v>7.5374742693760002E-2</v>
      </c>
      <c r="N17" s="149">
        <v>90.452913910544297</v>
      </c>
      <c r="O17" s="152">
        <v>216</v>
      </c>
      <c r="P17" s="150">
        <v>0.41876349032658999</v>
      </c>
      <c r="Q17" s="146">
        <v>11.3633337929004</v>
      </c>
      <c r="R17" s="151">
        <v>328.4</v>
      </c>
      <c r="S17" s="148">
        <v>3.4602112645860002E-2</v>
      </c>
      <c r="T17" s="153">
        <v>849.39166655792098</v>
      </c>
      <c r="U17" s="152">
        <v>969.8</v>
      </c>
      <c r="V17" s="150">
        <v>0.87584209791495005</v>
      </c>
      <c r="W17" s="146">
        <v>155.91593603269399</v>
      </c>
      <c r="X17" s="151">
        <v>681</v>
      </c>
      <c r="Y17" s="148">
        <v>0.22895144791878999</v>
      </c>
      <c r="Z17" s="149">
        <v>159.94277712251301</v>
      </c>
      <c r="AA17" s="152">
        <v>894</v>
      </c>
      <c r="AB17" s="150">
        <v>0.17890690953301</v>
      </c>
      <c r="AC17" s="146">
        <v>2311.8176477647899</v>
      </c>
      <c r="AD17" s="151">
        <v>13401</v>
      </c>
      <c r="AE17" s="154">
        <v>0.17251083111445001</v>
      </c>
    </row>
    <row r="18" spans="1:31" ht="13.5" thickBot="1" x14ac:dyDescent="0.25">
      <c r="A18" s="155" t="s">
        <v>2</v>
      </c>
      <c r="B18" s="156">
        <v>1714.8398347457201</v>
      </c>
      <c r="C18" s="156">
        <v>79860.600000000006</v>
      </c>
      <c r="D18" s="157">
        <v>2.1472914487819999E-2</v>
      </c>
      <c r="E18" s="158">
        <v>5.0203499291854099</v>
      </c>
      <c r="F18" s="159">
        <v>69.8</v>
      </c>
      <c r="G18" s="160">
        <v>7.1924784085749996E-2</v>
      </c>
      <c r="H18" s="161">
        <v>-51.364850403482002</v>
      </c>
      <c r="I18" s="156">
        <v>2087.6</v>
      </c>
      <c r="J18" s="162">
        <v>-2.4604737690899998E-2</v>
      </c>
      <c r="K18" s="176">
        <v>42.558775146949699</v>
      </c>
      <c r="L18" s="177">
        <v>1396.2</v>
      </c>
      <c r="M18" s="160">
        <v>3.0481861586409999E-2</v>
      </c>
      <c r="N18" s="161">
        <v>45.627106750161701</v>
      </c>
      <c r="O18" s="164">
        <v>197.6</v>
      </c>
      <c r="P18" s="162">
        <v>0.23090641067896001</v>
      </c>
      <c r="Q18" s="158">
        <v>-30.141174968563</v>
      </c>
      <c r="R18" s="163">
        <v>235.6</v>
      </c>
      <c r="S18" s="160">
        <v>-0.12793367983260001</v>
      </c>
      <c r="T18" s="165">
        <v>528.25045364754897</v>
      </c>
      <c r="U18" s="164">
        <v>657.4</v>
      </c>
      <c r="V18" s="162">
        <v>0.80354495535070003</v>
      </c>
      <c r="W18" s="158">
        <v>76.461923454854102</v>
      </c>
      <c r="X18" s="163">
        <v>523.20000000000005</v>
      </c>
      <c r="Y18" s="160">
        <v>0.14614282005897</v>
      </c>
      <c r="Z18" s="161">
        <v>104.740354189763</v>
      </c>
      <c r="AA18" s="164">
        <v>1078.5999999999999</v>
      </c>
      <c r="AB18" s="162">
        <v>9.7107689773560005E-2</v>
      </c>
      <c r="AC18" s="158">
        <v>993.68689699930201</v>
      </c>
      <c r="AD18" s="163">
        <v>11964</v>
      </c>
      <c r="AE18" s="166">
        <v>8.3056410648550003E-2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560</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22'!A1" display="Back to Top"/>
  </hyperlinks>
  <pageMargins left="0.7" right="0.7" top="0.75" bottom="0.75" header="0.3" footer="0.3"/>
  <pageSetup paperSize="5" scale="38" orientation="landscape" r:id="rId1"/>
</worksheet>
</file>

<file path=xl/worksheets/sheet2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242</v>
      </c>
      <c r="B1" s="12"/>
      <c r="C1" s="12"/>
      <c r="D1" s="12"/>
      <c r="E1" s="30"/>
      <c r="F1" s="30"/>
      <c r="G1" s="30"/>
      <c r="H1" s="30"/>
      <c r="I1" s="30"/>
      <c r="J1" s="30"/>
      <c r="K1" s="30"/>
      <c r="L1" s="30"/>
      <c r="M1" s="30"/>
      <c r="N1" s="30"/>
      <c r="O1" s="30"/>
      <c r="P1" s="30"/>
      <c r="Q1" s="30"/>
      <c r="R1" s="30"/>
      <c r="S1" s="30"/>
      <c r="T1" s="30"/>
      <c r="U1" s="30"/>
      <c r="V1" s="30"/>
    </row>
    <row r="2" spans="1:30" x14ac:dyDescent="0.25">
      <c r="A2" s="12" t="s">
        <v>324</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356</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782.99612414879994</v>
      </c>
      <c r="C6" s="222">
        <v>4649.3999999999996</v>
      </c>
      <c r="D6" s="77">
        <v>0.16840799332146084</v>
      </c>
      <c r="E6" s="224">
        <v>352.23701211999997</v>
      </c>
      <c r="F6" s="225">
        <v>800.2</v>
      </c>
      <c r="G6" s="78">
        <v>0.44018621859535112</v>
      </c>
      <c r="H6" s="232">
        <v>240.19590364880003</v>
      </c>
      <c r="I6" s="222">
        <v>1249</v>
      </c>
      <c r="J6" s="77">
        <v>0.19231057137614094</v>
      </c>
      <c r="K6" s="224">
        <v>8.4938915395999999</v>
      </c>
      <c r="L6" s="225">
        <v>111.8</v>
      </c>
      <c r="M6" s="78">
        <v>7.5973985148479431E-2</v>
      </c>
      <c r="N6" s="232">
        <v>182.06931684040001</v>
      </c>
      <c r="O6" s="222">
        <v>342</v>
      </c>
      <c r="P6" s="79">
        <v>0.53236642350994157</v>
      </c>
      <c r="Q6" s="28"/>
      <c r="R6" s="19"/>
      <c r="S6" s="28"/>
      <c r="T6" s="18"/>
      <c r="U6" s="19"/>
      <c r="V6" s="13"/>
      <c r="W6" s="18"/>
      <c r="Z6" s="16"/>
      <c r="AA6" s="18"/>
      <c r="AB6" s="18"/>
      <c r="AC6" s="19"/>
      <c r="AD6" s="16"/>
    </row>
    <row r="7" spans="1:30" x14ac:dyDescent="0.25">
      <c r="A7" s="76" t="s">
        <v>1</v>
      </c>
      <c r="B7" s="222">
        <v>466.27895033599998</v>
      </c>
      <c r="C7" s="222">
        <v>2342.8000000000002</v>
      </c>
      <c r="D7" s="77">
        <v>0.19902635749359737</v>
      </c>
      <c r="E7" s="224">
        <v>216.77048370599999</v>
      </c>
      <c r="F7" s="228">
        <v>463.8</v>
      </c>
      <c r="G7" s="78">
        <v>0.46737922316946956</v>
      </c>
      <c r="H7" s="232">
        <v>147.58278900520003</v>
      </c>
      <c r="I7" s="222">
        <v>642</v>
      </c>
      <c r="J7" s="77">
        <v>0.22987973365295955</v>
      </c>
      <c r="K7" s="224">
        <v>5.7547938225999999</v>
      </c>
      <c r="L7" s="225">
        <v>54.4</v>
      </c>
      <c r="M7" s="78">
        <v>0.10578665115073529</v>
      </c>
      <c r="N7" s="232">
        <v>96.170883802199995</v>
      </c>
      <c r="O7" s="222">
        <v>158.6</v>
      </c>
      <c r="P7" s="79">
        <v>0.60637379446532158</v>
      </c>
      <c r="Q7" s="28"/>
      <c r="R7" s="19"/>
      <c r="S7" s="28"/>
      <c r="T7" s="20"/>
      <c r="U7" s="19"/>
      <c r="V7" s="13"/>
      <c r="W7" s="18"/>
      <c r="Z7" s="16"/>
      <c r="AA7" s="18"/>
      <c r="AB7" s="20"/>
      <c r="AC7" s="19"/>
      <c r="AD7" s="16"/>
    </row>
    <row r="8" spans="1:30" ht="15.75" thickBot="1" x14ac:dyDescent="0.3">
      <c r="A8" s="80" t="s">
        <v>2</v>
      </c>
      <c r="B8" s="223">
        <v>316.71717381279996</v>
      </c>
      <c r="C8" s="223">
        <v>2306.6</v>
      </c>
      <c r="D8" s="81">
        <v>0.13730910162698343</v>
      </c>
      <c r="E8" s="226">
        <v>135.46652841399998</v>
      </c>
      <c r="F8" s="227">
        <v>336.4</v>
      </c>
      <c r="G8" s="82">
        <v>0.40269479314506534</v>
      </c>
      <c r="H8" s="233">
        <v>92.613114643599999</v>
      </c>
      <c r="I8" s="223">
        <v>607</v>
      </c>
      <c r="J8" s="81">
        <v>0.15257514768303129</v>
      </c>
      <c r="K8" s="226">
        <v>2.7390977169999999</v>
      </c>
      <c r="L8" s="227">
        <v>57.4</v>
      </c>
      <c r="M8" s="82">
        <v>4.7719472421602786E-2</v>
      </c>
      <c r="N8" s="233">
        <v>85.898433038200011</v>
      </c>
      <c r="O8" s="223">
        <v>183.4</v>
      </c>
      <c r="P8" s="83">
        <v>0.46836659235659767</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3112.7481300204004</v>
      </c>
      <c r="C11" s="222">
        <v>34489.4</v>
      </c>
      <c r="D11" s="77">
        <v>9.0252313175074081E-2</v>
      </c>
      <c r="E11" s="224">
        <v>369.16997928000001</v>
      </c>
      <c r="F11" s="225">
        <v>1039.5999999999999</v>
      </c>
      <c r="G11" s="78">
        <v>0.35510771381300504</v>
      </c>
      <c r="H11" s="232">
        <v>1339.1190792999998</v>
      </c>
      <c r="I11" s="222">
        <v>6123</v>
      </c>
      <c r="J11" s="77">
        <v>0.21870309967336271</v>
      </c>
      <c r="K11" s="224">
        <v>27.383252082000002</v>
      </c>
      <c r="L11" s="225">
        <v>250.8</v>
      </c>
      <c r="M11" s="78">
        <v>0.1091836207416268</v>
      </c>
      <c r="N11" s="232">
        <v>1377.0758193240001</v>
      </c>
      <c r="O11" s="222">
        <v>2438.6</v>
      </c>
      <c r="P11" s="79">
        <v>0.56469934360862795</v>
      </c>
      <c r="Q11" s="28"/>
      <c r="R11" s="22"/>
      <c r="S11" s="28"/>
      <c r="T11" s="22"/>
      <c r="U11" s="23"/>
      <c r="V11" s="13"/>
    </row>
    <row r="12" spans="1:30" x14ac:dyDescent="0.25">
      <c r="A12" s="92" t="s">
        <v>1</v>
      </c>
      <c r="B12" s="222">
        <v>1876.8445995033999</v>
      </c>
      <c r="C12" s="222">
        <v>16476.8</v>
      </c>
      <c r="D12" s="77">
        <v>0.11390831954647747</v>
      </c>
      <c r="E12" s="224">
        <v>231.09502370000001</v>
      </c>
      <c r="F12" s="225">
        <v>615.79999999999995</v>
      </c>
      <c r="G12" s="78">
        <v>0.37527610214355317</v>
      </c>
      <c r="H12" s="232">
        <v>905.1816610599999</v>
      </c>
      <c r="I12" s="222">
        <v>3457</v>
      </c>
      <c r="J12" s="77">
        <v>0.26184022593578243</v>
      </c>
      <c r="K12" s="224">
        <v>19.493636922</v>
      </c>
      <c r="L12" s="225">
        <v>135.19999999999999</v>
      </c>
      <c r="M12" s="78">
        <v>0.14418370504437872</v>
      </c>
      <c r="N12" s="232">
        <v>721.07427777800001</v>
      </c>
      <c r="O12" s="222">
        <v>1186.2</v>
      </c>
      <c r="P12" s="79">
        <v>0.60788591955656712</v>
      </c>
      <c r="Q12" s="28"/>
      <c r="R12" s="22"/>
      <c r="S12" s="28"/>
      <c r="T12" s="22"/>
      <c r="U12" s="23"/>
      <c r="V12" s="13"/>
    </row>
    <row r="13" spans="1:30" ht="15.75" thickBot="1" x14ac:dyDescent="0.3">
      <c r="A13" s="80" t="s">
        <v>2</v>
      </c>
      <c r="B13" s="223">
        <v>1235.9035305170003</v>
      </c>
      <c r="C13" s="223">
        <v>18012.599999999999</v>
      </c>
      <c r="D13" s="81">
        <v>6.8613277956375007E-2</v>
      </c>
      <c r="E13" s="226">
        <v>138.07495557999999</v>
      </c>
      <c r="F13" s="227">
        <v>423.8</v>
      </c>
      <c r="G13" s="82">
        <v>0.3258021604058518</v>
      </c>
      <c r="H13" s="233">
        <v>433.93741824</v>
      </c>
      <c r="I13" s="223">
        <v>2666</v>
      </c>
      <c r="J13" s="81">
        <v>0.16276722364591148</v>
      </c>
      <c r="K13" s="226">
        <v>7.88961516</v>
      </c>
      <c r="L13" s="227">
        <v>115.6</v>
      </c>
      <c r="M13" s="82">
        <v>6.8249266089965399E-2</v>
      </c>
      <c r="N13" s="233">
        <v>656.001541546</v>
      </c>
      <c r="O13" s="223">
        <v>1252.4000000000001</v>
      </c>
      <c r="P13" s="83">
        <v>0.52379554578888532</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4971.9882363167999</v>
      </c>
      <c r="C16" s="222">
        <v>153966.39999999999</v>
      </c>
      <c r="D16" s="77">
        <v>3.2292683574577312E-2</v>
      </c>
      <c r="E16" s="224">
        <v>92.885513058000001</v>
      </c>
      <c r="F16" s="225">
        <v>225</v>
      </c>
      <c r="G16" s="78">
        <v>0.41282450248000002</v>
      </c>
      <c r="H16" s="232">
        <v>1348.9449609799999</v>
      </c>
      <c r="I16" s="222">
        <v>6671.4</v>
      </c>
      <c r="J16" s="77">
        <v>0.20219818343675991</v>
      </c>
      <c r="K16" s="224">
        <v>52.076452177999997</v>
      </c>
      <c r="L16" s="225">
        <v>471</v>
      </c>
      <c r="M16" s="78">
        <v>0.11056571587685775</v>
      </c>
      <c r="N16" s="232">
        <v>3478.0813101000008</v>
      </c>
      <c r="O16" s="222">
        <v>6246</v>
      </c>
      <c r="P16" s="79">
        <v>0.5568493932276658</v>
      </c>
      <c r="Q16" s="28"/>
      <c r="R16" s="22"/>
      <c r="S16" s="28"/>
      <c r="T16" s="22"/>
      <c r="U16" s="23"/>
      <c r="V16" s="13"/>
    </row>
    <row r="17" spans="1:22" x14ac:dyDescent="0.25">
      <c r="A17" s="76" t="s">
        <v>1</v>
      </c>
      <c r="B17" s="222">
        <v>2704.8005288180007</v>
      </c>
      <c r="C17" s="222">
        <v>72943.8</v>
      </c>
      <c r="D17" s="77">
        <v>3.7080609028018838E-2</v>
      </c>
      <c r="E17" s="224">
        <v>57.912883720000004</v>
      </c>
      <c r="F17" s="225">
        <v>132.19999999999999</v>
      </c>
      <c r="G17" s="78">
        <v>0.43807022481089264</v>
      </c>
      <c r="H17" s="232">
        <v>849.99848864000001</v>
      </c>
      <c r="I17" s="222">
        <v>3490</v>
      </c>
      <c r="J17" s="77">
        <v>0.24355257554154727</v>
      </c>
      <c r="K17" s="224">
        <v>36.929845960000002</v>
      </c>
      <c r="L17" s="225">
        <v>251</v>
      </c>
      <c r="M17" s="78">
        <v>0.14713086039840639</v>
      </c>
      <c r="N17" s="232">
        <v>1759.9593104800001</v>
      </c>
      <c r="O17" s="222">
        <v>2948.2</v>
      </c>
      <c r="P17" s="79">
        <v>0.59696062359405744</v>
      </c>
      <c r="Q17" s="28"/>
      <c r="R17" s="22"/>
      <c r="S17" s="28"/>
      <c r="T17" s="22"/>
      <c r="U17" s="23"/>
      <c r="V17" s="13"/>
    </row>
    <row r="18" spans="1:22" ht="15.75" thickBot="1" x14ac:dyDescent="0.3">
      <c r="A18" s="93" t="s">
        <v>2</v>
      </c>
      <c r="B18" s="223">
        <v>2267.1877074988001</v>
      </c>
      <c r="C18" s="223">
        <v>81022.600000000006</v>
      </c>
      <c r="D18" s="81">
        <v>2.7982164328209661E-2</v>
      </c>
      <c r="E18" s="226">
        <v>34.972629338000004</v>
      </c>
      <c r="F18" s="227">
        <v>92.8</v>
      </c>
      <c r="G18" s="82">
        <v>0.3768602299353449</v>
      </c>
      <c r="H18" s="233">
        <v>498.94647234000001</v>
      </c>
      <c r="I18" s="223">
        <v>3181.4</v>
      </c>
      <c r="J18" s="81">
        <v>0.15683236070283524</v>
      </c>
      <c r="K18" s="226">
        <v>15.146606217999999</v>
      </c>
      <c r="L18" s="227">
        <v>220</v>
      </c>
      <c r="M18" s="82">
        <v>6.884821008181817E-2</v>
      </c>
      <c r="N18" s="233">
        <v>1718.1219996200002</v>
      </c>
      <c r="O18" s="223">
        <v>3297.8</v>
      </c>
      <c r="P18" s="83">
        <v>0.52099035709260721</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23'!A1" display="Back to Top"/>
  </hyperlinks>
  <pageMargins left="0.7" right="0.7" top="0.75" bottom="0.75" header="0.3" footer="0.3"/>
  <pageSetup paperSize="5" scale="78" orientation="landscape" r:id="rId1"/>
</worksheet>
</file>

<file path=xl/worksheets/sheet2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561</v>
      </c>
    </row>
    <row r="2" spans="1:31" ht="14.45" customHeight="1" x14ac:dyDescent="0.2">
      <c r="A2" s="129" t="s">
        <v>415</v>
      </c>
    </row>
    <row r="3" spans="1:31" ht="14.45" customHeight="1" x14ac:dyDescent="0.2">
      <c r="A3" s="133"/>
    </row>
    <row r="4" spans="1:31" ht="14.45" customHeight="1" thickBot="1" x14ac:dyDescent="0.25">
      <c r="A4" s="134" t="s">
        <v>562</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208.38961929745699</v>
      </c>
      <c r="C6" s="144">
        <v>4735</v>
      </c>
      <c r="D6" s="145">
        <v>4.4010479260290003E-2</v>
      </c>
      <c r="E6" s="146">
        <v>57.224964718918201</v>
      </c>
      <c r="F6" s="147">
        <v>447.6</v>
      </c>
      <c r="G6" s="148">
        <v>0.12784844664638001</v>
      </c>
      <c r="H6" s="149">
        <v>45.625436578896398</v>
      </c>
      <c r="I6" s="144">
        <v>983</v>
      </c>
      <c r="J6" s="150">
        <v>4.6414482786260002E-2</v>
      </c>
      <c r="K6" s="172">
        <v>6.8893488377264598</v>
      </c>
      <c r="L6" s="173">
        <v>156</v>
      </c>
      <c r="M6" s="148">
        <v>4.4162492549530002E-2</v>
      </c>
      <c r="N6" s="149">
        <v>39.8764546524243</v>
      </c>
      <c r="O6" s="152">
        <v>68.8</v>
      </c>
      <c r="P6" s="150">
        <v>0.57959963157593997</v>
      </c>
      <c r="Q6" s="146">
        <v>-4.4474161903798999</v>
      </c>
      <c r="R6" s="151">
        <v>137.19999999999999</v>
      </c>
      <c r="S6" s="148">
        <v>-3.2415569900699999E-2</v>
      </c>
      <c r="T6" s="153">
        <v>18.266166472314701</v>
      </c>
      <c r="U6" s="152">
        <v>23</v>
      </c>
      <c r="V6" s="150">
        <v>0.79418115097021003</v>
      </c>
      <c r="W6" s="146">
        <v>14.1054723964647</v>
      </c>
      <c r="X6" s="151">
        <v>74.599999999999994</v>
      </c>
      <c r="Y6" s="148">
        <v>0.18908139941641999</v>
      </c>
      <c r="Z6" s="149">
        <v>3.3830547687963302</v>
      </c>
      <c r="AA6" s="152">
        <v>24.2</v>
      </c>
      <c r="AB6" s="150">
        <v>0.13979565160315</v>
      </c>
      <c r="AC6" s="146">
        <v>27.466137062295999</v>
      </c>
      <c r="AD6" s="151">
        <v>225.8</v>
      </c>
      <c r="AE6" s="154">
        <v>0.12163922525375</v>
      </c>
    </row>
    <row r="7" spans="1:31" x14ac:dyDescent="0.2">
      <c r="A7" s="142" t="s">
        <v>1</v>
      </c>
      <c r="B7" s="144">
        <v>160.37490656205401</v>
      </c>
      <c r="C7" s="144">
        <v>2400.4</v>
      </c>
      <c r="D7" s="145">
        <v>6.6811742443780006E-2</v>
      </c>
      <c r="E7" s="146">
        <v>40.657553303529397</v>
      </c>
      <c r="F7" s="147">
        <v>204.2</v>
      </c>
      <c r="G7" s="148">
        <v>0.19910652940024001</v>
      </c>
      <c r="H7" s="149">
        <v>34.457027131221999</v>
      </c>
      <c r="I7" s="144">
        <v>501.2</v>
      </c>
      <c r="J7" s="150">
        <v>6.8749056526779997E-2</v>
      </c>
      <c r="K7" s="172">
        <v>4.6661161316900399</v>
      </c>
      <c r="L7" s="173">
        <v>66.8</v>
      </c>
      <c r="M7" s="148">
        <v>6.9852037899549996E-2</v>
      </c>
      <c r="N7" s="149">
        <v>29.395211165551402</v>
      </c>
      <c r="O7" s="152">
        <v>49.4</v>
      </c>
      <c r="P7" s="150">
        <v>0.59504476043625998</v>
      </c>
      <c r="Q7" s="146">
        <v>2.6959566877532901</v>
      </c>
      <c r="R7" s="151">
        <v>70.400000000000006</v>
      </c>
      <c r="S7" s="148">
        <v>3.8294839314680001E-2</v>
      </c>
      <c r="T7" s="153">
        <v>12.8575443233236</v>
      </c>
      <c r="U7" s="152">
        <v>15.4</v>
      </c>
      <c r="V7" s="150">
        <v>0.83490547554049999</v>
      </c>
      <c r="W7" s="146">
        <v>12.011752930214801</v>
      </c>
      <c r="X7" s="151">
        <v>56</v>
      </c>
      <c r="Y7" s="148">
        <v>0.21449558803954999</v>
      </c>
      <c r="Z7" s="149">
        <v>2.9058778425154799</v>
      </c>
      <c r="AA7" s="152">
        <v>17.8</v>
      </c>
      <c r="AB7" s="150">
        <v>0.16325156418626</v>
      </c>
      <c r="AC7" s="146">
        <v>20.727867046253699</v>
      </c>
      <c r="AD7" s="151">
        <v>125</v>
      </c>
      <c r="AE7" s="154">
        <v>0.16582293637003001</v>
      </c>
    </row>
    <row r="8" spans="1:31" ht="13.5" thickBot="1" x14ac:dyDescent="0.25">
      <c r="A8" s="155" t="s">
        <v>2</v>
      </c>
      <c r="B8" s="156">
        <v>48.014712735403698</v>
      </c>
      <c r="C8" s="156">
        <v>2334.6</v>
      </c>
      <c r="D8" s="157">
        <v>2.0566569320400001E-2</v>
      </c>
      <c r="E8" s="158">
        <v>16.567411415388801</v>
      </c>
      <c r="F8" s="159">
        <v>243.4</v>
      </c>
      <c r="G8" s="160">
        <v>6.8066604007349998E-2</v>
      </c>
      <c r="H8" s="161">
        <v>11.168409447674501</v>
      </c>
      <c r="I8" s="156">
        <v>481.8</v>
      </c>
      <c r="J8" s="162">
        <v>2.3180592460929999E-2</v>
      </c>
      <c r="K8" s="176">
        <v>2.2232327060364101</v>
      </c>
      <c r="L8" s="177">
        <v>89.2</v>
      </c>
      <c r="M8" s="160">
        <v>2.4924133475740001E-2</v>
      </c>
      <c r="N8" s="161">
        <v>10.481243486873</v>
      </c>
      <c r="O8" s="164">
        <v>19.399999999999999</v>
      </c>
      <c r="P8" s="162">
        <v>0.54027028282849998</v>
      </c>
      <c r="Q8" s="158">
        <v>-7.1433728781332002</v>
      </c>
      <c r="R8" s="163">
        <v>66.8</v>
      </c>
      <c r="S8" s="160">
        <v>-0.1069367197325</v>
      </c>
      <c r="T8" s="165">
        <v>5.4086221489910997</v>
      </c>
      <c r="U8" s="164">
        <v>7.6</v>
      </c>
      <c r="V8" s="162">
        <v>0.71166080907777995</v>
      </c>
      <c r="W8" s="158">
        <v>2.0937194662499601</v>
      </c>
      <c r="X8" s="163">
        <v>18.600000000000001</v>
      </c>
      <c r="Y8" s="160">
        <v>0.11256556270161</v>
      </c>
      <c r="Z8" s="161">
        <v>0.47717692628085001</v>
      </c>
      <c r="AA8" s="164">
        <v>6.4</v>
      </c>
      <c r="AB8" s="162">
        <v>7.4558894731379999E-2</v>
      </c>
      <c r="AC8" s="158">
        <v>6.7382700160423399</v>
      </c>
      <c r="AD8" s="163">
        <v>100.8</v>
      </c>
      <c r="AE8" s="166">
        <v>6.6847916825820003E-2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1073.24336960542</v>
      </c>
      <c r="C11" s="144">
        <v>44822.8</v>
      </c>
      <c r="D11" s="145">
        <v>2.3944139357770001E-2</v>
      </c>
      <c r="E11" s="146">
        <v>84.5745818588492</v>
      </c>
      <c r="F11" s="147">
        <v>602.20000000000005</v>
      </c>
      <c r="G11" s="148">
        <v>0.14044267993831</v>
      </c>
      <c r="H11" s="149">
        <v>-82.347339196329003</v>
      </c>
      <c r="I11" s="144">
        <v>3513.4</v>
      </c>
      <c r="J11" s="150">
        <v>-2.3438076847599999E-2</v>
      </c>
      <c r="K11" s="172">
        <v>60.969406522909999</v>
      </c>
      <c r="L11" s="173">
        <v>1213.4000000000001</v>
      </c>
      <c r="M11" s="148">
        <v>5.0246750060090002E-2</v>
      </c>
      <c r="N11" s="149">
        <v>221.40060472968901</v>
      </c>
      <c r="O11" s="152">
        <v>540.4</v>
      </c>
      <c r="P11" s="150">
        <v>0.40969764013636001</v>
      </c>
      <c r="Q11" s="146">
        <v>-13.533991830032001</v>
      </c>
      <c r="R11" s="151">
        <v>405.6</v>
      </c>
      <c r="S11" s="148">
        <v>-3.33678299557E-2</v>
      </c>
      <c r="T11" s="153">
        <v>398.62997447722501</v>
      </c>
      <c r="U11" s="152">
        <v>619.20000000000005</v>
      </c>
      <c r="V11" s="150">
        <v>0.64378225852265003</v>
      </c>
      <c r="W11" s="146">
        <v>69.377759829227301</v>
      </c>
      <c r="X11" s="151">
        <v>372.6</v>
      </c>
      <c r="Y11" s="148">
        <v>0.18619903335810001</v>
      </c>
      <c r="Z11" s="149">
        <v>31.758401584932599</v>
      </c>
      <c r="AA11" s="152">
        <v>232</v>
      </c>
      <c r="AB11" s="150">
        <v>0.13688966200402</v>
      </c>
      <c r="AC11" s="146">
        <v>302.41397162894498</v>
      </c>
      <c r="AD11" s="151">
        <v>3051.6</v>
      </c>
      <c r="AE11" s="154">
        <v>9.9100134889549996E-2</v>
      </c>
    </row>
    <row r="12" spans="1:31" x14ac:dyDescent="0.2">
      <c r="A12" s="142" t="s">
        <v>1</v>
      </c>
      <c r="B12" s="144">
        <v>891.30377244716396</v>
      </c>
      <c r="C12" s="144">
        <v>19167.400000000001</v>
      </c>
      <c r="D12" s="145">
        <v>4.6501026349280002E-2</v>
      </c>
      <c r="E12" s="146">
        <v>65.531632728923199</v>
      </c>
      <c r="F12" s="147">
        <v>296.60000000000002</v>
      </c>
      <c r="G12" s="148">
        <v>0.22094279409616999</v>
      </c>
      <c r="H12" s="149">
        <v>59.611153976150803</v>
      </c>
      <c r="I12" s="144">
        <v>2059.1999999999998</v>
      </c>
      <c r="J12" s="150">
        <v>2.894869559836E-2</v>
      </c>
      <c r="K12" s="172">
        <v>43.822976146411001</v>
      </c>
      <c r="L12" s="173">
        <v>599.6</v>
      </c>
      <c r="M12" s="148">
        <v>7.3087018256190003E-2</v>
      </c>
      <c r="N12" s="149">
        <v>155.60417363640701</v>
      </c>
      <c r="O12" s="152">
        <v>318.39999999999998</v>
      </c>
      <c r="P12" s="150">
        <v>0.48870657549122998</v>
      </c>
      <c r="Q12" s="146">
        <v>8.3113095877860808</v>
      </c>
      <c r="R12" s="151">
        <v>229.8</v>
      </c>
      <c r="S12" s="148">
        <v>3.6167578710990002E-2</v>
      </c>
      <c r="T12" s="153">
        <v>281.35121809599599</v>
      </c>
      <c r="U12" s="152">
        <v>400</v>
      </c>
      <c r="V12" s="150">
        <v>0.70337804523999004</v>
      </c>
      <c r="W12" s="146">
        <v>42.612642221871702</v>
      </c>
      <c r="X12" s="151">
        <v>186.2</v>
      </c>
      <c r="Y12" s="148">
        <v>0.22885414727105999</v>
      </c>
      <c r="Z12" s="149">
        <v>24.670996216376</v>
      </c>
      <c r="AA12" s="152">
        <v>144.80000000000001</v>
      </c>
      <c r="AB12" s="150">
        <v>0.17037980812414</v>
      </c>
      <c r="AC12" s="146">
        <v>209.78766983724199</v>
      </c>
      <c r="AD12" s="151">
        <v>1431.2</v>
      </c>
      <c r="AE12" s="154">
        <v>0.14658165863417999</v>
      </c>
    </row>
    <row r="13" spans="1:31" ht="13.5" thickBot="1" x14ac:dyDescent="0.25">
      <c r="A13" s="155" t="s">
        <v>2</v>
      </c>
      <c r="B13" s="156">
        <v>181.93959715825301</v>
      </c>
      <c r="C13" s="156">
        <v>25655.4</v>
      </c>
      <c r="D13" s="157">
        <v>7.0916686997E-3</v>
      </c>
      <c r="E13" s="158">
        <v>19.042949129926001</v>
      </c>
      <c r="F13" s="159">
        <v>305.60000000000002</v>
      </c>
      <c r="G13" s="160">
        <v>6.2313315215729997E-2</v>
      </c>
      <c r="H13" s="161">
        <v>-141.95849317247999</v>
      </c>
      <c r="I13" s="156">
        <v>1454.2</v>
      </c>
      <c r="J13" s="162">
        <v>-9.76196487227E-2</v>
      </c>
      <c r="K13" s="176">
        <v>17.146430376499101</v>
      </c>
      <c r="L13" s="177">
        <v>613.79999999999995</v>
      </c>
      <c r="M13" s="160">
        <v>2.7934881682139999E-2</v>
      </c>
      <c r="N13" s="161">
        <v>65.796431093282195</v>
      </c>
      <c r="O13" s="164">
        <v>222</v>
      </c>
      <c r="P13" s="162">
        <v>0.29638032024000999</v>
      </c>
      <c r="Q13" s="158">
        <v>-21.845301417818</v>
      </c>
      <c r="R13" s="163">
        <v>175.8</v>
      </c>
      <c r="S13" s="160">
        <v>-0.12426223787149999</v>
      </c>
      <c r="T13" s="165">
        <v>117.278756381229</v>
      </c>
      <c r="U13" s="164">
        <v>219.2</v>
      </c>
      <c r="V13" s="162">
        <v>0.53503082290707005</v>
      </c>
      <c r="W13" s="158">
        <v>26.765117607355599</v>
      </c>
      <c r="X13" s="163">
        <v>186.4</v>
      </c>
      <c r="Y13" s="160">
        <v>0.14358968673474001</v>
      </c>
      <c r="Z13" s="161">
        <v>7.0874053685566096</v>
      </c>
      <c r="AA13" s="164">
        <v>87.2</v>
      </c>
      <c r="AB13" s="162">
        <v>8.1277584501800004E-2</v>
      </c>
      <c r="AC13" s="158">
        <v>92.626301791702701</v>
      </c>
      <c r="AD13" s="163">
        <v>1620.4</v>
      </c>
      <c r="AE13" s="166">
        <v>5.7162615275060003E-2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9123.4835938945907</v>
      </c>
      <c r="C16" s="144">
        <v>223852</v>
      </c>
      <c r="D16" s="145">
        <v>4.0756766050309999E-2</v>
      </c>
      <c r="E16" s="146">
        <v>17.6580420193193</v>
      </c>
      <c r="F16" s="147">
        <v>132.80000000000001</v>
      </c>
      <c r="G16" s="148">
        <v>0.13296718388042</v>
      </c>
      <c r="H16" s="149">
        <v>84.760337381702897</v>
      </c>
      <c r="I16" s="144">
        <v>4732.8</v>
      </c>
      <c r="J16" s="150">
        <v>1.7909131461650001E-2</v>
      </c>
      <c r="K16" s="172">
        <v>225.960657647456</v>
      </c>
      <c r="L16" s="173">
        <v>4301</v>
      </c>
      <c r="M16" s="148">
        <v>5.2536772296550002E-2</v>
      </c>
      <c r="N16" s="149">
        <v>221.91259991621999</v>
      </c>
      <c r="O16" s="152">
        <v>634</v>
      </c>
      <c r="P16" s="150">
        <v>0.35001987368489001</v>
      </c>
      <c r="Q16" s="146">
        <v>-40.682077965098003</v>
      </c>
      <c r="R16" s="151">
        <v>1028.2</v>
      </c>
      <c r="S16" s="148">
        <v>-3.9566308077300001E-2</v>
      </c>
      <c r="T16" s="153">
        <v>2710.1730716329598</v>
      </c>
      <c r="U16" s="152">
        <v>3336.8</v>
      </c>
      <c r="V16" s="150">
        <v>0.81220722597487005</v>
      </c>
      <c r="W16" s="146">
        <v>494.42575279183899</v>
      </c>
      <c r="X16" s="151">
        <v>2573.8000000000002</v>
      </c>
      <c r="Y16" s="148">
        <v>0.1920995231921</v>
      </c>
      <c r="Z16" s="149">
        <v>456.773850200266</v>
      </c>
      <c r="AA16" s="152">
        <v>3320.8</v>
      </c>
      <c r="AB16" s="150">
        <v>0.13754934058066001</v>
      </c>
      <c r="AC16" s="146">
        <v>4952.50136026992</v>
      </c>
      <c r="AD16" s="151">
        <v>37660.800000000003</v>
      </c>
      <c r="AE16" s="154">
        <v>0.13150281885328999</v>
      </c>
    </row>
    <row r="17" spans="1:31" x14ac:dyDescent="0.2">
      <c r="A17" s="142" t="s">
        <v>1</v>
      </c>
      <c r="B17" s="144">
        <v>6473.5040639252402</v>
      </c>
      <c r="C17" s="144">
        <v>104442.8</v>
      </c>
      <c r="D17" s="145">
        <v>6.1981333935180002E-2</v>
      </c>
      <c r="E17" s="146">
        <v>12.651445870185</v>
      </c>
      <c r="F17" s="147">
        <v>64.400000000000006</v>
      </c>
      <c r="G17" s="148">
        <v>0.19645102282895999</v>
      </c>
      <c r="H17" s="149">
        <v>163.96003933643701</v>
      </c>
      <c r="I17" s="144">
        <v>2317.6</v>
      </c>
      <c r="J17" s="150">
        <v>7.0745615868330003E-2</v>
      </c>
      <c r="K17" s="172">
        <v>152.94046905080501</v>
      </c>
      <c r="L17" s="173">
        <v>1986.6</v>
      </c>
      <c r="M17" s="148">
        <v>7.6986041000099995E-2</v>
      </c>
      <c r="N17" s="149">
        <v>153.829673763139</v>
      </c>
      <c r="O17" s="152">
        <v>349.4</v>
      </c>
      <c r="P17" s="150">
        <v>0.44026809892141</v>
      </c>
      <c r="Q17" s="146">
        <v>19.6951404283386</v>
      </c>
      <c r="R17" s="151">
        <v>577.20000000000005</v>
      </c>
      <c r="S17" s="148">
        <v>3.412186491396E-2</v>
      </c>
      <c r="T17" s="153">
        <v>1903.41097216086</v>
      </c>
      <c r="U17" s="152">
        <v>2257.6</v>
      </c>
      <c r="V17" s="150">
        <v>0.84311258511732001</v>
      </c>
      <c r="W17" s="146">
        <v>343.86981792563802</v>
      </c>
      <c r="X17" s="151">
        <v>1510</v>
      </c>
      <c r="Y17" s="148">
        <v>0.22772835624214</v>
      </c>
      <c r="Z17" s="149">
        <v>289.29697911262099</v>
      </c>
      <c r="AA17" s="152">
        <v>1615.4</v>
      </c>
      <c r="AB17" s="150">
        <v>0.17908690052781001</v>
      </c>
      <c r="AC17" s="146">
        <v>3433.8495262772199</v>
      </c>
      <c r="AD17" s="151">
        <v>19847.599999999999</v>
      </c>
      <c r="AE17" s="154">
        <v>0.17301081875276</v>
      </c>
    </row>
    <row r="18" spans="1:31" ht="13.5" thickBot="1" x14ac:dyDescent="0.25">
      <c r="A18" s="155" t="s">
        <v>2</v>
      </c>
      <c r="B18" s="156">
        <v>2649.9795299693501</v>
      </c>
      <c r="C18" s="156">
        <v>119409.2</v>
      </c>
      <c r="D18" s="157">
        <v>2.2192423447849999E-2</v>
      </c>
      <c r="E18" s="158">
        <v>5.0065961491342499</v>
      </c>
      <c r="F18" s="159">
        <v>68.400000000000006</v>
      </c>
      <c r="G18" s="160">
        <v>7.3195850133540005E-2</v>
      </c>
      <c r="H18" s="161">
        <v>-79.199701954733996</v>
      </c>
      <c r="I18" s="156">
        <v>2415.1999999999998</v>
      </c>
      <c r="J18" s="162">
        <v>-3.2792191932200003E-2</v>
      </c>
      <c r="K18" s="176">
        <v>73.020188596650996</v>
      </c>
      <c r="L18" s="177">
        <v>2314.4</v>
      </c>
      <c r="M18" s="160">
        <v>3.155037530101E-2</v>
      </c>
      <c r="N18" s="161">
        <v>68.082926153080393</v>
      </c>
      <c r="O18" s="164">
        <v>284.60000000000002</v>
      </c>
      <c r="P18" s="162">
        <v>0.23922321206283001</v>
      </c>
      <c r="Q18" s="158">
        <v>-60.377218393436003</v>
      </c>
      <c r="R18" s="163">
        <v>451</v>
      </c>
      <c r="S18" s="160">
        <v>-0.1338740984333</v>
      </c>
      <c r="T18" s="165">
        <v>806.76209947209804</v>
      </c>
      <c r="U18" s="164">
        <v>1079.2</v>
      </c>
      <c r="V18" s="162">
        <v>0.74755568891039004</v>
      </c>
      <c r="W18" s="158">
        <v>150.555934866201</v>
      </c>
      <c r="X18" s="163">
        <v>1063.8</v>
      </c>
      <c r="Y18" s="160">
        <v>0.14152654151739</v>
      </c>
      <c r="Z18" s="161">
        <v>167.47687108764501</v>
      </c>
      <c r="AA18" s="164">
        <v>1705.4</v>
      </c>
      <c r="AB18" s="162">
        <v>9.8203864833850005E-2</v>
      </c>
      <c r="AC18" s="158">
        <v>1518.65183399271</v>
      </c>
      <c r="AD18" s="163">
        <v>17813.2</v>
      </c>
      <c r="AE18" s="166">
        <v>8.525429647636E-2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563</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24'!A1" display="Back to Top"/>
  </hyperlinks>
  <pageMargins left="0.7" right="0.7" top="0.75" bottom="0.75" header="0.3" footer="0.3"/>
  <pageSetup paperSize="5" scale="38" orientation="landscape" r:id="rId1"/>
</worksheet>
</file>

<file path=xl/worksheets/sheet2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245</v>
      </c>
      <c r="B1" s="12"/>
      <c r="C1" s="12"/>
      <c r="D1" s="12"/>
      <c r="E1" s="30"/>
      <c r="F1" s="30"/>
      <c r="G1" s="30"/>
      <c r="H1" s="30"/>
      <c r="I1" s="30"/>
      <c r="J1" s="30"/>
      <c r="K1" s="30"/>
      <c r="L1" s="30"/>
      <c r="M1" s="30"/>
      <c r="N1" s="30"/>
      <c r="O1" s="30"/>
      <c r="P1" s="30"/>
      <c r="Q1" s="30"/>
      <c r="R1" s="30"/>
      <c r="S1" s="30"/>
      <c r="T1" s="30"/>
      <c r="U1" s="30"/>
      <c r="V1" s="30"/>
    </row>
    <row r="2" spans="1:30" x14ac:dyDescent="0.25">
      <c r="A2" s="12" t="s">
        <v>325</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357</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352.73426359077996</v>
      </c>
      <c r="C6" s="222">
        <v>1785.4</v>
      </c>
      <c r="D6" s="77">
        <v>0.19756595921965941</v>
      </c>
      <c r="E6" s="224">
        <v>153.01349699079998</v>
      </c>
      <c r="F6" s="225">
        <v>320.8</v>
      </c>
      <c r="G6" s="78">
        <v>0.47697474124314204</v>
      </c>
      <c r="H6" s="232">
        <v>99.699857687399998</v>
      </c>
      <c r="I6" s="222">
        <v>500.6</v>
      </c>
      <c r="J6" s="77">
        <v>0.19916072250779063</v>
      </c>
      <c r="K6" s="224">
        <v>4.3847445011799993</v>
      </c>
      <c r="L6" s="225">
        <v>50.6</v>
      </c>
      <c r="M6" s="78">
        <v>8.6655029667588909E-2</v>
      </c>
      <c r="N6" s="232">
        <v>95.636164411400003</v>
      </c>
      <c r="O6" s="222">
        <v>149.6</v>
      </c>
      <c r="P6" s="79">
        <v>0.63927917387299471</v>
      </c>
      <c r="Q6" s="28"/>
      <c r="R6" s="19"/>
      <c r="S6" s="28"/>
      <c r="T6" s="18"/>
      <c r="U6" s="19"/>
      <c r="V6" s="13"/>
      <c r="W6" s="18"/>
      <c r="Z6" s="16"/>
      <c r="AA6" s="18"/>
      <c r="AB6" s="18"/>
      <c r="AC6" s="19"/>
      <c r="AD6" s="16"/>
    </row>
    <row r="7" spans="1:30" x14ac:dyDescent="0.25">
      <c r="A7" s="76" t="s">
        <v>1</v>
      </c>
      <c r="B7" s="222">
        <v>203.15405900119998</v>
      </c>
      <c r="C7" s="222">
        <v>911</v>
      </c>
      <c r="D7" s="77">
        <v>0.22300116246015367</v>
      </c>
      <c r="E7" s="224">
        <v>88.424347987999994</v>
      </c>
      <c r="F7" s="225">
        <v>184</v>
      </c>
      <c r="G7" s="78">
        <v>0.48056710863043473</v>
      </c>
      <c r="H7" s="232">
        <v>62.472349682400001</v>
      </c>
      <c r="I7" s="222">
        <v>259.60000000000002</v>
      </c>
      <c r="J7" s="77">
        <v>0.24064849646533126</v>
      </c>
      <c r="K7" s="224">
        <v>3.5451789239999996</v>
      </c>
      <c r="L7" s="225">
        <v>28.8</v>
      </c>
      <c r="M7" s="78">
        <v>0.12309649041666665</v>
      </c>
      <c r="N7" s="232">
        <v>48.712182406800004</v>
      </c>
      <c r="O7" s="222">
        <v>70.400000000000006</v>
      </c>
      <c r="P7" s="79">
        <v>0.69193440918750004</v>
      </c>
      <c r="Q7" s="28"/>
      <c r="R7" s="19"/>
      <c r="S7" s="28"/>
      <c r="T7" s="20"/>
      <c r="U7" s="19"/>
      <c r="V7" s="13"/>
      <c r="W7" s="18"/>
      <c r="Z7" s="16"/>
      <c r="AA7" s="18"/>
      <c r="AB7" s="20"/>
      <c r="AC7" s="19"/>
      <c r="AD7" s="16"/>
    </row>
    <row r="8" spans="1:30" ht="15.75" thickBot="1" x14ac:dyDescent="0.3">
      <c r="A8" s="80" t="s">
        <v>2</v>
      </c>
      <c r="B8" s="223">
        <v>149.58020458957998</v>
      </c>
      <c r="C8" s="223">
        <v>874.4</v>
      </c>
      <c r="D8" s="81">
        <v>0.1710661077190988</v>
      </c>
      <c r="E8" s="226">
        <v>64.589149002799985</v>
      </c>
      <c r="F8" s="227">
        <v>136.80000000000001</v>
      </c>
      <c r="G8" s="82">
        <v>0.47214290206725129</v>
      </c>
      <c r="H8" s="233">
        <v>37.227508004999997</v>
      </c>
      <c r="I8" s="223">
        <v>241</v>
      </c>
      <c r="J8" s="81">
        <v>0.1544709875726141</v>
      </c>
      <c r="K8" s="226">
        <v>0.83956557717999991</v>
      </c>
      <c r="L8" s="227">
        <v>21.8</v>
      </c>
      <c r="M8" s="82">
        <v>3.8512182439449538E-2</v>
      </c>
      <c r="N8" s="233">
        <v>46.923982004599999</v>
      </c>
      <c r="O8" s="223">
        <v>79.2</v>
      </c>
      <c r="P8" s="83">
        <v>0.59247452026010095</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1295.7259411322</v>
      </c>
      <c r="C11" s="222">
        <v>11445.8</v>
      </c>
      <c r="D11" s="77">
        <v>0.11320536276469972</v>
      </c>
      <c r="E11" s="224">
        <v>117.773047608</v>
      </c>
      <c r="F11" s="225">
        <v>345.8</v>
      </c>
      <c r="G11" s="78">
        <v>0.34058139851937536</v>
      </c>
      <c r="H11" s="232">
        <v>482.74241506800001</v>
      </c>
      <c r="I11" s="222">
        <v>2107</v>
      </c>
      <c r="J11" s="77">
        <v>0.22911362841385857</v>
      </c>
      <c r="K11" s="224">
        <v>12.046990036</v>
      </c>
      <c r="L11" s="225">
        <v>95.6</v>
      </c>
      <c r="M11" s="78">
        <v>0.12601454012552302</v>
      </c>
      <c r="N11" s="232">
        <v>683.16348845319999</v>
      </c>
      <c r="O11" s="222">
        <v>1042.4000000000001</v>
      </c>
      <c r="P11" s="79">
        <v>0.65537556451765155</v>
      </c>
      <c r="Q11" s="28"/>
      <c r="R11" s="22"/>
      <c r="S11" s="28"/>
      <c r="T11" s="22"/>
      <c r="U11" s="23"/>
      <c r="V11" s="13"/>
    </row>
    <row r="12" spans="1:30" x14ac:dyDescent="0.25">
      <c r="A12" s="92" t="s">
        <v>1</v>
      </c>
      <c r="B12" s="222">
        <v>761.39567008439997</v>
      </c>
      <c r="C12" s="222">
        <v>5650.4</v>
      </c>
      <c r="D12" s="77">
        <v>0.13475075571364858</v>
      </c>
      <c r="E12" s="224">
        <v>72.073066319999995</v>
      </c>
      <c r="F12" s="225">
        <v>201</v>
      </c>
      <c r="G12" s="78">
        <v>0.35857246925373132</v>
      </c>
      <c r="H12" s="232">
        <v>336.66254119400003</v>
      </c>
      <c r="I12" s="222">
        <v>1256.4000000000001</v>
      </c>
      <c r="J12" s="77">
        <v>0.26795808754695954</v>
      </c>
      <c r="K12" s="224">
        <v>9.1722524599999993</v>
      </c>
      <c r="L12" s="225">
        <v>58.8</v>
      </c>
      <c r="M12" s="78">
        <v>0.15599068809523808</v>
      </c>
      <c r="N12" s="232">
        <v>343.487810164</v>
      </c>
      <c r="O12" s="222">
        <v>500.4</v>
      </c>
      <c r="P12" s="79">
        <v>0.68642647914468424</v>
      </c>
      <c r="Q12" s="28"/>
      <c r="R12" s="22"/>
      <c r="S12" s="28"/>
      <c r="T12" s="22"/>
      <c r="U12" s="23"/>
      <c r="V12" s="13"/>
    </row>
    <row r="13" spans="1:30" ht="15.75" thickBot="1" x14ac:dyDescent="0.3">
      <c r="A13" s="80" t="s">
        <v>2</v>
      </c>
      <c r="B13" s="223">
        <v>534.33027104780001</v>
      </c>
      <c r="C13" s="223">
        <v>5795.4</v>
      </c>
      <c r="D13" s="81">
        <v>9.21990321716879E-2</v>
      </c>
      <c r="E13" s="226">
        <v>45.699981288000004</v>
      </c>
      <c r="F13" s="227">
        <v>144.80000000000001</v>
      </c>
      <c r="G13" s="82">
        <v>0.31560760558011047</v>
      </c>
      <c r="H13" s="233">
        <v>146.07987387399999</v>
      </c>
      <c r="I13" s="223">
        <v>850.6</v>
      </c>
      <c r="J13" s="81">
        <v>0.17173744871149774</v>
      </c>
      <c r="K13" s="226">
        <v>2.8747375760000002</v>
      </c>
      <c r="L13" s="227">
        <v>36.799999999999997</v>
      </c>
      <c r="M13" s="82">
        <v>7.8117868913043495E-2</v>
      </c>
      <c r="N13" s="233">
        <v>339.67567828919999</v>
      </c>
      <c r="O13" s="223">
        <v>542</v>
      </c>
      <c r="P13" s="83">
        <v>0.62670789352250922</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3146.1956528687997</v>
      </c>
      <c r="C16" s="222">
        <v>66529.399999999994</v>
      </c>
      <c r="D16" s="77">
        <v>4.7290305532122642E-2</v>
      </c>
      <c r="E16" s="224">
        <v>73.163412780000002</v>
      </c>
      <c r="F16" s="225">
        <v>152.80000000000001</v>
      </c>
      <c r="G16" s="78">
        <v>0.47881814646596854</v>
      </c>
      <c r="H16" s="232">
        <v>676.55911788599997</v>
      </c>
      <c r="I16" s="222">
        <v>3204.6</v>
      </c>
      <c r="J16" s="77">
        <v>0.21112123756038195</v>
      </c>
      <c r="K16" s="224">
        <v>32.227005989999995</v>
      </c>
      <c r="L16" s="225">
        <v>270.60000000000002</v>
      </c>
      <c r="M16" s="78">
        <v>0.11909462671840351</v>
      </c>
      <c r="N16" s="232">
        <v>2364.2461162219997</v>
      </c>
      <c r="O16" s="222">
        <v>3837</v>
      </c>
      <c r="P16" s="79">
        <v>0.61617047595048202</v>
      </c>
      <c r="Q16" s="28"/>
      <c r="R16" s="22"/>
      <c r="S16" s="28"/>
      <c r="T16" s="22"/>
      <c r="U16" s="23"/>
      <c r="V16" s="13"/>
    </row>
    <row r="17" spans="1:22" x14ac:dyDescent="0.25">
      <c r="A17" s="76" t="s">
        <v>1</v>
      </c>
      <c r="B17" s="222">
        <v>1672.9285495436</v>
      </c>
      <c r="C17" s="222">
        <v>31533.8</v>
      </c>
      <c r="D17" s="77">
        <v>5.3051917293304329E-2</v>
      </c>
      <c r="E17" s="224">
        <v>40.525086760000001</v>
      </c>
      <c r="F17" s="225">
        <v>85</v>
      </c>
      <c r="G17" s="78">
        <v>0.47676572658823529</v>
      </c>
      <c r="H17" s="232">
        <v>440.47540717999999</v>
      </c>
      <c r="I17" s="222">
        <v>1755.6</v>
      </c>
      <c r="J17" s="77">
        <v>0.25089736111870586</v>
      </c>
      <c r="K17" s="224">
        <v>23.899656159999999</v>
      </c>
      <c r="L17" s="225">
        <v>154.80000000000001</v>
      </c>
      <c r="M17" s="78">
        <v>0.15439054366925062</v>
      </c>
      <c r="N17" s="232">
        <v>1168.028399452</v>
      </c>
      <c r="O17" s="222">
        <v>1797.6</v>
      </c>
      <c r="P17" s="79">
        <v>0.64977102773253237</v>
      </c>
      <c r="Q17" s="28"/>
      <c r="R17" s="22"/>
      <c r="S17" s="28"/>
      <c r="T17" s="22"/>
      <c r="U17" s="23"/>
      <c r="V17" s="13"/>
    </row>
    <row r="18" spans="1:22" ht="15.75" thickBot="1" x14ac:dyDescent="0.3">
      <c r="A18" s="93" t="s">
        <v>2</v>
      </c>
      <c r="B18" s="223">
        <v>1473.2671033252</v>
      </c>
      <c r="C18" s="223">
        <v>34995.599999999999</v>
      </c>
      <c r="D18" s="81">
        <v>4.2098638209523483E-2</v>
      </c>
      <c r="E18" s="226">
        <v>32.638326020000001</v>
      </c>
      <c r="F18" s="227">
        <v>67.8</v>
      </c>
      <c r="G18" s="82">
        <v>0.48139123923303839</v>
      </c>
      <c r="H18" s="233">
        <v>236.08371070599998</v>
      </c>
      <c r="I18" s="223">
        <v>1449</v>
      </c>
      <c r="J18" s="81">
        <v>0.16292871684334023</v>
      </c>
      <c r="K18" s="226">
        <v>8.3273498299999993</v>
      </c>
      <c r="L18" s="227">
        <v>115.8</v>
      </c>
      <c r="M18" s="82">
        <v>7.1911483851468047E-2</v>
      </c>
      <c r="N18" s="233">
        <v>1196.2177167699999</v>
      </c>
      <c r="O18" s="223">
        <v>2039.4</v>
      </c>
      <c r="P18" s="83">
        <v>0.58655374951946648</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25'!A1" display="Back to Top"/>
  </hyperlinks>
  <pageMargins left="0.7" right="0.7" top="0.75" bottom="0.75" header="0.3" footer="0.3"/>
  <pageSetup paperSize="5" scale="78" orientation="landscape" r:id="rId1"/>
</worksheet>
</file>

<file path=xl/worksheets/sheet2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3"/>
  </cols>
  <sheetData>
    <row r="1" spans="1:31" ht="14.45" customHeight="1" x14ac:dyDescent="0.2">
      <c r="A1" s="129" t="s">
        <v>564</v>
      </c>
    </row>
    <row r="2" spans="1:31" ht="14.45" customHeight="1" x14ac:dyDescent="0.2">
      <c r="A2" s="129" t="s">
        <v>416</v>
      </c>
    </row>
    <row r="3" spans="1:31" ht="14.45" customHeight="1" x14ac:dyDescent="0.2"/>
    <row r="4" spans="1:31" ht="14.45" customHeight="1" thickBot="1" x14ac:dyDescent="0.25">
      <c r="A4" s="134" t="s">
        <v>565</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72.496136369225596</v>
      </c>
      <c r="C6" s="144">
        <v>1809.6</v>
      </c>
      <c r="D6" s="145">
        <v>4.006196748963E-2</v>
      </c>
      <c r="E6" s="146">
        <v>20.659602719576501</v>
      </c>
      <c r="F6" s="147">
        <v>154.4</v>
      </c>
      <c r="G6" s="148">
        <v>0.13380571709569999</v>
      </c>
      <c r="H6" s="149">
        <v>17.6866077770594</v>
      </c>
      <c r="I6" s="144">
        <v>412.6</v>
      </c>
      <c r="J6" s="150">
        <v>4.2866233099999998E-2</v>
      </c>
      <c r="K6" s="172">
        <v>1.69258624442359</v>
      </c>
      <c r="L6" s="173">
        <v>39.200000000000003</v>
      </c>
      <c r="M6" s="148">
        <v>4.3178220521010002E-2</v>
      </c>
      <c r="N6" s="149">
        <v>15.457279276585799</v>
      </c>
      <c r="O6" s="152">
        <v>26.2</v>
      </c>
      <c r="P6" s="150">
        <v>0.58997249147274</v>
      </c>
      <c r="Q6" s="146">
        <v>-1.0080716742550999</v>
      </c>
      <c r="R6" s="151">
        <v>56</v>
      </c>
      <c r="S6" s="148">
        <v>-1.80012798974E-2</v>
      </c>
      <c r="T6" s="153">
        <v>3.0084484299516698</v>
      </c>
      <c r="U6" s="152">
        <v>4.2</v>
      </c>
      <c r="V6" s="150">
        <v>0.71629724522659</v>
      </c>
      <c r="W6" s="146">
        <v>4.53307161060963</v>
      </c>
      <c r="X6" s="151">
        <v>24.8</v>
      </c>
      <c r="Y6" s="148">
        <v>0.1827851455891</v>
      </c>
      <c r="Z6" s="149">
        <v>1.83374952444711</v>
      </c>
      <c r="AA6" s="152">
        <v>12.2</v>
      </c>
      <c r="AB6" s="150">
        <v>0.15030733806943</v>
      </c>
      <c r="AC6" s="146">
        <v>8.6328624608270097</v>
      </c>
      <c r="AD6" s="151">
        <v>77.2</v>
      </c>
      <c r="AE6" s="154">
        <v>0.11182464327496</v>
      </c>
    </row>
    <row r="7" spans="1:31" x14ac:dyDescent="0.2">
      <c r="A7" s="142" t="s">
        <v>1</v>
      </c>
      <c r="B7" s="144">
        <v>55.751469886808898</v>
      </c>
      <c r="C7" s="144">
        <v>927.2</v>
      </c>
      <c r="D7" s="145">
        <v>6.0128850179910001E-2</v>
      </c>
      <c r="E7" s="146">
        <v>15.6672366122546</v>
      </c>
      <c r="F7" s="147">
        <v>78.8</v>
      </c>
      <c r="G7" s="148">
        <v>0.19882279964790001</v>
      </c>
      <c r="H7" s="149">
        <v>13.498715526163901</v>
      </c>
      <c r="I7" s="144">
        <v>212</v>
      </c>
      <c r="J7" s="150">
        <v>6.3673186444169999E-2</v>
      </c>
      <c r="K7" s="172">
        <v>1.1544532127580001</v>
      </c>
      <c r="L7" s="173">
        <v>17.399999999999999</v>
      </c>
      <c r="M7" s="148">
        <v>6.6347885790689995E-2</v>
      </c>
      <c r="N7" s="149">
        <v>9.8950664239046109</v>
      </c>
      <c r="O7" s="152">
        <v>16.399999999999999</v>
      </c>
      <c r="P7" s="150">
        <v>0.60335770877466999</v>
      </c>
      <c r="Q7" s="146">
        <v>1.2942626398865</v>
      </c>
      <c r="R7" s="151">
        <v>33.4</v>
      </c>
      <c r="S7" s="148">
        <v>3.8750378439719999E-2</v>
      </c>
      <c r="T7" s="153">
        <v>1.9703409929945499</v>
      </c>
      <c r="U7" s="152">
        <v>2.6</v>
      </c>
      <c r="V7" s="150">
        <v>0.75782345884405999</v>
      </c>
      <c r="W7" s="146">
        <v>3.9290913182843501</v>
      </c>
      <c r="X7" s="151">
        <v>19.2</v>
      </c>
      <c r="Y7" s="148">
        <v>0.20464017282731001</v>
      </c>
      <c r="Z7" s="149">
        <v>1.5862671306559599</v>
      </c>
      <c r="AA7" s="152">
        <v>9.1999999999999993</v>
      </c>
      <c r="AB7" s="150">
        <v>0.17242034028868999</v>
      </c>
      <c r="AC7" s="146">
        <v>6.7560360299063902</v>
      </c>
      <c r="AD7" s="151">
        <v>41.4</v>
      </c>
      <c r="AE7" s="154">
        <v>0.16318927608469999</v>
      </c>
    </row>
    <row r="8" spans="1:31" ht="13.5" thickBot="1" x14ac:dyDescent="0.25">
      <c r="A8" s="155" t="s">
        <v>2</v>
      </c>
      <c r="B8" s="156">
        <v>16.744666482416701</v>
      </c>
      <c r="C8" s="156">
        <v>882.4</v>
      </c>
      <c r="D8" s="157">
        <v>1.8976276611990001E-2</v>
      </c>
      <c r="E8" s="158">
        <v>4.9923661073218399</v>
      </c>
      <c r="F8" s="159">
        <v>75.599999999999994</v>
      </c>
      <c r="G8" s="160">
        <v>6.6036588721190004E-2</v>
      </c>
      <c r="H8" s="161">
        <v>4.1878922508954997</v>
      </c>
      <c r="I8" s="156">
        <v>200.6</v>
      </c>
      <c r="J8" s="162">
        <v>2.0876830762190001E-2</v>
      </c>
      <c r="K8" s="176">
        <v>0.53813303166558002</v>
      </c>
      <c r="L8" s="177">
        <v>21.8</v>
      </c>
      <c r="M8" s="160">
        <v>2.4685001452549999E-2</v>
      </c>
      <c r="N8" s="161">
        <v>5.5622128526812098</v>
      </c>
      <c r="O8" s="164">
        <v>9.8000000000000007</v>
      </c>
      <c r="P8" s="162">
        <v>0.56757274006950997</v>
      </c>
      <c r="Q8" s="158">
        <v>-2.3023343141415999</v>
      </c>
      <c r="R8" s="163">
        <v>22.6</v>
      </c>
      <c r="S8" s="160">
        <v>-0.1018731997408</v>
      </c>
      <c r="T8" s="165">
        <v>1.0381074369571099</v>
      </c>
      <c r="U8" s="164">
        <v>1.6</v>
      </c>
      <c r="V8" s="162">
        <v>0.64881714809819002</v>
      </c>
      <c r="W8" s="158">
        <v>0.60398029232528005</v>
      </c>
      <c r="X8" s="163">
        <v>5.6</v>
      </c>
      <c r="Y8" s="160">
        <v>0.10785362362951</v>
      </c>
      <c r="Z8" s="161">
        <v>0.24748239379115</v>
      </c>
      <c r="AA8" s="164">
        <v>3</v>
      </c>
      <c r="AB8" s="162">
        <v>8.2494131263720002E-2</v>
      </c>
      <c r="AC8" s="158">
        <v>1.87682643092061</v>
      </c>
      <c r="AD8" s="163">
        <v>35.799999999999997</v>
      </c>
      <c r="AE8" s="166">
        <v>5.2425319299460003E-2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274.53346845922101</v>
      </c>
      <c r="C11" s="144">
        <v>14309.2</v>
      </c>
      <c r="D11" s="145">
        <v>1.9185801334750001E-2</v>
      </c>
      <c r="E11" s="146">
        <v>28.912261607044702</v>
      </c>
      <c r="F11" s="147">
        <v>199.2</v>
      </c>
      <c r="G11" s="148">
        <v>0.14514187553737001</v>
      </c>
      <c r="H11" s="149">
        <v>-38.382609969411</v>
      </c>
      <c r="I11" s="144">
        <v>1318.6</v>
      </c>
      <c r="J11" s="150">
        <v>-2.9108607590900001E-2</v>
      </c>
      <c r="K11" s="172">
        <v>15.904061123566599</v>
      </c>
      <c r="L11" s="173">
        <v>314.8</v>
      </c>
      <c r="M11" s="148">
        <v>5.0521159858850001E-2</v>
      </c>
      <c r="N11" s="149">
        <v>72.459272469933396</v>
      </c>
      <c r="O11" s="152">
        <v>194</v>
      </c>
      <c r="P11" s="150">
        <v>0.37350140448419</v>
      </c>
      <c r="Q11" s="146">
        <v>-4.2930211444835997</v>
      </c>
      <c r="R11" s="151">
        <v>165</v>
      </c>
      <c r="S11" s="148">
        <v>-2.6018309966600001E-2</v>
      </c>
      <c r="T11" s="153">
        <v>75.381385834751399</v>
      </c>
      <c r="U11" s="152">
        <v>135</v>
      </c>
      <c r="V11" s="150">
        <v>0.55838063581297004</v>
      </c>
      <c r="W11" s="146">
        <v>14.783924354335801</v>
      </c>
      <c r="X11" s="151">
        <v>81.400000000000006</v>
      </c>
      <c r="Y11" s="148">
        <v>0.18162069231371</v>
      </c>
      <c r="Z11" s="149">
        <v>9.6864424114087804</v>
      </c>
      <c r="AA11" s="152">
        <v>75</v>
      </c>
      <c r="AB11" s="150">
        <v>0.12915256548545001</v>
      </c>
      <c r="AC11" s="146">
        <v>100.08175177207499</v>
      </c>
      <c r="AD11" s="151">
        <v>1067</v>
      </c>
      <c r="AE11" s="154">
        <v>9.3797330620499997E-2</v>
      </c>
    </row>
    <row r="12" spans="1:31" x14ac:dyDescent="0.2">
      <c r="A12" s="142" t="s">
        <v>1</v>
      </c>
      <c r="B12" s="144">
        <v>243.34279317464399</v>
      </c>
      <c r="C12" s="144">
        <v>6324.4</v>
      </c>
      <c r="D12" s="145">
        <v>3.8476818856280001E-2</v>
      </c>
      <c r="E12" s="146">
        <v>22.712517730454401</v>
      </c>
      <c r="F12" s="147">
        <v>97.4</v>
      </c>
      <c r="G12" s="148">
        <v>0.23318806704778999</v>
      </c>
      <c r="H12" s="149">
        <v>17.357658563242399</v>
      </c>
      <c r="I12" s="144">
        <v>815.4</v>
      </c>
      <c r="J12" s="150">
        <v>2.1287292817319999E-2</v>
      </c>
      <c r="K12" s="172">
        <v>11.575482892345599</v>
      </c>
      <c r="L12" s="173">
        <v>160.6</v>
      </c>
      <c r="M12" s="148">
        <v>7.2076481272389997E-2</v>
      </c>
      <c r="N12" s="149">
        <v>48.257441306951897</v>
      </c>
      <c r="O12" s="152">
        <v>107.8</v>
      </c>
      <c r="P12" s="150">
        <v>0.44765715498100001</v>
      </c>
      <c r="Q12" s="146">
        <v>3.7189299814899699</v>
      </c>
      <c r="R12" s="151">
        <v>102.2</v>
      </c>
      <c r="S12" s="148">
        <v>3.6388747372700002E-2</v>
      </c>
      <c r="T12" s="153">
        <v>55.060166639792001</v>
      </c>
      <c r="U12" s="152">
        <v>86.2</v>
      </c>
      <c r="V12" s="150">
        <v>0.63874903294422003</v>
      </c>
      <c r="W12" s="146">
        <v>8.6404784169008693</v>
      </c>
      <c r="X12" s="151">
        <v>38</v>
      </c>
      <c r="Y12" s="148">
        <v>0.22738101097107999</v>
      </c>
      <c r="Z12" s="149">
        <v>7.4146726961254901</v>
      </c>
      <c r="AA12" s="152">
        <v>44.6</v>
      </c>
      <c r="AB12" s="150">
        <v>0.16624826672927001</v>
      </c>
      <c r="AC12" s="146">
        <v>68.605444947340899</v>
      </c>
      <c r="AD12" s="151">
        <v>495</v>
      </c>
      <c r="AE12" s="154">
        <v>0.13859685847948</v>
      </c>
    </row>
    <row r="13" spans="1:31" ht="13.5" thickBot="1" x14ac:dyDescent="0.25">
      <c r="A13" s="155" t="s">
        <v>2</v>
      </c>
      <c r="B13" s="156">
        <v>31.190675284577399</v>
      </c>
      <c r="C13" s="156">
        <v>7984.8</v>
      </c>
      <c r="D13" s="157">
        <v>3.9062562975399999E-3</v>
      </c>
      <c r="E13" s="158">
        <v>6.1997438765902499</v>
      </c>
      <c r="F13" s="159">
        <v>101.8</v>
      </c>
      <c r="G13" s="160">
        <v>6.0901216862380002E-2</v>
      </c>
      <c r="H13" s="161">
        <v>-55.740268532652998</v>
      </c>
      <c r="I13" s="156">
        <v>503.2</v>
      </c>
      <c r="J13" s="162">
        <v>-0.11077159883279999</v>
      </c>
      <c r="K13" s="176">
        <v>4.3285782312209502</v>
      </c>
      <c r="L13" s="177">
        <v>154.19999999999999</v>
      </c>
      <c r="M13" s="160">
        <v>2.8071194755000001E-2</v>
      </c>
      <c r="N13" s="161">
        <v>24.201831162981499</v>
      </c>
      <c r="O13" s="164">
        <v>86.2</v>
      </c>
      <c r="P13" s="162">
        <v>0.28076370258679001</v>
      </c>
      <c r="Q13" s="158">
        <v>-8.0119511259735994</v>
      </c>
      <c r="R13" s="163">
        <v>62.8</v>
      </c>
      <c r="S13" s="160">
        <v>-0.12757883958560001</v>
      </c>
      <c r="T13" s="165">
        <v>20.321219194959401</v>
      </c>
      <c r="U13" s="164">
        <v>48.8</v>
      </c>
      <c r="V13" s="162">
        <v>0.41641842612621999</v>
      </c>
      <c r="W13" s="158">
        <v>6.1434459374349597</v>
      </c>
      <c r="X13" s="163">
        <v>43.4</v>
      </c>
      <c r="Y13" s="160">
        <v>0.14155405385795</v>
      </c>
      <c r="Z13" s="161">
        <v>2.2717697152832899</v>
      </c>
      <c r="AA13" s="164">
        <v>30.4</v>
      </c>
      <c r="AB13" s="162">
        <v>7.4729266950109993E-2</v>
      </c>
      <c r="AC13" s="158">
        <v>31.476306824733999</v>
      </c>
      <c r="AD13" s="163">
        <v>572</v>
      </c>
      <c r="AE13" s="166">
        <v>5.502850843485E-2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2889.9377315633001</v>
      </c>
      <c r="C16" s="144">
        <v>94210.2</v>
      </c>
      <c r="D16" s="145">
        <v>3.0675422953810001E-2</v>
      </c>
      <c r="E16" s="146">
        <v>10.023893840497401</v>
      </c>
      <c r="F16" s="147">
        <v>69.400000000000006</v>
      </c>
      <c r="G16" s="148">
        <v>0.14443651066999</v>
      </c>
      <c r="H16" s="149">
        <v>24.335528131818201</v>
      </c>
      <c r="I16" s="144">
        <v>2401.1999999999998</v>
      </c>
      <c r="J16" s="150">
        <v>1.013473602025E-2</v>
      </c>
      <c r="K16" s="172">
        <v>122.28605116511</v>
      </c>
      <c r="L16" s="173">
        <v>2305.6</v>
      </c>
      <c r="M16" s="148">
        <v>5.3038710602489998E-2</v>
      </c>
      <c r="N16" s="149">
        <v>92.597435581385795</v>
      </c>
      <c r="O16" s="152">
        <v>264</v>
      </c>
      <c r="P16" s="150">
        <v>0.35074786205070002</v>
      </c>
      <c r="Q16" s="146">
        <v>-16.023992962537999</v>
      </c>
      <c r="R16" s="151">
        <v>482.2</v>
      </c>
      <c r="S16" s="148">
        <v>-3.3231009876700003E-2</v>
      </c>
      <c r="T16" s="153">
        <v>472.22778496673499</v>
      </c>
      <c r="U16" s="152">
        <v>622</v>
      </c>
      <c r="V16" s="150">
        <v>0.75920865750278999</v>
      </c>
      <c r="W16" s="146">
        <v>134.21959011702799</v>
      </c>
      <c r="X16" s="151">
        <v>721</v>
      </c>
      <c r="Y16" s="148">
        <v>0.18615754523860001</v>
      </c>
      <c r="Z16" s="149">
        <v>125.384935961642</v>
      </c>
      <c r="AA16" s="152">
        <v>926</v>
      </c>
      <c r="AB16" s="150">
        <v>0.13540489844670001</v>
      </c>
      <c r="AC16" s="146">
        <v>1924.88650476162</v>
      </c>
      <c r="AD16" s="151">
        <v>14860.4</v>
      </c>
      <c r="AE16" s="154">
        <v>0.12953127134947001</v>
      </c>
    </row>
    <row r="17" spans="1:31" x14ac:dyDescent="0.2">
      <c r="A17" s="142" t="s">
        <v>1</v>
      </c>
      <c r="B17" s="144">
        <v>2037.6039721485499</v>
      </c>
      <c r="C17" s="144">
        <v>43047.6</v>
      </c>
      <c r="D17" s="145">
        <v>4.7333741536079998E-2</v>
      </c>
      <c r="E17" s="146">
        <v>7.6568388936004999</v>
      </c>
      <c r="F17" s="147">
        <v>36.799999999999997</v>
      </c>
      <c r="G17" s="148">
        <v>0.20806627428262001</v>
      </c>
      <c r="H17" s="149">
        <v>74.748911314917805</v>
      </c>
      <c r="I17" s="144">
        <v>1237.4000000000001</v>
      </c>
      <c r="J17" s="150">
        <v>6.0408042116470002E-2</v>
      </c>
      <c r="K17" s="172">
        <v>82.1333883383775</v>
      </c>
      <c r="L17" s="173">
        <v>1062.5999999999999</v>
      </c>
      <c r="M17" s="148">
        <v>7.7294737754920004E-2</v>
      </c>
      <c r="N17" s="149">
        <v>61.861445767351</v>
      </c>
      <c r="O17" s="152">
        <v>144.80000000000001</v>
      </c>
      <c r="P17" s="150">
        <v>0.42721992933253</v>
      </c>
      <c r="Q17" s="146">
        <v>9.9868250098737494</v>
      </c>
      <c r="R17" s="151">
        <v>282</v>
      </c>
      <c r="S17" s="148">
        <v>3.5414273084659997E-2</v>
      </c>
      <c r="T17" s="153">
        <v>298.86838440791797</v>
      </c>
      <c r="U17" s="152">
        <v>374.2</v>
      </c>
      <c r="V17" s="150">
        <v>0.79868622236215003</v>
      </c>
      <c r="W17" s="146">
        <v>82.055756684690806</v>
      </c>
      <c r="X17" s="151">
        <v>358.2</v>
      </c>
      <c r="Y17" s="148">
        <v>0.22907804769595</v>
      </c>
      <c r="Z17" s="149">
        <v>77.262943609690296</v>
      </c>
      <c r="AA17" s="152">
        <v>435.2</v>
      </c>
      <c r="AB17" s="150">
        <v>0.17753433733844001</v>
      </c>
      <c r="AC17" s="146">
        <v>1343.0294781221301</v>
      </c>
      <c r="AD17" s="151">
        <v>7920.6</v>
      </c>
      <c r="AE17" s="154">
        <v>0.16956158348132</v>
      </c>
    </row>
    <row r="18" spans="1:31" ht="13.5" thickBot="1" x14ac:dyDescent="0.25">
      <c r="A18" s="155" t="s">
        <v>2</v>
      </c>
      <c r="B18" s="156">
        <v>852.33375941475094</v>
      </c>
      <c r="C18" s="156">
        <v>51162.6</v>
      </c>
      <c r="D18" s="157">
        <v>1.6659312846000002E-2</v>
      </c>
      <c r="E18" s="158">
        <v>2.3670549468969302</v>
      </c>
      <c r="F18" s="159">
        <v>32.6</v>
      </c>
      <c r="G18" s="160">
        <v>7.2609047450829994E-2</v>
      </c>
      <c r="H18" s="161">
        <v>-50.413383183100002</v>
      </c>
      <c r="I18" s="156">
        <v>1163.8</v>
      </c>
      <c r="J18" s="162">
        <v>-4.3317909591900003E-2</v>
      </c>
      <c r="K18" s="176">
        <v>40.152662826732801</v>
      </c>
      <c r="L18" s="177">
        <v>1243</v>
      </c>
      <c r="M18" s="160">
        <v>3.2303027213779999E-2</v>
      </c>
      <c r="N18" s="161">
        <v>30.735989814034799</v>
      </c>
      <c r="O18" s="164">
        <v>119.2</v>
      </c>
      <c r="P18" s="162">
        <v>0.25785226354056001</v>
      </c>
      <c r="Q18" s="158">
        <v>-26.010817972411999</v>
      </c>
      <c r="R18" s="163">
        <v>200.2</v>
      </c>
      <c r="S18" s="160">
        <v>-0.1299241656964</v>
      </c>
      <c r="T18" s="165">
        <v>173.35940055881699</v>
      </c>
      <c r="U18" s="164">
        <v>247.8</v>
      </c>
      <c r="V18" s="162">
        <v>0.69959402969660001</v>
      </c>
      <c r="W18" s="158">
        <v>52.163833432336801</v>
      </c>
      <c r="X18" s="163">
        <v>362.8</v>
      </c>
      <c r="Y18" s="160">
        <v>0.14378123878814</v>
      </c>
      <c r="Z18" s="161">
        <v>48.121992351952201</v>
      </c>
      <c r="AA18" s="164">
        <v>490.8</v>
      </c>
      <c r="AB18" s="162">
        <v>9.8048069176759997E-2</v>
      </c>
      <c r="AC18" s="158">
        <v>581.85702663949201</v>
      </c>
      <c r="AD18" s="163">
        <v>6939.8</v>
      </c>
      <c r="AE18" s="166">
        <v>8.3843486359759994E-2</v>
      </c>
    </row>
    <row r="19" spans="1:31" x14ac:dyDescent="0.2">
      <c r="A19" s="132"/>
      <c r="B19" s="130"/>
      <c r="C19" s="130"/>
      <c r="D19" s="131"/>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566</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26'!A1" display="Back to Top"/>
  </hyperlinks>
  <pageMargins left="0.7" right="0.7" top="0.75" bottom="0.75" header="0.3" footer="0.3"/>
  <pageSetup paperSize="5" scale="38" orientation="landscape" r:id="rId1"/>
</worksheet>
</file>

<file path=xl/worksheets/sheet2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244</v>
      </c>
      <c r="B1" s="12"/>
      <c r="C1" s="12"/>
      <c r="D1" s="12"/>
      <c r="E1" s="30"/>
      <c r="F1" s="30"/>
      <c r="G1" s="30"/>
      <c r="H1" s="30"/>
      <c r="I1" s="30"/>
      <c r="J1" s="30"/>
      <c r="K1" s="30"/>
      <c r="L1" s="30"/>
      <c r="M1" s="30"/>
      <c r="N1" s="30"/>
      <c r="O1" s="30"/>
      <c r="P1" s="30"/>
      <c r="Q1" s="30"/>
      <c r="R1" s="30"/>
      <c r="S1" s="30"/>
      <c r="T1" s="30"/>
      <c r="U1" s="30"/>
      <c r="V1" s="30"/>
    </row>
    <row r="2" spans="1:30" x14ac:dyDescent="0.25">
      <c r="A2" s="12" t="s">
        <v>326</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358</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234.47463080396</v>
      </c>
      <c r="C6" s="222">
        <v>1349</v>
      </c>
      <c r="D6" s="77">
        <v>0.17381366256779837</v>
      </c>
      <c r="E6" s="224">
        <v>96.643833327799996</v>
      </c>
      <c r="F6" s="225">
        <v>213.8</v>
      </c>
      <c r="G6" s="78">
        <v>0.45202915494761453</v>
      </c>
      <c r="H6" s="232">
        <v>71.767501962619988</v>
      </c>
      <c r="I6" s="222">
        <v>395.2</v>
      </c>
      <c r="J6" s="77">
        <v>0.18159793006735828</v>
      </c>
      <c r="K6" s="224">
        <v>3.0102211572000002</v>
      </c>
      <c r="L6" s="225">
        <v>36</v>
      </c>
      <c r="M6" s="78">
        <v>8.3617254366666671E-2</v>
      </c>
      <c r="N6" s="232">
        <v>63.053074356339991</v>
      </c>
      <c r="O6" s="222">
        <v>112.6</v>
      </c>
      <c r="P6" s="79">
        <v>0.55997401737424501</v>
      </c>
      <c r="Q6" s="28"/>
      <c r="R6" s="19"/>
      <c r="S6" s="28"/>
      <c r="T6" s="18"/>
      <c r="U6" s="19"/>
      <c r="V6" s="13"/>
      <c r="W6" s="18"/>
      <c r="Z6" s="16"/>
      <c r="AA6" s="18"/>
      <c r="AB6" s="18"/>
      <c r="AC6" s="19"/>
      <c r="AD6" s="16"/>
    </row>
    <row r="7" spans="1:30" x14ac:dyDescent="0.25">
      <c r="A7" s="76" t="s">
        <v>1</v>
      </c>
      <c r="B7" s="222">
        <v>134.1464846552</v>
      </c>
      <c r="C7" s="222">
        <v>660.6</v>
      </c>
      <c r="D7" s="77">
        <v>0.20306764252982137</v>
      </c>
      <c r="E7" s="224">
        <v>56.703824855400001</v>
      </c>
      <c r="F7" s="225">
        <v>123</v>
      </c>
      <c r="G7" s="78">
        <v>0.46100670614146344</v>
      </c>
      <c r="H7" s="232">
        <v>41.832986173340004</v>
      </c>
      <c r="I7" s="222">
        <v>191.2</v>
      </c>
      <c r="J7" s="77">
        <v>0.21879176868901676</v>
      </c>
      <c r="K7" s="224">
        <v>2.3080632845200002</v>
      </c>
      <c r="L7" s="225">
        <v>20.6</v>
      </c>
      <c r="M7" s="78">
        <v>0.11204190701553399</v>
      </c>
      <c r="N7" s="232">
        <v>33.301610341939998</v>
      </c>
      <c r="O7" s="222">
        <v>54</v>
      </c>
      <c r="P7" s="79">
        <v>0.61669648781370368</v>
      </c>
      <c r="Q7" s="28"/>
      <c r="R7" s="19"/>
      <c r="S7" s="28"/>
      <c r="T7" s="20"/>
      <c r="U7" s="19"/>
      <c r="V7" s="13"/>
      <c r="W7" s="18"/>
      <c r="Z7" s="16"/>
      <c r="AA7" s="18"/>
      <c r="AB7" s="20"/>
      <c r="AC7" s="19"/>
      <c r="AD7" s="16"/>
    </row>
    <row r="8" spans="1:30" ht="15.75" thickBot="1" x14ac:dyDescent="0.3">
      <c r="A8" s="80" t="s">
        <v>2</v>
      </c>
      <c r="B8" s="223">
        <v>100.32814614876</v>
      </c>
      <c r="C8" s="223">
        <v>688.4</v>
      </c>
      <c r="D8" s="81">
        <v>0.14574106064607786</v>
      </c>
      <c r="E8" s="226">
        <v>39.940008472400002</v>
      </c>
      <c r="F8" s="227">
        <v>90.8</v>
      </c>
      <c r="G8" s="82">
        <v>0.43986793471806174</v>
      </c>
      <c r="H8" s="233">
        <v>29.934515789279999</v>
      </c>
      <c r="I8" s="223">
        <v>204</v>
      </c>
      <c r="J8" s="81">
        <v>0.14673782249647058</v>
      </c>
      <c r="K8" s="226">
        <v>0.70215787267999996</v>
      </c>
      <c r="L8" s="227">
        <v>15.4</v>
      </c>
      <c r="M8" s="82">
        <v>4.5594667057142851E-2</v>
      </c>
      <c r="N8" s="233">
        <v>29.751464014399993</v>
      </c>
      <c r="O8" s="223">
        <v>58.6</v>
      </c>
      <c r="P8" s="83">
        <v>0.50770416406825924</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856.60935889893994</v>
      </c>
      <c r="C11" s="222">
        <v>9788.7999999999993</v>
      </c>
      <c r="D11" s="77">
        <v>8.7509128687779908E-2</v>
      </c>
      <c r="E11" s="224">
        <v>106.29864188000002</v>
      </c>
      <c r="F11" s="225">
        <v>327.8</v>
      </c>
      <c r="G11" s="78">
        <v>0.32427895631482617</v>
      </c>
      <c r="H11" s="232">
        <v>356.90852582599996</v>
      </c>
      <c r="I11" s="222">
        <v>1645</v>
      </c>
      <c r="J11" s="77">
        <v>0.21696566919513674</v>
      </c>
      <c r="K11" s="224">
        <v>8.2031347825999994</v>
      </c>
      <c r="L11" s="225">
        <v>72.599999999999994</v>
      </c>
      <c r="M11" s="78">
        <v>0.11299083722589531</v>
      </c>
      <c r="N11" s="232">
        <v>385.19905643780004</v>
      </c>
      <c r="O11" s="222">
        <v>697.6</v>
      </c>
      <c r="P11" s="79">
        <v>0.55217754649913997</v>
      </c>
      <c r="Q11" s="28"/>
      <c r="R11" s="22"/>
      <c r="S11" s="28"/>
      <c r="T11" s="22"/>
      <c r="U11" s="23"/>
      <c r="V11" s="13"/>
    </row>
    <row r="12" spans="1:30" x14ac:dyDescent="0.25">
      <c r="A12" s="92" t="s">
        <v>1</v>
      </c>
      <c r="B12" s="222">
        <v>534.96015565319999</v>
      </c>
      <c r="C12" s="222">
        <v>4805.3999999999996</v>
      </c>
      <c r="D12" s="77">
        <v>0.11132479203670871</v>
      </c>
      <c r="E12" s="224">
        <v>69.250317895999999</v>
      </c>
      <c r="F12" s="225">
        <v>210.2</v>
      </c>
      <c r="G12" s="78">
        <v>0.32944965697431017</v>
      </c>
      <c r="H12" s="232">
        <v>246.36282338399997</v>
      </c>
      <c r="I12" s="222">
        <v>960.4</v>
      </c>
      <c r="J12" s="77">
        <v>0.25652105725114532</v>
      </c>
      <c r="K12" s="224">
        <v>6.6575141119999994</v>
      </c>
      <c r="L12" s="225">
        <v>50.6</v>
      </c>
      <c r="M12" s="78">
        <v>0.13157142513833991</v>
      </c>
      <c r="N12" s="232">
        <v>212.68950027740001</v>
      </c>
      <c r="O12" s="222">
        <v>353.4</v>
      </c>
      <c r="P12" s="79">
        <v>0.601837861565931</v>
      </c>
      <c r="Q12" s="28"/>
      <c r="R12" s="22"/>
      <c r="S12" s="28"/>
      <c r="T12" s="22"/>
      <c r="U12" s="23"/>
      <c r="V12" s="13"/>
    </row>
    <row r="13" spans="1:30" ht="15.75" thickBot="1" x14ac:dyDescent="0.3">
      <c r="A13" s="80" t="s">
        <v>2</v>
      </c>
      <c r="B13" s="223">
        <v>321.64920324574001</v>
      </c>
      <c r="C13" s="223">
        <v>4983.3999999999996</v>
      </c>
      <c r="D13" s="81">
        <v>6.4544127151290293E-2</v>
      </c>
      <c r="E13" s="226">
        <v>37.048323984</v>
      </c>
      <c r="F13" s="227">
        <v>117.6</v>
      </c>
      <c r="G13" s="82">
        <v>0.31503676857142859</v>
      </c>
      <c r="H13" s="233">
        <v>110.54570244199999</v>
      </c>
      <c r="I13" s="223">
        <v>684.6</v>
      </c>
      <c r="J13" s="81">
        <v>0.16147487940695296</v>
      </c>
      <c r="K13" s="226">
        <v>1.5456206706</v>
      </c>
      <c r="L13" s="227">
        <v>22</v>
      </c>
      <c r="M13" s="82">
        <v>7.0255485027272732E-2</v>
      </c>
      <c r="N13" s="233">
        <v>172.5095561604</v>
      </c>
      <c r="O13" s="223">
        <v>344.2</v>
      </c>
      <c r="P13" s="83">
        <v>0.50118987844392793</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2360.8509092848599</v>
      </c>
      <c r="C16" s="222">
        <v>53880.800000000003</v>
      </c>
      <c r="D16" s="77">
        <v>4.3816181446542361E-2</v>
      </c>
      <c r="E16" s="224">
        <v>55.163814180599999</v>
      </c>
      <c r="F16" s="225">
        <v>125.2</v>
      </c>
      <c r="G16" s="78">
        <v>0.44060554457348239</v>
      </c>
      <c r="H16" s="232">
        <v>435.63416959000006</v>
      </c>
      <c r="I16" s="222">
        <v>2150.1999999999998</v>
      </c>
      <c r="J16" s="77">
        <v>0.20260169732583019</v>
      </c>
      <c r="K16" s="224">
        <v>20.174645810000001</v>
      </c>
      <c r="L16" s="225">
        <v>174.4</v>
      </c>
      <c r="M16" s="78">
        <v>0.11568030854357798</v>
      </c>
      <c r="N16" s="232">
        <v>1849.8782797179999</v>
      </c>
      <c r="O16" s="222">
        <v>3214.4</v>
      </c>
      <c r="P16" s="79">
        <v>0.5754972248998258</v>
      </c>
      <c r="Q16" s="28"/>
      <c r="R16" s="22"/>
      <c r="S16" s="28"/>
      <c r="T16" s="22"/>
      <c r="U16" s="23"/>
      <c r="V16" s="13"/>
    </row>
    <row r="17" spans="1:22" x14ac:dyDescent="0.25">
      <c r="A17" s="76" t="s">
        <v>1</v>
      </c>
      <c r="B17" s="222">
        <v>1311.1607374631999</v>
      </c>
      <c r="C17" s="222">
        <v>25855</v>
      </c>
      <c r="D17" s="77">
        <v>5.0712076482815699E-2</v>
      </c>
      <c r="E17" s="224">
        <v>31.696496333999999</v>
      </c>
      <c r="F17" s="225">
        <v>72.8</v>
      </c>
      <c r="G17" s="78">
        <v>0.43539143315934065</v>
      </c>
      <c r="H17" s="232">
        <v>284.57145245800001</v>
      </c>
      <c r="I17" s="222">
        <v>1177</v>
      </c>
      <c r="J17" s="77">
        <v>0.24177693496856414</v>
      </c>
      <c r="K17" s="224">
        <v>15.903061780000002</v>
      </c>
      <c r="L17" s="225">
        <v>115.8</v>
      </c>
      <c r="M17" s="78">
        <v>0.13733213972366151</v>
      </c>
      <c r="N17" s="232">
        <v>978.98972689999994</v>
      </c>
      <c r="O17" s="222">
        <v>1583.4</v>
      </c>
      <c r="P17" s="79">
        <v>0.61828326822028534</v>
      </c>
      <c r="Q17" s="28"/>
      <c r="R17" s="22"/>
      <c r="S17" s="28"/>
      <c r="T17" s="22"/>
      <c r="U17" s="23"/>
      <c r="V17" s="13"/>
    </row>
    <row r="18" spans="1:22" ht="15.75" thickBot="1" x14ac:dyDescent="0.3">
      <c r="A18" s="93" t="s">
        <v>2</v>
      </c>
      <c r="B18" s="223">
        <v>1049.69017182166</v>
      </c>
      <c r="C18" s="223">
        <v>28025.8</v>
      </c>
      <c r="D18" s="81">
        <v>3.7454423132315937E-2</v>
      </c>
      <c r="E18" s="226">
        <v>23.467317846600004</v>
      </c>
      <c r="F18" s="227">
        <v>52.4</v>
      </c>
      <c r="G18" s="82">
        <v>0.44784957722519092</v>
      </c>
      <c r="H18" s="233">
        <v>151.06271713200005</v>
      </c>
      <c r="I18" s="223">
        <v>973.2</v>
      </c>
      <c r="J18" s="81">
        <v>0.15522268509247847</v>
      </c>
      <c r="K18" s="226">
        <v>4.2715840299999996</v>
      </c>
      <c r="L18" s="227">
        <v>58.6</v>
      </c>
      <c r="M18" s="82">
        <v>7.2893925426621153E-2</v>
      </c>
      <c r="N18" s="233">
        <v>870.88855281800011</v>
      </c>
      <c r="O18" s="223">
        <v>1631</v>
      </c>
      <c r="P18" s="83">
        <v>0.53395987297240965</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27'!A1" display="Back to Top"/>
  </hyperlinks>
  <pageMargins left="0.7" right="0.7" top="0.75" bottom="0.75" header="0.3" footer="0.3"/>
  <pageSetup paperSize="5" scale="78" orientation="landscape" r:id="rId1"/>
</worksheet>
</file>

<file path=xl/worksheets/sheet2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3"/>
  </cols>
  <sheetData>
    <row r="1" spans="1:31" ht="14.45" customHeight="1" x14ac:dyDescent="0.2">
      <c r="A1" s="129" t="s">
        <v>567</v>
      </c>
    </row>
    <row r="2" spans="1:31" ht="14.45" customHeight="1" x14ac:dyDescent="0.2">
      <c r="A2" s="129" t="s">
        <v>417</v>
      </c>
    </row>
    <row r="3" spans="1:31" ht="14.45" customHeight="1" x14ac:dyDescent="0.2"/>
    <row r="4" spans="1:31" ht="14.45" customHeight="1" thickBot="1" x14ac:dyDescent="0.25">
      <c r="A4" s="134" t="s">
        <v>568</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50.702544237977001</v>
      </c>
      <c r="C6" s="144">
        <v>1370.6</v>
      </c>
      <c r="D6" s="145">
        <v>3.699295508389E-2</v>
      </c>
      <c r="E6" s="146">
        <v>14.7287032152517</v>
      </c>
      <c r="F6" s="147">
        <v>110.8</v>
      </c>
      <c r="G6" s="148">
        <v>0.13293053443368</v>
      </c>
      <c r="H6" s="149">
        <v>11.778839579687199</v>
      </c>
      <c r="I6" s="144">
        <v>309.8</v>
      </c>
      <c r="J6" s="150">
        <v>3.8020786248179998E-2</v>
      </c>
      <c r="K6" s="172">
        <v>1.9209075233952999</v>
      </c>
      <c r="L6" s="173">
        <v>44.2</v>
      </c>
      <c r="M6" s="148">
        <v>4.3459446230659997E-2</v>
      </c>
      <c r="N6" s="149">
        <v>9.6839974505976105</v>
      </c>
      <c r="O6" s="152">
        <v>16.600000000000001</v>
      </c>
      <c r="P6" s="150">
        <v>0.58337334039745004</v>
      </c>
      <c r="Q6" s="146">
        <v>-0.74688967440550003</v>
      </c>
      <c r="R6" s="151">
        <v>42.2</v>
      </c>
      <c r="S6" s="148">
        <v>-1.7698807450399999E-2</v>
      </c>
      <c r="T6" s="153">
        <v>3.3982254966966599</v>
      </c>
      <c r="U6" s="152">
        <v>4.2</v>
      </c>
      <c r="V6" s="150">
        <v>0.80910130873730002</v>
      </c>
      <c r="W6" s="146">
        <v>3.4685660101820699</v>
      </c>
      <c r="X6" s="151">
        <v>18.399999999999999</v>
      </c>
      <c r="Y6" s="148">
        <v>0.18850902229249999</v>
      </c>
      <c r="Z6" s="149">
        <v>1.8751292238625199</v>
      </c>
      <c r="AA6" s="152">
        <v>12.6</v>
      </c>
      <c r="AB6" s="150">
        <v>0.14881977967162999</v>
      </c>
      <c r="AC6" s="146">
        <v>4.5950654127093804</v>
      </c>
      <c r="AD6" s="151">
        <v>47.8</v>
      </c>
      <c r="AE6" s="154">
        <v>9.6131075579690001E-2</v>
      </c>
    </row>
    <row r="7" spans="1:31" x14ac:dyDescent="0.2">
      <c r="A7" s="142" t="s">
        <v>1</v>
      </c>
      <c r="B7" s="144">
        <v>38.5778877930329</v>
      </c>
      <c r="C7" s="144">
        <v>676.4</v>
      </c>
      <c r="D7" s="145">
        <v>5.7034133342750003E-2</v>
      </c>
      <c r="E7" s="146">
        <v>10.872852398879401</v>
      </c>
      <c r="F7" s="147">
        <v>54.4</v>
      </c>
      <c r="G7" s="148">
        <v>0.19986861027351999</v>
      </c>
      <c r="H7" s="149">
        <v>8.4145254807561507</v>
      </c>
      <c r="I7" s="144">
        <v>148.4</v>
      </c>
      <c r="J7" s="150">
        <v>5.6701654182990002E-2</v>
      </c>
      <c r="K7" s="172">
        <v>1.3371925897132899</v>
      </c>
      <c r="L7" s="173">
        <v>20.2</v>
      </c>
      <c r="M7" s="148">
        <v>6.61976529561E-2</v>
      </c>
      <c r="N7" s="149">
        <v>6.3468371412097202</v>
      </c>
      <c r="O7" s="152">
        <v>10.6</v>
      </c>
      <c r="P7" s="150">
        <v>0.59875822086884001</v>
      </c>
      <c r="Q7" s="146">
        <v>0.97959655199675999</v>
      </c>
      <c r="R7" s="151">
        <v>25.4</v>
      </c>
      <c r="S7" s="148">
        <v>3.8566793385700002E-2</v>
      </c>
      <c r="T7" s="153">
        <v>2.5782559606125601</v>
      </c>
      <c r="U7" s="152">
        <v>3.2</v>
      </c>
      <c r="V7" s="150">
        <v>0.80570498769141996</v>
      </c>
      <c r="W7" s="146">
        <v>2.8568890751247298</v>
      </c>
      <c r="X7" s="151">
        <v>13.4</v>
      </c>
      <c r="Y7" s="148">
        <v>0.21320067724811001</v>
      </c>
      <c r="Z7" s="149">
        <v>1.69512196229973</v>
      </c>
      <c r="AA7" s="152">
        <v>9.8000000000000007</v>
      </c>
      <c r="AB7" s="150">
        <v>0.17297162880608999</v>
      </c>
      <c r="AC7" s="146">
        <v>3.49661663244063</v>
      </c>
      <c r="AD7" s="151">
        <v>22.8</v>
      </c>
      <c r="AE7" s="154">
        <v>0.15336037861582</v>
      </c>
    </row>
    <row r="8" spans="1:31" ht="13.5" thickBot="1" x14ac:dyDescent="0.25">
      <c r="A8" s="155" t="s">
        <v>2</v>
      </c>
      <c r="B8" s="156">
        <v>12.124656444944</v>
      </c>
      <c r="C8" s="156">
        <v>694.2</v>
      </c>
      <c r="D8" s="157">
        <v>1.7465653190640001E-2</v>
      </c>
      <c r="E8" s="158">
        <v>3.85585081637233</v>
      </c>
      <c r="F8" s="159">
        <v>56.4</v>
      </c>
      <c r="G8" s="160">
        <v>6.8366149226460005E-2</v>
      </c>
      <c r="H8" s="161">
        <v>3.36431409893106</v>
      </c>
      <c r="I8" s="156">
        <v>161.4</v>
      </c>
      <c r="J8" s="162">
        <v>2.0844573103659999E-2</v>
      </c>
      <c r="K8" s="176">
        <v>0.58371493368201</v>
      </c>
      <c r="L8" s="177">
        <v>24</v>
      </c>
      <c r="M8" s="160">
        <v>2.4321455570079999E-2</v>
      </c>
      <c r="N8" s="161">
        <v>3.3371603093879001</v>
      </c>
      <c r="O8" s="164">
        <v>6</v>
      </c>
      <c r="P8" s="162">
        <v>0.55619338489797998</v>
      </c>
      <c r="Q8" s="158">
        <v>-1.7264862264022001</v>
      </c>
      <c r="R8" s="163">
        <v>16.8</v>
      </c>
      <c r="S8" s="160">
        <v>-0.1027670372858</v>
      </c>
      <c r="T8" s="165">
        <v>0.81996953608409995</v>
      </c>
      <c r="U8" s="164">
        <v>1</v>
      </c>
      <c r="V8" s="162">
        <v>0.81996953608409995</v>
      </c>
      <c r="W8" s="158">
        <v>0.61167693505734</v>
      </c>
      <c r="X8" s="163">
        <v>5</v>
      </c>
      <c r="Y8" s="160">
        <v>0.12233538701147</v>
      </c>
      <c r="Z8" s="161">
        <v>0.18000726156279001</v>
      </c>
      <c r="AA8" s="164">
        <v>2.8</v>
      </c>
      <c r="AB8" s="162">
        <v>6.4288307700999997E-2</v>
      </c>
      <c r="AC8" s="158">
        <v>1.0984487802687399</v>
      </c>
      <c r="AD8" s="163">
        <v>25</v>
      </c>
      <c r="AE8" s="166">
        <v>4.3937951210749997E-2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247.76327797677101</v>
      </c>
      <c r="C11" s="144">
        <v>12725.2</v>
      </c>
      <c r="D11" s="145">
        <v>1.947028557325E-2</v>
      </c>
      <c r="E11" s="146">
        <v>24.951045412388702</v>
      </c>
      <c r="F11" s="147">
        <v>165.6</v>
      </c>
      <c r="G11" s="148">
        <v>0.15067056408446999</v>
      </c>
      <c r="H11" s="149">
        <v>-34.413714964611998</v>
      </c>
      <c r="I11" s="144">
        <v>1067.5999999999999</v>
      </c>
      <c r="J11" s="150">
        <v>-3.2234652458400001E-2</v>
      </c>
      <c r="K11" s="172">
        <v>16.6941035493203</v>
      </c>
      <c r="L11" s="173">
        <v>349.4</v>
      </c>
      <c r="M11" s="148">
        <v>4.7779346162909998E-2</v>
      </c>
      <c r="N11" s="149">
        <v>39.984062434369399</v>
      </c>
      <c r="O11" s="152">
        <v>117.8</v>
      </c>
      <c r="P11" s="150">
        <v>0.33942328042758002</v>
      </c>
      <c r="Q11" s="146">
        <v>-1.2794976124113</v>
      </c>
      <c r="R11" s="151">
        <v>109.6</v>
      </c>
      <c r="S11" s="148">
        <v>-1.16742482884E-2</v>
      </c>
      <c r="T11" s="153">
        <v>100.850360844737</v>
      </c>
      <c r="U11" s="152">
        <v>152.6</v>
      </c>
      <c r="V11" s="150">
        <v>0.66088047735738997</v>
      </c>
      <c r="W11" s="146">
        <v>13.5838964020533</v>
      </c>
      <c r="X11" s="151">
        <v>70.400000000000006</v>
      </c>
      <c r="Y11" s="148">
        <v>0.1929530738928</v>
      </c>
      <c r="Z11" s="149">
        <v>10.3362306217926</v>
      </c>
      <c r="AA11" s="152">
        <v>78</v>
      </c>
      <c r="AB11" s="150">
        <v>0.13251577720246999</v>
      </c>
      <c r="AC11" s="146">
        <v>77.056791289133002</v>
      </c>
      <c r="AD11" s="151">
        <v>853.4</v>
      </c>
      <c r="AE11" s="154">
        <v>9.0293873083119994E-2</v>
      </c>
    </row>
    <row r="12" spans="1:31" x14ac:dyDescent="0.2">
      <c r="A12" s="142" t="s">
        <v>1</v>
      </c>
      <c r="B12" s="144">
        <v>205.01151014116499</v>
      </c>
      <c r="C12" s="144">
        <v>5568</v>
      </c>
      <c r="D12" s="145">
        <v>3.6819595930529997E-2</v>
      </c>
      <c r="E12" s="146">
        <v>20.041176649194298</v>
      </c>
      <c r="F12" s="147">
        <v>88.8</v>
      </c>
      <c r="G12" s="148">
        <v>0.22568892622966999</v>
      </c>
      <c r="H12" s="149">
        <v>13.838360801756</v>
      </c>
      <c r="I12" s="144">
        <v>626.79999999999995</v>
      </c>
      <c r="J12" s="150">
        <v>2.2077793238280002E-2</v>
      </c>
      <c r="K12" s="172">
        <v>11.835926008767499</v>
      </c>
      <c r="L12" s="173">
        <v>169</v>
      </c>
      <c r="M12" s="148">
        <v>7.0035065140639993E-2</v>
      </c>
      <c r="N12" s="149">
        <v>27.463064564427999</v>
      </c>
      <c r="O12" s="152">
        <v>64.599999999999994</v>
      </c>
      <c r="P12" s="150">
        <v>0.42512483845864002</v>
      </c>
      <c r="Q12" s="146">
        <v>2.8386090536986202</v>
      </c>
      <c r="R12" s="151">
        <v>76.2</v>
      </c>
      <c r="S12" s="148">
        <v>3.7252087318880002E-2</v>
      </c>
      <c r="T12" s="153">
        <v>62.369515425738498</v>
      </c>
      <c r="U12" s="152">
        <v>91.8</v>
      </c>
      <c r="V12" s="150">
        <v>0.67940648611915999</v>
      </c>
      <c r="W12" s="146">
        <v>7.60183508872929</v>
      </c>
      <c r="X12" s="151">
        <v>31.6</v>
      </c>
      <c r="Y12" s="148">
        <v>0.24056440154207001</v>
      </c>
      <c r="Z12" s="149">
        <v>7.8131153003065501</v>
      </c>
      <c r="AA12" s="152">
        <v>46.4</v>
      </c>
      <c r="AB12" s="150">
        <v>0.16838610561004999</v>
      </c>
      <c r="AC12" s="146">
        <v>51.2099072485465</v>
      </c>
      <c r="AD12" s="151">
        <v>362.8</v>
      </c>
      <c r="AE12" s="154">
        <v>0.14115189429037001</v>
      </c>
    </row>
    <row r="13" spans="1:31" ht="13.5" thickBot="1" x14ac:dyDescent="0.25">
      <c r="A13" s="155" t="s">
        <v>2</v>
      </c>
      <c r="B13" s="156">
        <v>42.751767835605797</v>
      </c>
      <c r="C13" s="156">
        <v>7157.2</v>
      </c>
      <c r="D13" s="157">
        <v>5.9732532045499998E-3</v>
      </c>
      <c r="E13" s="158">
        <v>4.9098687631943303</v>
      </c>
      <c r="F13" s="159">
        <v>76.8</v>
      </c>
      <c r="G13" s="160">
        <v>6.3930582854090007E-2</v>
      </c>
      <c r="H13" s="161">
        <v>-48.252075766368002</v>
      </c>
      <c r="I13" s="156">
        <v>440.8</v>
      </c>
      <c r="J13" s="162">
        <v>-0.1094647816841</v>
      </c>
      <c r="K13" s="176">
        <v>4.8581775405528003</v>
      </c>
      <c r="L13" s="177">
        <v>180.4</v>
      </c>
      <c r="M13" s="160">
        <v>2.69300307126E-2</v>
      </c>
      <c r="N13" s="161">
        <v>12.5209978699415</v>
      </c>
      <c r="O13" s="164">
        <v>53.2</v>
      </c>
      <c r="P13" s="162">
        <v>0.23535710281844999</v>
      </c>
      <c r="Q13" s="158">
        <v>-4.1181066661098997</v>
      </c>
      <c r="R13" s="163">
        <v>33.4</v>
      </c>
      <c r="S13" s="160">
        <v>-0.1232966067698</v>
      </c>
      <c r="T13" s="165">
        <v>38.480845418998797</v>
      </c>
      <c r="U13" s="164">
        <v>60.8</v>
      </c>
      <c r="V13" s="162">
        <v>0.63290864175984995</v>
      </c>
      <c r="W13" s="158">
        <v>5.9820613133240297</v>
      </c>
      <c r="X13" s="163">
        <v>38.799999999999997</v>
      </c>
      <c r="Y13" s="160">
        <v>0.15417683797227</v>
      </c>
      <c r="Z13" s="161">
        <v>2.5231153214860398</v>
      </c>
      <c r="AA13" s="164">
        <v>31.6</v>
      </c>
      <c r="AB13" s="162">
        <v>7.9845421566010003E-2</v>
      </c>
      <c r="AC13" s="158">
        <v>25.846884040586499</v>
      </c>
      <c r="AD13" s="163">
        <v>490.6</v>
      </c>
      <c r="AE13" s="166">
        <v>5.2684231635930001E-2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2473.0707188196402</v>
      </c>
      <c r="C16" s="144">
        <v>81465.8</v>
      </c>
      <c r="D16" s="145">
        <v>3.0357164832599998E-2</v>
      </c>
      <c r="E16" s="146">
        <v>8.9046576409712692</v>
      </c>
      <c r="F16" s="147">
        <v>63.2</v>
      </c>
      <c r="G16" s="148">
        <v>0.14089648166093999</v>
      </c>
      <c r="H16" s="149">
        <v>28.2602725464507</v>
      </c>
      <c r="I16" s="144">
        <v>1770.2</v>
      </c>
      <c r="J16" s="150">
        <v>1.5964451783099999E-2</v>
      </c>
      <c r="K16" s="172">
        <v>116.586419433732</v>
      </c>
      <c r="L16" s="173">
        <v>2180.6</v>
      </c>
      <c r="M16" s="148">
        <v>5.346529369611E-2</v>
      </c>
      <c r="N16" s="149">
        <v>45.559590520205397</v>
      </c>
      <c r="O16" s="152">
        <v>140.6</v>
      </c>
      <c r="P16" s="150">
        <v>0.32403691692891001</v>
      </c>
      <c r="Q16" s="146">
        <v>-5.3048290815473997</v>
      </c>
      <c r="R16" s="151">
        <v>321.60000000000002</v>
      </c>
      <c r="S16" s="148">
        <v>-1.6495115303300001E-2</v>
      </c>
      <c r="T16" s="153">
        <v>334.44170739635001</v>
      </c>
      <c r="U16" s="152">
        <v>450.2</v>
      </c>
      <c r="V16" s="150">
        <v>0.74287362815714997</v>
      </c>
      <c r="W16" s="146">
        <v>70.517817476982103</v>
      </c>
      <c r="X16" s="151">
        <v>374.6</v>
      </c>
      <c r="Y16" s="148">
        <v>0.18824831147085</v>
      </c>
      <c r="Z16" s="149">
        <v>107.35994987470301</v>
      </c>
      <c r="AA16" s="152">
        <v>780</v>
      </c>
      <c r="AB16" s="150">
        <v>0.13764096137782</v>
      </c>
      <c r="AC16" s="146">
        <v>1766.7451330117899</v>
      </c>
      <c r="AD16" s="151">
        <v>13023</v>
      </c>
      <c r="AE16" s="154">
        <v>0.13566345181691999</v>
      </c>
    </row>
    <row r="17" spans="1:31" x14ac:dyDescent="0.2">
      <c r="A17" s="142" t="s">
        <v>1</v>
      </c>
      <c r="B17" s="144">
        <v>1789.36746012151</v>
      </c>
      <c r="C17" s="144">
        <v>38005.199999999997</v>
      </c>
      <c r="D17" s="145">
        <v>4.7082174547729998E-2</v>
      </c>
      <c r="E17" s="146">
        <v>6.7943489908596497</v>
      </c>
      <c r="F17" s="147">
        <v>34.799999999999997</v>
      </c>
      <c r="G17" s="148">
        <v>0.19523991353045</v>
      </c>
      <c r="H17" s="149">
        <v>59.777912295463203</v>
      </c>
      <c r="I17" s="144">
        <v>887.4</v>
      </c>
      <c r="J17" s="150">
        <v>6.7362984331149997E-2</v>
      </c>
      <c r="K17" s="172">
        <v>80.084292267299901</v>
      </c>
      <c r="L17" s="173">
        <v>1035.5999999999999</v>
      </c>
      <c r="M17" s="148">
        <v>7.733129805649E-2</v>
      </c>
      <c r="N17" s="149">
        <v>30.010675984079001</v>
      </c>
      <c r="O17" s="152">
        <v>74.400000000000006</v>
      </c>
      <c r="P17" s="150">
        <v>0.40336930086127998</v>
      </c>
      <c r="Q17" s="146">
        <v>7.7638077497234601</v>
      </c>
      <c r="R17" s="151">
        <v>220.6</v>
      </c>
      <c r="S17" s="148">
        <v>3.519405144934E-2</v>
      </c>
      <c r="T17" s="153">
        <v>206.63998780693299</v>
      </c>
      <c r="U17" s="152">
        <v>276.60000000000002</v>
      </c>
      <c r="V17" s="150">
        <v>0.74707153943214999</v>
      </c>
      <c r="W17" s="146">
        <v>44.649449169164299</v>
      </c>
      <c r="X17" s="151">
        <v>193</v>
      </c>
      <c r="Y17" s="148">
        <v>0.23134429621329</v>
      </c>
      <c r="Z17" s="149">
        <v>68.612876574667894</v>
      </c>
      <c r="AA17" s="152">
        <v>387</v>
      </c>
      <c r="AB17" s="150">
        <v>0.17729425471490001</v>
      </c>
      <c r="AC17" s="146">
        <v>1285.03410928332</v>
      </c>
      <c r="AD17" s="151">
        <v>7435.6</v>
      </c>
      <c r="AE17" s="154">
        <v>0.17282184481189</v>
      </c>
    </row>
    <row r="18" spans="1:31" ht="13.5" thickBot="1" x14ac:dyDescent="0.25">
      <c r="A18" s="155" t="s">
        <v>2</v>
      </c>
      <c r="B18" s="156">
        <v>683.70325869812996</v>
      </c>
      <c r="C18" s="156">
        <v>43460.6</v>
      </c>
      <c r="D18" s="157">
        <v>1.5731565111810002E-2</v>
      </c>
      <c r="E18" s="158">
        <v>2.1103086501116199</v>
      </c>
      <c r="F18" s="159">
        <v>28.4</v>
      </c>
      <c r="G18" s="160">
        <v>7.4306642609560006E-2</v>
      </c>
      <c r="H18" s="161">
        <v>-31.517639749013</v>
      </c>
      <c r="I18" s="156">
        <v>882.8</v>
      </c>
      <c r="J18" s="162">
        <v>-3.5701902751500002E-2</v>
      </c>
      <c r="K18" s="176">
        <v>36.502127166431897</v>
      </c>
      <c r="L18" s="177">
        <v>1145</v>
      </c>
      <c r="M18" s="160">
        <v>3.1879587044919999E-2</v>
      </c>
      <c r="N18" s="161">
        <v>15.5489145361264</v>
      </c>
      <c r="O18" s="164">
        <v>66.2</v>
      </c>
      <c r="P18" s="162">
        <v>0.23487786308347999</v>
      </c>
      <c r="Q18" s="158">
        <v>-13.068636831271</v>
      </c>
      <c r="R18" s="163">
        <v>101</v>
      </c>
      <c r="S18" s="160">
        <v>-0.12939244387400001</v>
      </c>
      <c r="T18" s="165">
        <v>127.801719589417</v>
      </c>
      <c r="U18" s="164">
        <v>173.6</v>
      </c>
      <c r="V18" s="162">
        <v>0.73618502067636005</v>
      </c>
      <c r="W18" s="158">
        <v>25.8683683078178</v>
      </c>
      <c r="X18" s="163">
        <v>181.6</v>
      </c>
      <c r="Y18" s="160">
        <v>0.14244696204745</v>
      </c>
      <c r="Z18" s="161">
        <v>38.747073300035503</v>
      </c>
      <c r="AA18" s="164">
        <v>393</v>
      </c>
      <c r="AB18" s="162">
        <v>9.8593061832149997E-2</v>
      </c>
      <c r="AC18" s="158">
        <v>481.71102372847298</v>
      </c>
      <c r="AD18" s="163">
        <v>5587.4</v>
      </c>
      <c r="AE18" s="166">
        <v>8.6213806730940007E-2</v>
      </c>
    </row>
    <row r="19" spans="1:31" x14ac:dyDescent="0.2">
      <c r="A19" s="132"/>
      <c r="B19" s="130"/>
      <c r="C19" s="130"/>
      <c r="D19" s="131"/>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569</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28'!A1" display="Back to Top"/>
  </hyperlinks>
  <pageMargins left="0.7" right="0.7" top="0.75" bottom="0.75" header="0.3" footer="0.3"/>
  <pageSetup paperSize="5" scale="38" orientation="landscape" r:id="rId1"/>
</worksheet>
</file>

<file path=xl/worksheets/sheet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P73"/>
  <sheetViews>
    <sheetView showGridLines="0" zoomScale="85" zoomScaleNormal="85" workbookViewId="0"/>
  </sheetViews>
  <sheetFormatPr defaultColWidth="8.7109375" defaultRowHeight="15" x14ac:dyDescent="0.25"/>
  <cols>
    <col min="1" max="1" width="48.28515625" style="29" bestFit="1" customWidth="1"/>
    <col min="2" max="2" width="13.28515625" style="29" customWidth="1"/>
    <col min="3" max="3" width="11.42578125" style="29" customWidth="1"/>
    <col min="4" max="4" width="13.28515625" style="29" customWidth="1"/>
    <col min="5" max="5" width="16.42578125" style="29" bestFit="1" customWidth="1"/>
    <col min="6" max="6" width="15.28515625" style="29" customWidth="1"/>
    <col min="7" max="7" width="14.42578125" style="29" customWidth="1"/>
    <col min="8" max="8" width="15.42578125" style="29" customWidth="1"/>
    <col min="9" max="9" width="12.7109375" style="29" customWidth="1"/>
    <col min="10" max="10" width="14.7109375" style="29" customWidth="1"/>
    <col min="11" max="11" width="17.42578125" style="29" customWidth="1"/>
    <col min="12" max="12" width="16.42578125" style="29" customWidth="1"/>
    <col min="13" max="13" width="13.5703125" style="29" customWidth="1"/>
    <col min="14" max="14" width="14.28515625" style="29" customWidth="1"/>
    <col min="15" max="15" width="17" style="29" customWidth="1"/>
    <col min="16" max="16" width="13.42578125" style="29" customWidth="1"/>
    <col min="17" max="17" width="12.42578125" style="29" customWidth="1"/>
    <col min="18" max="18" width="11.5703125" style="29" customWidth="1"/>
    <col min="19" max="19" width="8.7109375" style="29"/>
    <col min="20" max="20" width="19.42578125" style="29" customWidth="1"/>
    <col min="21" max="21" width="16.7109375" style="29" customWidth="1"/>
    <col min="22" max="22" width="19.7109375" style="29" customWidth="1"/>
    <col min="23" max="16384" width="8.7109375" style="29"/>
  </cols>
  <sheetData>
    <row r="1" spans="1:16" x14ac:dyDescent="0.25">
      <c r="A1" s="12" t="s">
        <v>266</v>
      </c>
      <c r="B1" s="53"/>
      <c r="C1" s="53"/>
      <c r="D1" s="53"/>
      <c r="E1" s="53"/>
      <c r="F1" s="53"/>
      <c r="G1" s="53"/>
      <c r="H1" s="53"/>
      <c r="I1" s="53"/>
      <c r="J1" s="53"/>
      <c r="K1" s="53"/>
      <c r="L1" s="53"/>
      <c r="M1" s="53"/>
    </row>
    <row r="2" spans="1:16" x14ac:dyDescent="0.25">
      <c r="A2" s="12" t="s">
        <v>314</v>
      </c>
      <c r="B2" s="53"/>
      <c r="C2" s="53"/>
      <c r="D2" s="53"/>
      <c r="E2" s="53"/>
      <c r="F2" s="53"/>
      <c r="G2" s="53"/>
      <c r="H2" s="53"/>
      <c r="I2" s="53"/>
      <c r="J2" s="53"/>
      <c r="K2" s="53"/>
      <c r="L2" s="53"/>
      <c r="M2" s="53"/>
    </row>
    <row r="3" spans="1:16" x14ac:dyDescent="0.25">
      <c r="A3" s="12"/>
      <c r="B3" s="53"/>
      <c r="C3" s="53"/>
      <c r="D3" s="53"/>
      <c r="E3" s="53"/>
      <c r="F3" s="53"/>
      <c r="G3" s="53"/>
      <c r="H3" s="53"/>
      <c r="I3" s="53"/>
      <c r="J3" s="53"/>
      <c r="K3" s="53"/>
      <c r="L3" s="53"/>
      <c r="M3" s="53"/>
    </row>
    <row r="4" spans="1:16" ht="15.75" thickBot="1" x14ac:dyDescent="0.3">
      <c r="A4" s="12" t="s">
        <v>686</v>
      </c>
      <c r="B4" s="53"/>
      <c r="C4" s="53"/>
      <c r="D4" s="53"/>
      <c r="E4" s="53"/>
      <c r="F4" s="53"/>
      <c r="G4" s="53"/>
      <c r="H4" s="53"/>
      <c r="I4" s="53"/>
      <c r="J4" s="53"/>
      <c r="K4" s="53"/>
      <c r="L4" s="53"/>
      <c r="M4" s="53"/>
    </row>
    <row r="5" spans="1:16" ht="64.5" x14ac:dyDescent="0.25">
      <c r="A5" s="109" t="s">
        <v>401</v>
      </c>
      <c r="B5" s="70" t="s">
        <v>385</v>
      </c>
      <c r="C5" s="74" t="s">
        <v>386</v>
      </c>
      <c r="D5" s="74" t="s">
        <v>387</v>
      </c>
      <c r="E5" s="74" t="s">
        <v>388</v>
      </c>
      <c r="F5" s="71" t="s">
        <v>389</v>
      </c>
      <c r="G5" s="72" t="s">
        <v>390</v>
      </c>
      <c r="H5" s="74" t="s">
        <v>391</v>
      </c>
      <c r="I5" s="74" t="s">
        <v>392</v>
      </c>
      <c r="J5" s="74" t="s">
        <v>393</v>
      </c>
      <c r="K5" s="71" t="s">
        <v>394</v>
      </c>
      <c r="L5" s="72" t="s">
        <v>680</v>
      </c>
      <c r="M5" s="74" t="s">
        <v>681</v>
      </c>
      <c r="N5" s="74" t="s">
        <v>682</v>
      </c>
      <c r="O5" s="74" t="s">
        <v>683</v>
      </c>
      <c r="P5" s="71" t="s">
        <v>684</v>
      </c>
    </row>
    <row r="6" spans="1:16" s="121" customFormat="1" x14ac:dyDescent="0.25">
      <c r="A6" s="76" t="s">
        <v>54</v>
      </c>
      <c r="B6" s="110">
        <v>76.798831015863598</v>
      </c>
      <c r="C6" s="100">
        <v>76</v>
      </c>
      <c r="D6" s="100">
        <v>77.599999999999994</v>
      </c>
      <c r="E6" s="106" t="s">
        <v>124</v>
      </c>
      <c r="F6" s="111">
        <v>0.51578707952909508</v>
      </c>
      <c r="G6" s="112">
        <v>18.912236961544558</v>
      </c>
      <c r="H6" s="113">
        <v>18.3</v>
      </c>
      <c r="I6" s="113">
        <v>19.600000000000001</v>
      </c>
      <c r="J6" s="114" t="s">
        <v>158</v>
      </c>
      <c r="K6" s="115">
        <v>1.7606934488536981</v>
      </c>
      <c r="L6" s="235">
        <v>33.249810734688502</v>
      </c>
      <c r="M6" s="236">
        <v>32.4</v>
      </c>
      <c r="N6" s="236">
        <v>34.1</v>
      </c>
      <c r="O6" s="106" t="s">
        <v>645</v>
      </c>
      <c r="P6" s="111">
        <v>1.2745804734143067</v>
      </c>
    </row>
    <row r="7" spans="1:16" x14ac:dyDescent="0.25">
      <c r="A7" s="76" t="s">
        <v>58</v>
      </c>
      <c r="B7" s="110">
        <v>82.264874047391331</v>
      </c>
      <c r="C7" s="106">
        <v>79.8</v>
      </c>
      <c r="D7" s="106">
        <v>84.8</v>
      </c>
      <c r="E7" s="106" t="s">
        <v>91</v>
      </c>
      <c r="F7" s="111">
        <v>1.5435986844886338</v>
      </c>
      <c r="G7" s="112">
        <v>21.369523456963076</v>
      </c>
      <c r="H7" s="113">
        <v>17.899999999999999</v>
      </c>
      <c r="I7" s="113">
        <v>24.8</v>
      </c>
      <c r="J7" s="114" t="s">
        <v>125</v>
      </c>
      <c r="K7" s="115">
        <v>8.1963515181042084</v>
      </c>
      <c r="L7" s="235">
        <v>35.867991362927306</v>
      </c>
      <c r="M7" s="237">
        <v>31.3</v>
      </c>
      <c r="N7" s="237">
        <v>40.4</v>
      </c>
      <c r="O7" s="106" t="s">
        <v>679</v>
      </c>
      <c r="P7" s="111">
        <v>6.1649639638543476</v>
      </c>
    </row>
    <row r="8" spans="1:16" x14ac:dyDescent="0.25">
      <c r="A8" s="76" t="s">
        <v>89</v>
      </c>
      <c r="B8" s="110">
        <v>78.486077040293338</v>
      </c>
      <c r="C8" s="106">
        <v>74.7</v>
      </c>
      <c r="D8" s="106">
        <v>82.3</v>
      </c>
      <c r="E8" s="106" t="s">
        <v>92</v>
      </c>
      <c r="F8" s="111">
        <v>2.4751157265667003</v>
      </c>
      <c r="G8" s="112">
        <v>23.073144503415229</v>
      </c>
      <c r="H8" s="113">
        <v>19.100000000000001</v>
      </c>
      <c r="I8" s="113">
        <v>27</v>
      </c>
      <c r="J8" s="114" t="s">
        <v>126</v>
      </c>
      <c r="K8" s="115">
        <v>8.6811808147633318</v>
      </c>
      <c r="L8" s="235">
        <v>35.133897572976522</v>
      </c>
      <c r="M8" s="237">
        <v>30.9</v>
      </c>
      <c r="N8" s="237">
        <v>39.299999999999997</v>
      </c>
      <c r="O8" s="106" t="s">
        <v>678</v>
      </c>
      <c r="P8" s="111">
        <v>7.0592282535975475</v>
      </c>
    </row>
    <row r="9" spans="1:16" x14ac:dyDescent="0.25">
      <c r="A9" s="76" t="s">
        <v>88</v>
      </c>
      <c r="B9" s="110">
        <v>78.331016745031789</v>
      </c>
      <c r="C9" s="106">
        <v>74.7</v>
      </c>
      <c r="D9" s="106">
        <v>82</v>
      </c>
      <c r="E9" s="106" t="s">
        <v>93</v>
      </c>
      <c r="F9" s="111">
        <v>2.3890499859323993</v>
      </c>
      <c r="G9" s="112">
        <v>19.97362737042738</v>
      </c>
      <c r="H9" s="113">
        <v>16.600000000000001</v>
      </c>
      <c r="I9" s="113">
        <v>23.3</v>
      </c>
      <c r="J9" s="114" t="s">
        <v>127</v>
      </c>
      <c r="K9" s="115">
        <v>8.585800773807696</v>
      </c>
      <c r="L9" s="235">
        <v>33.419804283201742</v>
      </c>
      <c r="M9" s="106">
        <v>29</v>
      </c>
      <c r="N9" s="237">
        <v>37.799999999999997</v>
      </c>
      <c r="O9" s="106" t="s">
        <v>677</v>
      </c>
      <c r="P9" s="111">
        <v>6.4709375998520473</v>
      </c>
    </row>
    <row r="10" spans="1:16" x14ac:dyDescent="0.25">
      <c r="A10" s="76" t="s">
        <v>59</v>
      </c>
      <c r="B10" s="110">
        <v>76.233618664985727</v>
      </c>
      <c r="C10" s="100">
        <v>72.8</v>
      </c>
      <c r="D10" s="100">
        <v>79.599999999999994</v>
      </c>
      <c r="E10" s="106" t="s">
        <v>94</v>
      </c>
      <c r="F10" s="111">
        <v>2.2626415559350517</v>
      </c>
      <c r="G10" s="112">
        <v>22.315123909624916</v>
      </c>
      <c r="H10" s="113">
        <v>19.2</v>
      </c>
      <c r="I10" s="113">
        <v>25.4</v>
      </c>
      <c r="J10" s="114" t="s">
        <v>128</v>
      </c>
      <c r="K10" s="115">
        <v>7.0261401558172736</v>
      </c>
      <c r="L10" s="235">
        <v>34.214788088161356</v>
      </c>
      <c r="M10" s="236">
        <v>30.1</v>
      </c>
      <c r="N10" s="236">
        <v>38.299999999999997</v>
      </c>
      <c r="O10" s="106" t="s">
        <v>676</v>
      </c>
      <c r="P10" s="111">
        <v>6.1823879062886204</v>
      </c>
    </row>
    <row r="11" spans="1:16" x14ac:dyDescent="0.25">
      <c r="A11" s="76" t="s">
        <v>87</v>
      </c>
      <c r="B11" s="110">
        <v>79.600619437674908</v>
      </c>
      <c r="C11" s="106">
        <v>75.8</v>
      </c>
      <c r="D11" s="106">
        <v>83.4</v>
      </c>
      <c r="E11" s="106" t="s">
        <v>95</v>
      </c>
      <c r="F11" s="111">
        <v>2.4556195536939813</v>
      </c>
      <c r="G11" s="112">
        <v>20.110042916034182</v>
      </c>
      <c r="H11" s="113">
        <v>15.1</v>
      </c>
      <c r="I11" s="113">
        <v>25.1</v>
      </c>
      <c r="J11" s="114" t="s">
        <v>129</v>
      </c>
      <c r="K11" s="115">
        <v>12.57038187877464</v>
      </c>
      <c r="L11" s="235">
        <v>33.429480455873893</v>
      </c>
      <c r="M11" s="237">
        <v>28.2</v>
      </c>
      <c r="N11" s="237">
        <v>38.700000000000003</v>
      </c>
      <c r="O11" s="106" t="s">
        <v>675</v>
      </c>
      <c r="P11" s="111">
        <v>7.9454763485844797</v>
      </c>
    </row>
    <row r="12" spans="1:16" x14ac:dyDescent="0.25">
      <c r="A12" s="76" t="s">
        <v>86</v>
      </c>
      <c r="B12" s="110">
        <v>82.996791334714132</v>
      </c>
      <c r="C12" s="100">
        <v>79.5</v>
      </c>
      <c r="D12" s="100">
        <v>86.5</v>
      </c>
      <c r="E12" s="106" t="s">
        <v>96</v>
      </c>
      <c r="F12" s="111">
        <v>2.1276990262295237</v>
      </c>
      <c r="G12" s="112">
        <v>22.163425098826131</v>
      </c>
      <c r="H12" s="113">
        <v>18.5</v>
      </c>
      <c r="I12" s="113">
        <v>25.9</v>
      </c>
      <c r="J12" s="114" t="s">
        <v>130</v>
      </c>
      <c r="K12" s="115">
        <v>8.5310137679354696</v>
      </c>
      <c r="L12" s="235">
        <v>42.53522658695541</v>
      </c>
      <c r="M12" s="236">
        <v>37.6</v>
      </c>
      <c r="N12" s="236">
        <v>47.5</v>
      </c>
      <c r="O12" s="106" t="s">
        <v>674</v>
      </c>
      <c r="P12" s="111">
        <v>6.4317741574132521</v>
      </c>
    </row>
    <row r="13" spans="1:16" x14ac:dyDescent="0.25">
      <c r="A13" s="76" t="s">
        <v>85</v>
      </c>
      <c r="B13" s="110">
        <v>77.956935458052129</v>
      </c>
      <c r="C13" s="106">
        <v>73.400000000000006</v>
      </c>
      <c r="D13" s="106">
        <v>82.5</v>
      </c>
      <c r="E13" s="106" t="s">
        <v>97</v>
      </c>
      <c r="F13" s="111">
        <v>2.9471143710514025</v>
      </c>
      <c r="G13" s="112">
        <v>19.058096377320972</v>
      </c>
      <c r="H13" s="113">
        <v>15.5</v>
      </c>
      <c r="I13" s="113">
        <v>22.6</v>
      </c>
      <c r="J13" s="114" t="s">
        <v>26</v>
      </c>
      <c r="K13" s="115">
        <v>9.514728015770876</v>
      </c>
      <c r="L13" s="235">
        <v>34.545059420887554</v>
      </c>
      <c r="M13" s="106">
        <v>29</v>
      </c>
      <c r="N13" s="237">
        <v>40.1</v>
      </c>
      <c r="O13" s="106" t="s">
        <v>673</v>
      </c>
      <c r="P13" s="111">
        <v>8.3440811784253359</v>
      </c>
    </row>
    <row r="14" spans="1:16" x14ac:dyDescent="0.25">
      <c r="A14" s="76" t="s">
        <v>84</v>
      </c>
      <c r="B14" s="110">
        <v>83.727613232179408</v>
      </c>
      <c r="C14" s="100">
        <v>80.099999999999994</v>
      </c>
      <c r="D14" s="100">
        <v>87.3</v>
      </c>
      <c r="E14" s="106" t="s">
        <v>98</v>
      </c>
      <c r="F14" s="111">
        <v>2.1850651445563969</v>
      </c>
      <c r="G14" s="112">
        <v>25.317399136541184</v>
      </c>
      <c r="H14" s="113">
        <v>21.2</v>
      </c>
      <c r="I14" s="113">
        <v>29.5</v>
      </c>
      <c r="J14" s="114" t="s">
        <v>131</v>
      </c>
      <c r="K14" s="115">
        <v>8.3495207772023967</v>
      </c>
      <c r="L14" s="235">
        <v>42.569197972769295</v>
      </c>
      <c r="M14" s="236">
        <v>38.299999999999997</v>
      </c>
      <c r="N14" s="236">
        <v>46.8</v>
      </c>
      <c r="O14" s="106" t="s">
        <v>672</v>
      </c>
      <c r="P14" s="111">
        <v>5.1657521865174818</v>
      </c>
    </row>
    <row r="15" spans="1:16" x14ac:dyDescent="0.25">
      <c r="A15" s="76" t="s">
        <v>60</v>
      </c>
      <c r="B15" s="110">
        <v>81.161096147065422</v>
      </c>
      <c r="C15" s="106">
        <v>78.2</v>
      </c>
      <c r="D15" s="106">
        <v>84.1</v>
      </c>
      <c r="E15" s="106" t="s">
        <v>99</v>
      </c>
      <c r="F15" s="111">
        <v>1.8625184917368365</v>
      </c>
      <c r="G15" s="112">
        <v>20.037943327450563</v>
      </c>
      <c r="H15" s="113">
        <v>17</v>
      </c>
      <c r="I15" s="113">
        <v>23.1</v>
      </c>
      <c r="J15" s="114" t="s">
        <v>132</v>
      </c>
      <c r="K15" s="115">
        <v>7.8347682809729671</v>
      </c>
      <c r="L15" s="235">
        <v>39.954765056967545</v>
      </c>
      <c r="M15" s="237">
        <v>35.6</v>
      </c>
      <c r="N15" s="237">
        <v>44.3</v>
      </c>
      <c r="O15" s="106" t="s">
        <v>671</v>
      </c>
      <c r="P15" s="111">
        <v>5.4170379307717207</v>
      </c>
    </row>
    <row r="16" spans="1:16" x14ac:dyDescent="0.25">
      <c r="A16" s="76" t="s">
        <v>61</v>
      </c>
      <c r="B16" s="110">
        <v>75.972324366577283</v>
      </c>
      <c r="C16" s="100">
        <v>72.7</v>
      </c>
      <c r="D16" s="100">
        <v>79.3</v>
      </c>
      <c r="E16" s="106" t="s">
        <v>100</v>
      </c>
      <c r="F16" s="111">
        <v>2.2103693334319865</v>
      </c>
      <c r="G16" s="112">
        <v>18.568273259355276</v>
      </c>
      <c r="H16" s="113">
        <v>15.7</v>
      </c>
      <c r="I16" s="113">
        <v>21.5</v>
      </c>
      <c r="J16" s="114" t="s">
        <v>133</v>
      </c>
      <c r="K16" s="115">
        <v>7.9766243098438387</v>
      </c>
      <c r="L16" s="235">
        <v>31.730259550098268</v>
      </c>
      <c r="M16" s="236">
        <v>27.9</v>
      </c>
      <c r="N16" s="236">
        <v>35.5</v>
      </c>
      <c r="O16" s="106" t="s">
        <v>670</v>
      </c>
      <c r="P16" s="111">
        <v>5.6969442603361751</v>
      </c>
    </row>
    <row r="17" spans="1:16" x14ac:dyDescent="0.25">
      <c r="A17" s="76" t="s">
        <v>83</v>
      </c>
      <c r="B17" s="110">
        <v>80.897603688954675</v>
      </c>
      <c r="C17" s="106">
        <v>77.5</v>
      </c>
      <c r="D17" s="106">
        <v>84.3</v>
      </c>
      <c r="E17" s="106" t="s">
        <v>101</v>
      </c>
      <c r="F17" s="111">
        <v>2.1321619181739728</v>
      </c>
      <c r="G17" s="112">
        <v>20.777493327150207</v>
      </c>
      <c r="H17" s="113">
        <v>16.399999999999999</v>
      </c>
      <c r="I17" s="113">
        <v>25.1</v>
      </c>
      <c r="J17" s="114" t="s">
        <v>134</v>
      </c>
      <c r="K17" s="115">
        <v>10.711932881066817</v>
      </c>
      <c r="L17" s="235">
        <v>34.337579063295728</v>
      </c>
      <c r="M17" s="237">
        <v>28.5</v>
      </c>
      <c r="N17" s="237">
        <v>40.200000000000003</v>
      </c>
      <c r="O17" s="106" t="s">
        <v>669</v>
      </c>
      <c r="P17" s="111">
        <v>8.9396540351555398</v>
      </c>
    </row>
    <row r="18" spans="1:16" x14ac:dyDescent="0.25">
      <c r="A18" s="76" t="s">
        <v>62</v>
      </c>
      <c r="B18" s="110">
        <v>81.107317435807474</v>
      </c>
      <c r="C18" s="100">
        <v>78.3</v>
      </c>
      <c r="D18" s="100">
        <v>83.9</v>
      </c>
      <c r="E18" s="106" t="s">
        <v>102</v>
      </c>
      <c r="F18" s="111">
        <v>1.7459790328245774</v>
      </c>
      <c r="G18" s="112">
        <v>23.805935531275843</v>
      </c>
      <c r="H18" s="113">
        <v>20.9</v>
      </c>
      <c r="I18" s="113">
        <v>26.7</v>
      </c>
      <c r="J18" s="114" t="s">
        <v>135</v>
      </c>
      <c r="K18" s="115">
        <v>6.2268107001435524</v>
      </c>
      <c r="L18" s="235">
        <v>36.911400006385406</v>
      </c>
      <c r="M18" s="236">
        <v>33.200000000000003</v>
      </c>
      <c r="N18" s="236">
        <v>40.6</v>
      </c>
      <c r="O18" s="106" t="s">
        <v>668</v>
      </c>
      <c r="P18" s="111">
        <v>5.0357149307469067</v>
      </c>
    </row>
    <row r="19" spans="1:16" x14ac:dyDescent="0.25">
      <c r="A19" s="76" t="s">
        <v>82</v>
      </c>
      <c r="B19" s="110">
        <v>82.245829449358951</v>
      </c>
      <c r="C19" s="106">
        <v>79.3</v>
      </c>
      <c r="D19" s="106">
        <v>85.2</v>
      </c>
      <c r="E19" s="106" t="s">
        <v>103</v>
      </c>
      <c r="F19" s="111">
        <v>1.8358155783503367</v>
      </c>
      <c r="G19" s="112">
        <v>22.272069638352626</v>
      </c>
      <c r="H19" s="113">
        <v>18.399999999999999</v>
      </c>
      <c r="I19" s="113">
        <v>26.2</v>
      </c>
      <c r="J19" s="114" t="s">
        <v>136</v>
      </c>
      <c r="K19" s="115">
        <v>8.9336040873571267</v>
      </c>
      <c r="L19" s="235">
        <v>37.547587404720502</v>
      </c>
      <c r="M19" s="237">
        <v>31.4</v>
      </c>
      <c r="N19" s="237">
        <v>43.7</v>
      </c>
      <c r="O19" s="106" t="s">
        <v>667</v>
      </c>
      <c r="P19" s="111">
        <v>8.9422330233092655</v>
      </c>
    </row>
    <row r="20" spans="1:16" x14ac:dyDescent="0.25">
      <c r="A20" s="76" t="s">
        <v>81</v>
      </c>
      <c r="B20" s="110">
        <v>78.88033969288692</v>
      </c>
      <c r="C20" s="100">
        <v>75.400000000000006</v>
      </c>
      <c r="D20" s="100">
        <v>82.4</v>
      </c>
      <c r="E20" s="106" t="s">
        <v>104</v>
      </c>
      <c r="F20" s="111">
        <v>2.2480263790764443</v>
      </c>
      <c r="G20" s="112">
        <v>23.372399068108678</v>
      </c>
      <c r="H20" s="113">
        <v>20.6</v>
      </c>
      <c r="I20" s="113">
        <v>26.1</v>
      </c>
      <c r="J20" s="114" t="s">
        <v>137</v>
      </c>
      <c r="K20" s="115">
        <v>5.9560804955309266</v>
      </c>
      <c r="L20" s="235">
        <v>36.05878915713722</v>
      </c>
      <c r="M20" s="100">
        <v>32</v>
      </c>
      <c r="N20" s="236">
        <v>40.1</v>
      </c>
      <c r="O20" s="106" t="s">
        <v>666</v>
      </c>
      <c r="P20" s="111">
        <v>5.8564919575765861</v>
      </c>
    </row>
    <row r="21" spans="1:16" x14ac:dyDescent="0.25">
      <c r="A21" s="76" t="s">
        <v>383</v>
      </c>
      <c r="B21" s="110">
        <v>81.694716331818682</v>
      </c>
      <c r="C21" s="106">
        <v>78</v>
      </c>
      <c r="D21" s="106">
        <v>85.4</v>
      </c>
      <c r="E21" s="106" t="s">
        <v>105</v>
      </c>
      <c r="F21" s="111">
        <v>2.32230840117569</v>
      </c>
      <c r="G21" s="112">
        <v>22.540481229204456</v>
      </c>
      <c r="H21" s="113">
        <v>18</v>
      </c>
      <c r="I21" s="113">
        <v>27.1</v>
      </c>
      <c r="J21" s="114" t="s">
        <v>138</v>
      </c>
      <c r="K21" s="115">
        <v>10.250888498324255</v>
      </c>
      <c r="L21" s="235">
        <v>38.904385135762396</v>
      </c>
      <c r="M21" s="237">
        <v>34.1</v>
      </c>
      <c r="N21" s="237">
        <v>43.7</v>
      </c>
      <c r="O21" s="106" t="s">
        <v>665</v>
      </c>
      <c r="P21" s="111">
        <v>6.646439869893797</v>
      </c>
    </row>
    <row r="22" spans="1:16" x14ac:dyDescent="0.25">
      <c r="A22" s="76" t="s">
        <v>80</v>
      </c>
      <c r="B22" s="110">
        <v>79.823112250217321</v>
      </c>
      <c r="C22" s="100">
        <v>76.599999999999994</v>
      </c>
      <c r="D22" s="100">
        <v>83.1</v>
      </c>
      <c r="E22" s="106" t="s">
        <v>106</v>
      </c>
      <c r="F22" s="111">
        <v>2.0703590644795069</v>
      </c>
      <c r="G22" s="112">
        <v>22.17161691965601</v>
      </c>
      <c r="H22" s="113">
        <v>19</v>
      </c>
      <c r="I22" s="113">
        <v>25.3</v>
      </c>
      <c r="J22" s="114" t="s">
        <v>139</v>
      </c>
      <c r="K22" s="115">
        <v>7.1908762864231504</v>
      </c>
      <c r="L22" s="235">
        <v>36.529313320072447</v>
      </c>
      <c r="M22" s="236">
        <v>32.9</v>
      </c>
      <c r="N22" s="236">
        <v>40.200000000000003</v>
      </c>
      <c r="O22" s="106" t="s">
        <v>664</v>
      </c>
      <c r="P22" s="111">
        <v>5.2862521416202028</v>
      </c>
    </row>
    <row r="23" spans="1:16" x14ac:dyDescent="0.25">
      <c r="A23" s="76" t="s">
        <v>79</v>
      </c>
      <c r="B23" s="110">
        <v>82.094645222488154</v>
      </c>
      <c r="C23" s="106">
        <v>79.2</v>
      </c>
      <c r="D23" s="106">
        <v>84.9</v>
      </c>
      <c r="E23" s="106" t="s">
        <v>107</v>
      </c>
      <c r="F23" s="111">
        <v>1.7685576288519058</v>
      </c>
      <c r="G23" s="112">
        <v>21.085209872877954</v>
      </c>
      <c r="H23" s="113">
        <v>18.399999999999999</v>
      </c>
      <c r="I23" s="113">
        <v>23.8</v>
      </c>
      <c r="J23" s="114" t="s">
        <v>140</v>
      </c>
      <c r="K23" s="115">
        <v>6.5842735915144459</v>
      </c>
      <c r="L23" s="235">
        <v>39.873974274216998</v>
      </c>
      <c r="M23" s="237">
        <v>35.4</v>
      </c>
      <c r="N23" s="237">
        <v>44.3</v>
      </c>
      <c r="O23" s="106" t="s">
        <v>663</v>
      </c>
      <c r="P23" s="111">
        <v>5.9237836486637905</v>
      </c>
    </row>
    <row r="24" spans="1:16" x14ac:dyDescent="0.25">
      <c r="A24" s="76" t="s">
        <v>78</v>
      </c>
      <c r="B24" s="110">
        <v>81.121861747166818</v>
      </c>
      <c r="C24" s="100">
        <v>78</v>
      </c>
      <c r="D24" s="100">
        <v>84.2</v>
      </c>
      <c r="E24" s="106" t="s">
        <v>109</v>
      </c>
      <c r="F24" s="111">
        <v>1.953634947184004</v>
      </c>
      <c r="G24" s="112">
        <v>22.865385573709247</v>
      </c>
      <c r="H24" s="113">
        <v>17.7</v>
      </c>
      <c r="I24" s="113">
        <v>28.1</v>
      </c>
      <c r="J24" s="114" t="s">
        <v>141</v>
      </c>
      <c r="K24" s="115">
        <v>11.570802715003641</v>
      </c>
      <c r="L24" s="235">
        <v>37.060051893839713</v>
      </c>
      <c r="M24" s="236">
        <v>32.299999999999997</v>
      </c>
      <c r="N24" s="236">
        <v>41.9</v>
      </c>
      <c r="O24" s="106" t="s">
        <v>662</v>
      </c>
      <c r="P24" s="111">
        <v>6.8724430717005598</v>
      </c>
    </row>
    <row r="25" spans="1:16" x14ac:dyDescent="0.25">
      <c r="A25" s="76" t="s">
        <v>77</v>
      </c>
      <c r="B25" s="110">
        <v>81.135481790648782</v>
      </c>
      <c r="C25" s="106">
        <v>76.2</v>
      </c>
      <c r="D25" s="106">
        <v>86.1</v>
      </c>
      <c r="E25" s="106" t="s">
        <v>108</v>
      </c>
      <c r="F25" s="111">
        <v>3.1226396613634222</v>
      </c>
      <c r="G25" s="112">
        <v>25.359751288774341</v>
      </c>
      <c r="H25" s="113">
        <v>21.4</v>
      </c>
      <c r="I25" s="113">
        <v>29.3</v>
      </c>
      <c r="J25" s="114" t="s">
        <v>142</v>
      </c>
      <c r="K25" s="115">
        <v>8.0118786851262396</v>
      </c>
      <c r="L25" s="235">
        <v>35.991603685113567</v>
      </c>
      <c r="M25" s="237">
        <v>30.2</v>
      </c>
      <c r="N25" s="237">
        <v>41.8</v>
      </c>
      <c r="O25" s="106" t="s">
        <v>661</v>
      </c>
      <c r="P25" s="111">
        <v>8.1796900795549607</v>
      </c>
    </row>
    <row r="26" spans="1:16" x14ac:dyDescent="0.25">
      <c r="A26" s="76" t="s">
        <v>57</v>
      </c>
      <c r="B26" s="110">
        <v>81.885906331492663</v>
      </c>
      <c r="C26" s="100">
        <v>79.3</v>
      </c>
      <c r="D26" s="100">
        <v>84.5</v>
      </c>
      <c r="E26" s="106" t="s">
        <v>110</v>
      </c>
      <c r="F26" s="111">
        <v>1.6363994853089476</v>
      </c>
      <c r="G26" s="112">
        <v>20.085560057510254</v>
      </c>
      <c r="H26" s="113">
        <v>17.600000000000001</v>
      </c>
      <c r="I26" s="113">
        <v>22.5</v>
      </c>
      <c r="J26" s="114" t="s">
        <v>143</v>
      </c>
      <c r="K26" s="115">
        <v>6.1853459926681769</v>
      </c>
      <c r="L26" s="235">
        <v>40.451329636886527</v>
      </c>
      <c r="M26" s="236">
        <v>37.200000000000003</v>
      </c>
      <c r="N26" s="236">
        <v>43.7</v>
      </c>
      <c r="O26" s="106" t="s">
        <v>660</v>
      </c>
      <c r="P26" s="111">
        <v>4.191897967924783</v>
      </c>
    </row>
    <row r="27" spans="1:16" x14ac:dyDescent="0.25">
      <c r="A27" s="76" t="s">
        <v>76</v>
      </c>
      <c r="B27" s="110">
        <v>63.220690851653785</v>
      </c>
      <c r="C27" s="106">
        <v>59.9</v>
      </c>
      <c r="D27" s="106">
        <v>66.599999999999994</v>
      </c>
      <c r="E27" s="106" t="s">
        <v>111</v>
      </c>
      <c r="F27" s="111">
        <v>2.6837722420264365</v>
      </c>
      <c r="G27" s="112">
        <v>13.325976755095519</v>
      </c>
      <c r="H27" s="113">
        <v>11.4</v>
      </c>
      <c r="I27" s="113">
        <v>15.3</v>
      </c>
      <c r="J27" s="114" t="s">
        <v>144</v>
      </c>
      <c r="K27" s="115">
        <v>7.5284012060483754</v>
      </c>
      <c r="L27" s="235">
        <v>23.535785574816011</v>
      </c>
      <c r="M27" s="237">
        <v>20.9</v>
      </c>
      <c r="N27" s="237">
        <v>26.1</v>
      </c>
      <c r="O27" s="106" t="s">
        <v>659</v>
      </c>
      <c r="P27" s="111">
        <v>5.5693076138582391</v>
      </c>
    </row>
    <row r="28" spans="1:16" x14ac:dyDescent="0.25">
      <c r="A28" s="76" t="s">
        <v>75</v>
      </c>
      <c r="B28" s="110">
        <v>82.681843811987008</v>
      </c>
      <c r="C28" s="100">
        <v>78.400000000000006</v>
      </c>
      <c r="D28" s="100">
        <v>87</v>
      </c>
      <c r="E28" s="106" t="s">
        <v>112</v>
      </c>
      <c r="F28" s="111">
        <v>2.6415241732725336</v>
      </c>
      <c r="G28" s="112">
        <v>23.394857352081928</v>
      </c>
      <c r="H28" s="113">
        <v>19.2</v>
      </c>
      <c r="I28" s="113">
        <v>27.6</v>
      </c>
      <c r="J28" s="114" t="s">
        <v>145</v>
      </c>
      <c r="K28" s="115">
        <v>9.0644341043818812</v>
      </c>
      <c r="L28" s="235">
        <v>39.330887815074298</v>
      </c>
      <c r="M28" s="236">
        <v>33.6</v>
      </c>
      <c r="N28" s="236">
        <v>45.1</v>
      </c>
      <c r="O28" s="106" t="s">
        <v>658</v>
      </c>
      <c r="P28" s="111">
        <v>8.0156893367477888</v>
      </c>
    </row>
    <row r="29" spans="1:16" x14ac:dyDescent="0.25">
      <c r="A29" s="76" t="s">
        <v>74</v>
      </c>
      <c r="B29" s="110">
        <v>80.840497757218188</v>
      </c>
      <c r="C29" s="106">
        <v>77.599999999999994</v>
      </c>
      <c r="D29" s="106">
        <v>84.1</v>
      </c>
      <c r="E29" s="106" t="s">
        <v>113</v>
      </c>
      <c r="F29" s="111">
        <v>2.048914688164551</v>
      </c>
      <c r="G29" s="112">
        <v>28.411543023081325</v>
      </c>
      <c r="H29" s="113">
        <v>24</v>
      </c>
      <c r="I29" s="113">
        <v>32.799999999999997</v>
      </c>
      <c r="J29" s="114" t="s">
        <v>146</v>
      </c>
      <c r="K29" s="115">
        <v>7.9289062955531007</v>
      </c>
      <c r="L29" s="235">
        <v>34.071447993509786</v>
      </c>
      <c r="M29" s="237">
        <v>29.9</v>
      </c>
      <c r="N29" s="237">
        <v>38.299999999999997</v>
      </c>
      <c r="O29" s="106" t="s">
        <v>657</v>
      </c>
      <c r="P29" s="111">
        <v>6.7543853331308963</v>
      </c>
    </row>
    <row r="30" spans="1:16" x14ac:dyDescent="0.25">
      <c r="A30" s="76" t="s">
        <v>73</v>
      </c>
      <c r="B30" s="110">
        <v>82.343227077898135</v>
      </c>
      <c r="C30" s="100">
        <v>78.400000000000006</v>
      </c>
      <c r="D30" s="100">
        <v>86.3</v>
      </c>
      <c r="E30" s="106" t="s">
        <v>114</v>
      </c>
      <c r="F30" s="111">
        <v>2.4662410214010033</v>
      </c>
      <c r="G30" s="112">
        <v>22.983184518246556</v>
      </c>
      <c r="H30" s="113">
        <v>18.7</v>
      </c>
      <c r="I30" s="113">
        <v>27.2</v>
      </c>
      <c r="J30" s="114" t="s">
        <v>147</v>
      </c>
      <c r="K30" s="115">
        <v>9.4600866842557529</v>
      </c>
      <c r="L30" s="235">
        <v>40.061465009117249</v>
      </c>
      <c r="M30" s="236">
        <v>34.799999999999997</v>
      </c>
      <c r="N30" s="236">
        <v>45.3</v>
      </c>
      <c r="O30" s="106" t="s">
        <v>656</v>
      </c>
      <c r="P30" s="111">
        <v>6.572736345569413</v>
      </c>
    </row>
    <row r="31" spans="1:16" x14ac:dyDescent="0.25">
      <c r="A31" s="76" t="s">
        <v>72</v>
      </c>
      <c r="B31" s="110">
        <v>83.342448508156679</v>
      </c>
      <c r="C31" s="106">
        <v>81</v>
      </c>
      <c r="D31" s="106">
        <v>85.6</v>
      </c>
      <c r="E31" s="106" t="s">
        <v>115</v>
      </c>
      <c r="F31" s="111">
        <v>1.4045311164613623</v>
      </c>
      <c r="G31" s="112">
        <v>24.44279452124718</v>
      </c>
      <c r="H31" s="113">
        <v>20.8</v>
      </c>
      <c r="I31" s="113">
        <v>28.1</v>
      </c>
      <c r="J31" s="114" t="s">
        <v>148</v>
      </c>
      <c r="K31" s="115">
        <v>7.5558550233697011</v>
      </c>
      <c r="L31" s="235">
        <v>42.276741562174578</v>
      </c>
      <c r="M31" s="237">
        <v>38.5</v>
      </c>
      <c r="N31" s="237">
        <v>46.1</v>
      </c>
      <c r="O31" s="106" t="s">
        <v>655</v>
      </c>
      <c r="P31" s="111">
        <v>4.6265603033475333</v>
      </c>
    </row>
    <row r="32" spans="1:16" x14ac:dyDescent="0.25">
      <c r="A32" s="76" t="s">
        <v>71</v>
      </c>
      <c r="B32" s="110">
        <v>80.430727069880049</v>
      </c>
      <c r="C32" s="100">
        <v>78.2</v>
      </c>
      <c r="D32" s="100">
        <v>82.7</v>
      </c>
      <c r="E32" s="106" t="s">
        <v>116</v>
      </c>
      <c r="F32" s="111">
        <v>1.4369447718542949</v>
      </c>
      <c r="G32" s="112">
        <v>20.651469190098425</v>
      </c>
      <c r="H32" s="113">
        <v>17.600000000000001</v>
      </c>
      <c r="I32" s="113">
        <v>23.7</v>
      </c>
      <c r="J32" s="114" t="s">
        <v>149</v>
      </c>
      <c r="K32" s="115">
        <v>7.5320745501507798</v>
      </c>
      <c r="L32" s="235">
        <v>33.345710656619111</v>
      </c>
      <c r="M32" s="236">
        <v>29.2</v>
      </c>
      <c r="N32" s="236">
        <v>37.5</v>
      </c>
      <c r="O32" s="106" t="s">
        <v>654</v>
      </c>
      <c r="P32" s="111">
        <v>6.7217239601838248</v>
      </c>
    </row>
    <row r="33" spans="1:16" x14ac:dyDescent="0.25">
      <c r="A33" s="76" t="s">
        <v>384</v>
      </c>
      <c r="B33" s="110">
        <v>83.140121174961095</v>
      </c>
      <c r="C33" s="106">
        <v>80.2</v>
      </c>
      <c r="D33" s="106">
        <v>86.1</v>
      </c>
      <c r="E33" s="106" t="s">
        <v>117</v>
      </c>
      <c r="F33" s="111">
        <v>1.8070512658421547</v>
      </c>
      <c r="G33" s="112">
        <v>24.390088472552339</v>
      </c>
      <c r="H33" s="113">
        <v>20.3</v>
      </c>
      <c r="I33" s="113">
        <v>28.5</v>
      </c>
      <c r="J33" s="114" t="s">
        <v>150</v>
      </c>
      <c r="K33" s="115">
        <v>8.6334045838460209</v>
      </c>
      <c r="L33" s="235">
        <v>37.812908994086911</v>
      </c>
      <c r="M33" s="237">
        <v>34.4</v>
      </c>
      <c r="N33" s="237">
        <v>41.3</v>
      </c>
      <c r="O33" s="106" t="s">
        <v>653</v>
      </c>
      <c r="P33" s="111">
        <v>4.6409348853610952</v>
      </c>
    </row>
    <row r="34" spans="1:16" x14ac:dyDescent="0.25">
      <c r="A34" s="76" t="s">
        <v>70</v>
      </c>
      <c r="B34" s="110">
        <v>81.835906361315267</v>
      </c>
      <c r="C34" s="100">
        <v>78.7</v>
      </c>
      <c r="D34" s="100">
        <v>84.9</v>
      </c>
      <c r="E34" s="106" t="s">
        <v>118</v>
      </c>
      <c r="F34" s="111">
        <v>1.9336316983737385</v>
      </c>
      <c r="G34" s="112">
        <v>24.260402553605363</v>
      </c>
      <c r="H34" s="113">
        <v>20.5</v>
      </c>
      <c r="I34" s="113">
        <v>28</v>
      </c>
      <c r="J34" s="114" t="s">
        <v>151</v>
      </c>
      <c r="K34" s="115">
        <v>7.8192894270048674</v>
      </c>
      <c r="L34" s="235">
        <v>39.770846299579055</v>
      </c>
      <c r="M34" s="236">
        <v>35.5</v>
      </c>
      <c r="N34" s="236">
        <v>44.1</v>
      </c>
      <c r="O34" s="106" t="s">
        <v>652</v>
      </c>
      <c r="P34" s="111">
        <v>5.2921005535761267</v>
      </c>
    </row>
    <row r="35" spans="1:16" x14ac:dyDescent="0.25">
      <c r="A35" s="76" t="s">
        <v>69</v>
      </c>
      <c r="B35" s="110">
        <v>74.910739875998871</v>
      </c>
      <c r="C35" s="106">
        <v>69.7</v>
      </c>
      <c r="D35" s="106">
        <v>80.099999999999994</v>
      </c>
      <c r="E35" s="106" t="s">
        <v>119</v>
      </c>
      <c r="F35" s="111">
        <v>3.5442981741767166</v>
      </c>
      <c r="G35" s="112">
        <v>21.608930170970133</v>
      </c>
      <c r="H35" s="113">
        <v>16.899999999999999</v>
      </c>
      <c r="I35" s="113">
        <v>26.3</v>
      </c>
      <c r="J35" s="114" t="s">
        <v>152</v>
      </c>
      <c r="K35" s="115">
        <v>11.09994675778151</v>
      </c>
      <c r="L35" s="235">
        <v>25.136015119001044</v>
      </c>
      <c r="M35" s="237">
        <v>20.399999999999999</v>
      </c>
      <c r="N35" s="237">
        <v>29.9</v>
      </c>
      <c r="O35" s="106" t="s">
        <v>651</v>
      </c>
      <c r="P35" s="111">
        <v>9.946034045063362</v>
      </c>
    </row>
    <row r="36" spans="1:16" x14ac:dyDescent="0.25">
      <c r="A36" s="76" t="s">
        <v>68</v>
      </c>
      <c r="B36" s="110">
        <v>73.842564805514598</v>
      </c>
      <c r="C36" s="100">
        <v>71.5</v>
      </c>
      <c r="D36" s="100">
        <v>76.2</v>
      </c>
      <c r="E36" s="106" t="s">
        <v>120</v>
      </c>
      <c r="F36" s="111">
        <v>1.5927271964552321</v>
      </c>
      <c r="G36" s="112">
        <v>16.33124705843472</v>
      </c>
      <c r="H36" s="113">
        <v>14.3</v>
      </c>
      <c r="I36" s="113">
        <v>18.399999999999999</v>
      </c>
      <c r="J36" s="114" t="s">
        <v>153</v>
      </c>
      <c r="K36" s="115">
        <v>6.4419400692954891</v>
      </c>
      <c r="L36" s="235">
        <v>30.386690521150285</v>
      </c>
      <c r="M36" s="236">
        <v>27.4</v>
      </c>
      <c r="N36" s="236">
        <v>33.4</v>
      </c>
      <c r="O36" s="106" t="s">
        <v>650</v>
      </c>
      <c r="P36" s="111">
        <v>5.105527832105885</v>
      </c>
    </row>
    <row r="37" spans="1:16" x14ac:dyDescent="0.25">
      <c r="A37" s="76" t="s">
        <v>67</v>
      </c>
      <c r="B37" s="110">
        <v>78.912510215316246</v>
      </c>
      <c r="C37" s="106">
        <v>75.5</v>
      </c>
      <c r="D37" s="106">
        <v>82.3</v>
      </c>
      <c r="E37" s="106" t="s">
        <v>121</v>
      </c>
      <c r="F37" s="111">
        <v>2.210565377083118</v>
      </c>
      <c r="G37" s="112">
        <v>20.901418491615022</v>
      </c>
      <c r="H37" s="113">
        <v>18</v>
      </c>
      <c r="I37" s="113">
        <v>23.8</v>
      </c>
      <c r="J37" s="114" t="s">
        <v>154</v>
      </c>
      <c r="K37" s="115">
        <v>7.0077415863250101</v>
      </c>
      <c r="L37" s="235">
        <v>34.765634479834453</v>
      </c>
      <c r="M37" s="237">
        <v>31.3</v>
      </c>
      <c r="N37" s="237">
        <v>38.200000000000003</v>
      </c>
      <c r="O37" s="106" t="s">
        <v>649</v>
      </c>
      <c r="P37" s="111">
        <v>5.2393796017213692</v>
      </c>
    </row>
    <row r="38" spans="1:16" x14ac:dyDescent="0.25">
      <c r="A38" s="76" t="s">
        <v>66</v>
      </c>
      <c r="B38" s="110">
        <v>81.772378829178834</v>
      </c>
      <c r="C38" s="100">
        <v>78.7</v>
      </c>
      <c r="D38" s="100">
        <v>84.8</v>
      </c>
      <c r="E38" s="106" t="s">
        <v>122</v>
      </c>
      <c r="F38" s="111">
        <v>1.9017430148801437</v>
      </c>
      <c r="G38" s="112">
        <v>18.083300321218598</v>
      </c>
      <c r="H38" s="113">
        <v>15.3</v>
      </c>
      <c r="I38" s="113">
        <v>20.8</v>
      </c>
      <c r="J38" s="114" t="s">
        <v>155</v>
      </c>
      <c r="K38" s="115">
        <v>7.79355507199993</v>
      </c>
      <c r="L38" s="235">
        <v>35.288006194909109</v>
      </c>
      <c r="M38" s="236">
        <v>31.7</v>
      </c>
      <c r="N38" s="236">
        <v>38.799999999999997</v>
      </c>
      <c r="O38" s="106" t="s">
        <v>648</v>
      </c>
      <c r="P38" s="111">
        <v>5.3170502958481549</v>
      </c>
    </row>
    <row r="39" spans="1:16" x14ac:dyDescent="0.25">
      <c r="A39" s="116" t="s">
        <v>65</v>
      </c>
      <c r="B39" s="110">
        <v>76.816397777666964</v>
      </c>
      <c r="C39" s="106">
        <v>73.400000000000006</v>
      </c>
      <c r="D39" s="106">
        <v>80.2</v>
      </c>
      <c r="E39" s="106" t="s">
        <v>123</v>
      </c>
      <c r="F39" s="111">
        <v>2.2428748227762201</v>
      </c>
      <c r="G39" s="112">
        <v>20.495691236181539</v>
      </c>
      <c r="H39" s="113">
        <v>16.8</v>
      </c>
      <c r="I39" s="113">
        <v>24.2</v>
      </c>
      <c r="J39" s="114" t="s">
        <v>156</v>
      </c>
      <c r="K39" s="115">
        <v>9.1540700009965423</v>
      </c>
      <c r="L39" s="235">
        <v>32.736429668594909</v>
      </c>
      <c r="M39" s="237">
        <v>28.5</v>
      </c>
      <c r="N39" s="106">
        <v>37</v>
      </c>
      <c r="O39" s="106" t="s">
        <v>647</v>
      </c>
      <c r="P39" s="111">
        <v>6.4090631796408282</v>
      </c>
    </row>
    <row r="40" spans="1:16" x14ac:dyDescent="0.25">
      <c r="A40" s="116" t="s">
        <v>64</v>
      </c>
      <c r="B40" s="110">
        <v>75.992773624312193</v>
      </c>
      <c r="C40" s="100">
        <v>72.7</v>
      </c>
      <c r="D40" s="100">
        <v>79.3</v>
      </c>
      <c r="E40" s="106" t="s">
        <v>100</v>
      </c>
      <c r="F40" s="111">
        <v>2.2053156912263736</v>
      </c>
      <c r="G40" s="112">
        <v>13.620130967728977</v>
      </c>
      <c r="H40" s="113">
        <v>11.2</v>
      </c>
      <c r="I40" s="113">
        <v>16.100000000000001</v>
      </c>
      <c r="J40" s="114" t="s">
        <v>157</v>
      </c>
      <c r="K40" s="115">
        <v>9.1558127902651236</v>
      </c>
      <c r="L40" s="235">
        <v>24.673018144005717</v>
      </c>
      <c r="M40" s="236">
        <v>21.3</v>
      </c>
      <c r="N40" s="100">
        <v>28</v>
      </c>
      <c r="O40" s="106" t="s">
        <v>646</v>
      </c>
      <c r="P40" s="111">
        <v>6.9863760059670277</v>
      </c>
    </row>
    <row r="41" spans="1:16" x14ac:dyDescent="0.25">
      <c r="A41" s="53"/>
      <c r="B41" s="53"/>
      <c r="C41" s="53"/>
      <c r="D41" s="53"/>
      <c r="E41" s="53"/>
      <c r="F41" s="53"/>
      <c r="G41" s="53"/>
      <c r="H41" s="53"/>
      <c r="I41" s="53"/>
      <c r="J41" s="117"/>
      <c r="K41" s="53"/>
      <c r="L41" s="53"/>
      <c r="M41" s="53"/>
    </row>
    <row r="42" spans="1:16" x14ac:dyDescent="0.25">
      <c r="A42" s="108" t="s">
        <v>346</v>
      </c>
      <c r="B42" s="118" t="s">
        <v>397</v>
      </c>
      <c r="C42" s="53"/>
      <c r="D42" s="53"/>
      <c r="E42" s="61"/>
      <c r="F42" s="53"/>
      <c r="G42" s="53"/>
      <c r="H42" s="53"/>
      <c r="I42" s="53"/>
      <c r="J42" s="53"/>
      <c r="K42" s="53"/>
      <c r="L42" s="53"/>
      <c r="M42" s="53"/>
    </row>
    <row r="43" spans="1:16" x14ac:dyDescent="0.25">
      <c r="A43" s="12" t="s">
        <v>347</v>
      </c>
      <c r="B43" s="53" t="s">
        <v>56</v>
      </c>
      <c r="C43" s="53"/>
      <c r="D43" s="53"/>
      <c r="E43" s="53"/>
      <c r="F43" s="53"/>
      <c r="G43" s="53"/>
      <c r="H43" s="53"/>
      <c r="I43" s="53"/>
      <c r="J43" s="53"/>
      <c r="K43" s="53"/>
      <c r="L43" s="53"/>
      <c r="M43" s="53"/>
    </row>
    <row r="44" spans="1:16" x14ac:dyDescent="0.25">
      <c r="A44" s="53"/>
      <c r="B44" s="53" t="s">
        <v>395</v>
      </c>
      <c r="C44" s="53"/>
      <c r="D44" s="53"/>
      <c r="E44" s="53"/>
      <c r="F44" s="53"/>
      <c r="G44" s="53"/>
      <c r="H44" s="53"/>
      <c r="I44" s="53"/>
      <c r="J44" s="53"/>
      <c r="K44" s="53"/>
      <c r="L44" s="53"/>
      <c r="M44" s="53"/>
    </row>
    <row r="45" spans="1:16" x14ac:dyDescent="0.25">
      <c r="A45" s="53"/>
      <c r="B45" s="53" t="s">
        <v>396</v>
      </c>
      <c r="C45" s="53"/>
      <c r="D45" s="53"/>
      <c r="E45" s="53"/>
      <c r="F45" s="53"/>
      <c r="G45" s="53"/>
      <c r="H45" s="53"/>
      <c r="I45" s="53"/>
      <c r="J45" s="53"/>
      <c r="K45" s="53"/>
      <c r="L45" s="53"/>
      <c r="M45" s="53"/>
    </row>
    <row r="46" spans="1:16" x14ac:dyDescent="0.25">
      <c r="A46" s="53"/>
      <c r="B46" s="53" t="s">
        <v>685</v>
      </c>
      <c r="C46" s="53"/>
      <c r="D46" s="53"/>
      <c r="E46" s="53"/>
      <c r="F46" s="53"/>
      <c r="G46" s="53"/>
      <c r="H46" s="53"/>
      <c r="I46" s="53"/>
      <c r="J46" s="53"/>
      <c r="K46" s="53"/>
      <c r="L46" s="53"/>
      <c r="M46" s="53"/>
    </row>
    <row r="47" spans="1:16" x14ac:dyDescent="0.25">
      <c r="A47" s="54" t="s">
        <v>277</v>
      </c>
      <c r="B47" s="55" t="s">
        <v>688</v>
      </c>
      <c r="C47" s="53"/>
      <c r="D47" s="53"/>
      <c r="E47" s="53"/>
      <c r="F47" s="53"/>
      <c r="G47" s="53"/>
      <c r="H47" s="53"/>
      <c r="I47" s="53"/>
      <c r="J47" s="53"/>
      <c r="K47" s="53"/>
      <c r="L47" s="53"/>
      <c r="M47" s="53"/>
    </row>
    <row r="48" spans="1:16" x14ac:dyDescent="0.25">
      <c r="A48" s="53"/>
      <c r="B48" s="53"/>
      <c r="C48" s="53"/>
      <c r="D48" s="53"/>
      <c r="E48" s="53"/>
      <c r="F48" s="53"/>
      <c r="G48" s="53"/>
      <c r="H48" s="53"/>
      <c r="I48" s="53"/>
      <c r="J48" s="53"/>
      <c r="K48" s="53"/>
      <c r="L48" s="53"/>
      <c r="M48" s="53"/>
    </row>
    <row r="49" spans="1:13" x14ac:dyDescent="0.25">
      <c r="A49" s="15" t="s">
        <v>7</v>
      </c>
      <c r="B49" s="53"/>
      <c r="C49" s="53"/>
      <c r="D49" s="53"/>
      <c r="E49" s="53"/>
      <c r="F49" s="53"/>
      <c r="G49" s="53"/>
      <c r="H49" s="53"/>
      <c r="I49" s="53"/>
      <c r="J49" s="53"/>
      <c r="K49" s="53"/>
      <c r="L49" s="53"/>
      <c r="M49" s="53"/>
    </row>
    <row r="50" spans="1:13" x14ac:dyDescent="0.25">
      <c r="A50" s="15" t="s">
        <v>6</v>
      </c>
      <c r="B50" s="53"/>
      <c r="C50" s="53"/>
      <c r="D50" s="53"/>
      <c r="E50" s="53"/>
      <c r="F50" s="53"/>
      <c r="G50" s="53"/>
      <c r="H50" s="53"/>
      <c r="I50" s="53"/>
      <c r="J50" s="53"/>
      <c r="K50" s="53"/>
      <c r="L50" s="53"/>
      <c r="M50" s="53"/>
    </row>
    <row r="51" spans="1:13" x14ac:dyDescent="0.25">
      <c r="A51" s="53"/>
      <c r="B51" s="53"/>
      <c r="C51" s="53"/>
      <c r="D51" s="53"/>
      <c r="E51" s="53"/>
      <c r="F51" s="53"/>
      <c r="G51" s="53"/>
      <c r="H51" s="53"/>
      <c r="I51" s="53"/>
      <c r="J51" s="53"/>
      <c r="K51" s="53"/>
      <c r="L51" s="53"/>
      <c r="M51" s="53"/>
    </row>
    <row r="52" spans="1:13" x14ac:dyDescent="0.25">
      <c r="A52" s="53"/>
      <c r="B52" s="53"/>
      <c r="C52" s="53"/>
      <c r="D52" s="53"/>
      <c r="E52" s="53"/>
      <c r="F52" s="53"/>
      <c r="G52" s="53"/>
      <c r="H52" s="53"/>
      <c r="I52" s="53"/>
      <c r="J52" s="53"/>
      <c r="K52" s="53"/>
      <c r="L52" s="53"/>
      <c r="M52" s="53"/>
    </row>
    <row r="53" spans="1:13" x14ac:dyDescent="0.25">
      <c r="A53" s="53"/>
      <c r="B53" s="53"/>
      <c r="C53" s="53"/>
      <c r="D53" s="53"/>
      <c r="E53" s="53"/>
      <c r="F53" s="53"/>
      <c r="G53" s="53"/>
      <c r="H53" s="53"/>
      <c r="I53" s="53"/>
      <c r="J53" s="53"/>
      <c r="K53" s="53"/>
      <c r="L53" s="53"/>
      <c r="M53" s="53"/>
    </row>
    <row r="54" spans="1:13" x14ac:dyDescent="0.25">
      <c r="A54" s="53"/>
      <c r="B54" s="53"/>
      <c r="C54" s="53"/>
      <c r="D54" s="53"/>
      <c r="E54" s="53"/>
      <c r="F54" s="53"/>
      <c r="G54" s="53"/>
      <c r="H54" s="53"/>
      <c r="I54" s="53"/>
      <c r="J54" s="53"/>
      <c r="K54" s="53"/>
      <c r="L54" s="53"/>
      <c r="M54" s="53"/>
    </row>
    <row r="55" spans="1:13" x14ac:dyDescent="0.25">
      <c r="A55" s="53"/>
      <c r="B55" s="53"/>
      <c r="C55" s="53"/>
      <c r="D55" s="53"/>
      <c r="E55" s="53"/>
      <c r="F55" s="53"/>
      <c r="G55" s="53"/>
      <c r="H55" s="53"/>
      <c r="I55" s="53"/>
      <c r="J55" s="53"/>
      <c r="K55" s="53"/>
      <c r="L55" s="53"/>
      <c r="M55" s="53"/>
    </row>
    <row r="56" spans="1:13" x14ac:dyDescent="0.25">
      <c r="A56" s="53"/>
      <c r="B56" s="53"/>
      <c r="C56" s="53"/>
      <c r="D56" s="53"/>
      <c r="E56" s="53"/>
      <c r="F56" s="53"/>
      <c r="G56" s="53"/>
      <c r="H56" s="53"/>
      <c r="I56" s="53"/>
      <c r="J56" s="53"/>
      <c r="K56" s="53"/>
      <c r="L56" s="53"/>
      <c r="M56" s="53"/>
    </row>
    <row r="57" spans="1:13" x14ac:dyDescent="0.25">
      <c r="A57" s="53"/>
      <c r="B57" s="53"/>
      <c r="C57" s="53"/>
      <c r="D57" s="53"/>
      <c r="E57" s="53"/>
      <c r="F57" s="53"/>
      <c r="G57" s="53"/>
      <c r="H57" s="53"/>
      <c r="I57" s="53"/>
      <c r="J57" s="53"/>
      <c r="K57" s="53"/>
      <c r="L57" s="53"/>
      <c r="M57" s="53"/>
    </row>
    <row r="58" spans="1:13" x14ac:dyDescent="0.25">
      <c r="A58" s="53"/>
      <c r="B58" s="53"/>
      <c r="C58" s="53"/>
      <c r="D58" s="53"/>
      <c r="E58" s="53"/>
      <c r="F58" s="53"/>
      <c r="G58" s="53"/>
      <c r="H58" s="53"/>
      <c r="I58" s="53"/>
      <c r="J58" s="53"/>
      <c r="K58" s="53"/>
      <c r="L58" s="53"/>
      <c r="M58" s="53"/>
    </row>
    <row r="59" spans="1:13" x14ac:dyDescent="0.25">
      <c r="A59" s="53"/>
      <c r="B59" s="53"/>
      <c r="C59" s="53"/>
      <c r="D59" s="53"/>
      <c r="E59" s="53"/>
      <c r="F59" s="53"/>
      <c r="G59" s="53"/>
      <c r="H59" s="53"/>
      <c r="I59" s="53"/>
      <c r="J59" s="53"/>
      <c r="K59" s="53"/>
      <c r="L59" s="53"/>
      <c r="M59" s="53"/>
    </row>
    <row r="60" spans="1:13" x14ac:dyDescent="0.25">
      <c r="A60" s="53"/>
      <c r="B60" s="53"/>
      <c r="C60" s="53"/>
      <c r="D60" s="53"/>
      <c r="E60" s="53"/>
      <c r="F60" s="53"/>
      <c r="G60" s="53"/>
      <c r="H60" s="53"/>
      <c r="I60" s="53"/>
      <c r="J60" s="53"/>
      <c r="K60" s="53"/>
      <c r="L60" s="53"/>
      <c r="M60" s="53"/>
    </row>
    <row r="61" spans="1:13" x14ac:dyDescent="0.25">
      <c r="A61" s="53"/>
      <c r="B61" s="53"/>
      <c r="C61" s="53"/>
      <c r="D61" s="53"/>
      <c r="E61" s="53"/>
      <c r="F61" s="53"/>
      <c r="G61" s="53"/>
      <c r="H61" s="53"/>
      <c r="I61" s="53"/>
      <c r="J61" s="53"/>
      <c r="K61" s="53"/>
      <c r="L61" s="53"/>
      <c r="M61" s="53"/>
    </row>
    <row r="62" spans="1:13" x14ac:dyDescent="0.25">
      <c r="A62" s="53"/>
      <c r="B62" s="53"/>
      <c r="C62" s="53"/>
      <c r="D62" s="53"/>
      <c r="E62" s="53"/>
      <c r="F62" s="53"/>
      <c r="G62" s="53"/>
      <c r="H62" s="53"/>
      <c r="I62" s="53"/>
      <c r="J62" s="53"/>
      <c r="K62" s="53"/>
      <c r="L62" s="53"/>
      <c r="M62" s="53"/>
    </row>
    <row r="63" spans="1:13" x14ac:dyDescent="0.25">
      <c r="A63" s="53"/>
      <c r="B63" s="53"/>
      <c r="C63" s="53"/>
      <c r="D63" s="53"/>
      <c r="E63" s="53"/>
      <c r="F63" s="53"/>
      <c r="G63" s="53"/>
      <c r="H63" s="53"/>
      <c r="I63" s="53"/>
      <c r="J63" s="53"/>
      <c r="K63" s="53"/>
      <c r="L63" s="53"/>
      <c r="M63" s="53"/>
    </row>
    <row r="64" spans="1:13" x14ac:dyDescent="0.25">
      <c r="A64" s="53"/>
      <c r="B64" s="53"/>
      <c r="C64" s="53"/>
      <c r="D64" s="53"/>
      <c r="E64" s="53"/>
      <c r="F64" s="53"/>
      <c r="G64" s="53"/>
      <c r="H64" s="53"/>
      <c r="I64" s="53"/>
      <c r="J64" s="53"/>
      <c r="K64" s="53"/>
      <c r="L64" s="53"/>
      <c r="M64" s="53"/>
    </row>
    <row r="65" spans="1:13" x14ac:dyDescent="0.25">
      <c r="A65" s="53"/>
      <c r="B65" s="53"/>
      <c r="C65" s="53"/>
      <c r="D65" s="53"/>
      <c r="E65" s="53"/>
      <c r="F65" s="53"/>
      <c r="G65" s="53"/>
      <c r="H65" s="53"/>
      <c r="I65" s="53"/>
      <c r="J65" s="53"/>
      <c r="K65" s="53"/>
      <c r="L65" s="53"/>
      <c r="M65" s="53"/>
    </row>
    <row r="66" spans="1:13" x14ac:dyDescent="0.25">
      <c r="A66" s="53"/>
      <c r="B66" s="53"/>
      <c r="C66" s="53"/>
      <c r="D66" s="53"/>
      <c r="E66" s="53"/>
      <c r="F66" s="53"/>
      <c r="G66" s="53"/>
      <c r="H66" s="53"/>
      <c r="I66" s="53"/>
      <c r="J66" s="53"/>
      <c r="K66" s="53"/>
      <c r="L66" s="53"/>
      <c r="M66" s="53"/>
    </row>
    <row r="67" spans="1:13" x14ac:dyDescent="0.25">
      <c r="A67" s="53"/>
      <c r="B67" s="53"/>
      <c r="C67" s="53"/>
      <c r="D67" s="53"/>
      <c r="E67" s="53"/>
      <c r="F67" s="53"/>
      <c r="G67" s="53"/>
      <c r="H67" s="53"/>
      <c r="I67" s="53"/>
      <c r="J67" s="53"/>
      <c r="K67" s="53"/>
      <c r="L67" s="53"/>
      <c r="M67" s="53"/>
    </row>
    <row r="68" spans="1:13" x14ac:dyDescent="0.25">
      <c r="A68" s="53"/>
      <c r="B68" s="53"/>
      <c r="C68" s="53"/>
      <c r="D68" s="53"/>
      <c r="E68" s="53"/>
      <c r="F68" s="53"/>
      <c r="G68" s="53"/>
      <c r="H68" s="53"/>
      <c r="I68" s="53"/>
      <c r="J68" s="53"/>
      <c r="K68" s="53"/>
      <c r="L68" s="53"/>
      <c r="M68" s="53"/>
    </row>
    <row r="69" spans="1:13" x14ac:dyDescent="0.25">
      <c r="A69" s="53"/>
      <c r="B69" s="53"/>
      <c r="C69" s="53"/>
      <c r="D69" s="53"/>
      <c r="E69" s="53"/>
      <c r="F69" s="53"/>
      <c r="G69" s="53"/>
      <c r="H69" s="53"/>
      <c r="I69" s="53"/>
      <c r="J69" s="53"/>
      <c r="K69" s="53"/>
      <c r="L69" s="53"/>
      <c r="M69" s="53"/>
    </row>
    <row r="70" spans="1:13" x14ac:dyDescent="0.25">
      <c r="A70" s="53"/>
      <c r="B70" s="53"/>
      <c r="C70" s="53"/>
      <c r="D70" s="53"/>
      <c r="E70" s="53"/>
      <c r="F70" s="53"/>
      <c r="G70" s="53"/>
      <c r="H70" s="53"/>
      <c r="I70" s="53"/>
      <c r="J70" s="53"/>
      <c r="K70" s="53"/>
      <c r="L70" s="53"/>
      <c r="M70" s="53"/>
    </row>
    <row r="71" spans="1:13" x14ac:dyDescent="0.25">
      <c r="A71" s="53"/>
      <c r="C71" s="53"/>
      <c r="D71" s="53"/>
      <c r="E71" s="53"/>
      <c r="F71" s="53"/>
      <c r="G71" s="53"/>
      <c r="H71" s="53"/>
      <c r="I71" s="53"/>
      <c r="J71" s="53"/>
      <c r="K71" s="53"/>
      <c r="L71" s="53"/>
      <c r="M71" s="53"/>
    </row>
    <row r="72" spans="1:13" x14ac:dyDescent="0.25">
      <c r="A72" s="53"/>
      <c r="C72" s="53"/>
      <c r="D72" s="53"/>
      <c r="E72" s="53"/>
      <c r="F72" s="53"/>
      <c r="G72" s="53"/>
      <c r="H72" s="53"/>
      <c r="I72" s="53"/>
      <c r="J72" s="53"/>
      <c r="K72" s="53"/>
      <c r="L72" s="53"/>
      <c r="M72" s="53"/>
    </row>
    <row r="73" spans="1:13" x14ac:dyDescent="0.25">
      <c r="A73" s="53"/>
    </row>
  </sheetData>
  <hyperlinks>
    <hyperlink ref="A50" location="'Table of Contents'!A1" display="Back to Table of Contents"/>
    <hyperlink ref="A49" location="'S2'!A1" display="Back to Top"/>
  </hyperlinks>
  <pageMargins left="0.7" right="0.7" top="0.75" bottom="0.75" header="0.3" footer="0.3"/>
  <pageSetup paperSize="5" scale="49" orientation="landscape" r:id="rId1"/>
</worksheet>
</file>

<file path=xl/worksheets/sheet3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243</v>
      </c>
      <c r="B1" s="12"/>
      <c r="C1" s="12"/>
      <c r="D1" s="12"/>
      <c r="E1" s="30"/>
      <c r="F1" s="30"/>
      <c r="G1" s="30"/>
      <c r="H1" s="30"/>
      <c r="I1" s="30"/>
      <c r="J1" s="30"/>
      <c r="K1" s="30"/>
      <c r="L1" s="30"/>
      <c r="M1" s="30"/>
      <c r="N1" s="30"/>
      <c r="O1" s="30"/>
      <c r="P1" s="30"/>
      <c r="Q1" s="30"/>
      <c r="R1" s="30"/>
      <c r="S1" s="30"/>
      <c r="T1" s="30"/>
      <c r="U1" s="30"/>
      <c r="V1" s="30"/>
    </row>
    <row r="2" spans="1:30" x14ac:dyDescent="0.25">
      <c r="A2" s="12" t="s">
        <v>399</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400</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314.48333301764001</v>
      </c>
      <c r="C6" s="222">
        <v>1796</v>
      </c>
      <c r="D6" s="77">
        <v>0.17510207851761694</v>
      </c>
      <c r="E6" s="224">
        <v>144.47003781999999</v>
      </c>
      <c r="F6" s="225">
        <v>318.8</v>
      </c>
      <c r="G6" s="78">
        <v>0.45316824912170633</v>
      </c>
      <c r="H6" s="232">
        <v>89.213830907399995</v>
      </c>
      <c r="I6" s="222">
        <v>456.6</v>
      </c>
      <c r="J6" s="77">
        <v>0.19538727750197107</v>
      </c>
      <c r="K6" s="224">
        <v>2.4515669308399999</v>
      </c>
      <c r="L6" s="225">
        <v>30.4</v>
      </c>
      <c r="M6" s="78">
        <v>8.0643649040789467E-2</v>
      </c>
      <c r="N6" s="232">
        <v>78.347897359399994</v>
      </c>
      <c r="O6" s="222">
        <v>129</v>
      </c>
      <c r="P6" s="79">
        <v>0.60734804154573641</v>
      </c>
      <c r="Q6" s="28"/>
      <c r="R6" s="19"/>
      <c r="S6" s="28"/>
      <c r="T6" s="18"/>
      <c r="U6" s="19"/>
      <c r="V6" s="13"/>
      <c r="W6" s="18"/>
      <c r="Z6" s="16"/>
      <c r="AA6" s="18"/>
      <c r="AB6" s="18"/>
      <c r="AC6" s="19"/>
      <c r="AD6" s="16"/>
    </row>
    <row r="7" spans="1:30" x14ac:dyDescent="0.25">
      <c r="A7" s="76" t="s">
        <v>1</v>
      </c>
      <c r="B7" s="222">
        <v>182.5710993731</v>
      </c>
      <c r="C7" s="222">
        <v>906.2</v>
      </c>
      <c r="D7" s="77">
        <v>0.20146888034992275</v>
      </c>
      <c r="E7" s="224">
        <v>87.190105537999983</v>
      </c>
      <c r="F7" s="225">
        <v>181.6</v>
      </c>
      <c r="G7" s="78">
        <v>0.4801217265308369</v>
      </c>
      <c r="H7" s="232">
        <v>54.392657233999998</v>
      </c>
      <c r="I7" s="222">
        <v>232.6</v>
      </c>
      <c r="J7" s="77">
        <v>0.2338463337661221</v>
      </c>
      <c r="K7" s="224">
        <v>1.8542690630999998</v>
      </c>
      <c r="L7" s="225">
        <v>17</v>
      </c>
      <c r="M7" s="78">
        <v>0.10907465077058823</v>
      </c>
      <c r="N7" s="232">
        <v>39.134067537999996</v>
      </c>
      <c r="O7" s="222">
        <v>58.8</v>
      </c>
      <c r="P7" s="79">
        <v>0.66554536629251693</v>
      </c>
      <c r="Q7" s="28"/>
      <c r="R7" s="19"/>
      <c r="S7" s="28"/>
      <c r="T7" s="20"/>
      <c r="U7" s="19"/>
      <c r="V7" s="13"/>
      <c r="W7" s="18"/>
      <c r="Z7" s="16"/>
      <c r="AA7" s="18"/>
      <c r="AB7" s="20"/>
      <c r="AC7" s="19"/>
      <c r="AD7" s="16"/>
    </row>
    <row r="8" spans="1:30" ht="15.75" thickBot="1" x14ac:dyDescent="0.3">
      <c r="A8" s="80" t="s">
        <v>2</v>
      </c>
      <c r="B8" s="223">
        <v>131.91223364453998</v>
      </c>
      <c r="C8" s="223">
        <v>889.8</v>
      </c>
      <c r="D8" s="81">
        <v>0.14824930731011463</v>
      </c>
      <c r="E8" s="226">
        <v>57.279932282000004</v>
      </c>
      <c r="F8" s="227">
        <v>137.19999999999999</v>
      </c>
      <c r="G8" s="82">
        <v>0.41749221779883389</v>
      </c>
      <c r="H8" s="233">
        <v>34.821173673399997</v>
      </c>
      <c r="I8" s="223">
        <v>224</v>
      </c>
      <c r="J8" s="81">
        <v>0.15545166818482142</v>
      </c>
      <c r="K8" s="226">
        <v>0.59729786774000004</v>
      </c>
      <c r="L8" s="227">
        <v>13.4</v>
      </c>
      <c r="M8" s="82">
        <v>4.4574467741791045E-2</v>
      </c>
      <c r="N8" s="233">
        <v>39.213829821400005</v>
      </c>
      <c r="O8" s="223">
        <v>70.2</v>
      </c>
      <c r="P8" s="83">
        <v>0.55860156440740749</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1207.0868331298</v>
      </c>
      <c r="C11" s="222">
        <v>12876.2</v>
      </c>
      <c r="D11" s="77">
        <v>9.3745579684208061E-2</v>
      </c>
      <c r="E11" s="224">
        <v>161.21756219599999</v>
      </c>
      <c r="F11" s="225">
        <v>488</v>
      </c>
      <c r="G11" s="78">
        <v>0.33036385695901638</v>
      </c>
      <c r="H11" s="232">
        <v>465.93725007199998</v>
      </c>
      <c r="I11" s="222">
        <v>2131.6</v>
      </c>
      <c r="J11" s="77">
        <v>0.21858568684180898</v>
      </c>
      <c r="K11" s="224">
        <v>10.809507929999999</v>
      </c>
      <c r="L11" s="225">
        <v>90.2</v>
      </c>
      <c r="M11" s="78">
        <v>0.1198393340354767</v>
      </c>
      <c r="N11" s="232">
        <v>569.12251292079998</v>
      </c>
      <c r="O11" s="222">
        <v>935.8</v>
      </c>
      <c r="P11" s="79">
        <v>0.60816682295447744</v>
      </c>
      <c r="Q11" s="28"/>
      <c r="R11" s="22"/>
      <c r="S11" s="28"/>
      <c r="T11" s="22"/>
      <c r="U11" s="23"/>
      <c r="V11" s="13"/>
    </row>
    <row r="12" spans="1:30" x14ac:dyDescent="0.25">
      <c r="A12" s="92" t="s">
        <v>1</v>
      </c>
      <c r="B12" s="222">
        <v>697.36493698059985</v>
      </c>
      <c r="C12" s="222">
        <v>6342.2</v>
      </c>
      <c r="D12" s="77">
        <v>0.10995631436734885</v>
      </c>
      <c r="E12" s="224">
        <v>103.43583406</v>
      </c>
      <c r="F12" s="225">
        <v>295.2</v>
      </c>
      <c r="G12" s="78">
        <v>0.35039239180216802</v>
      </c>
      <c r="H12" s="232">
        <v>311.76233226799997</v>
      </c>
      <c r="I12" s="222">
        <v>1210.2</v>
      </c>
      <c r="J12" s="77">
        <v>0.25761223952074036</v>
      </c>
      <c r="K12" s="224">
        <v>8.6235050999999991</v>
      </c>
      <c r="L12" s="225">
        <v>57.6</v>
      </c>
      <c r="M12" s="78">
        <v>0.14971363020833331</v>
      </c>
      <c r="N12" s="232">
        <v>273.54326554199997</v>
      </c>
      <c r="O12" s="222">
        <v>430.6</v>
      </c>
      <c r="P12" s="79">
        <v>0.63526071886205282</v>
      </c>
      <c r="Q12" s="28"/>
      <c r="R12" s="22"/>
      <c r="S12" s="28"/>
      <c r="T12" s="22"/>
      <c r="U12" s="23"/>
      <c r="V12" s="13"/>
    </row>
    <row r="13" spans="1:30" ht="15.75" thickBot="1" x14ac:dyDescent="0.3">
      <c r="A13" s="80" t="s">
        <v>2</v>
      </c>
      <c r="B13" s="223">
        <v>509.72189614920001</v>
      </c>
      <c r="C13" s="223">
        <v>6534</v>
      </c>
      <c r="D13" s="81">
        <v>7.8010697298622589E-2</v>
      </c>
      <c r="E13" s="226">
        <v>57.781728135999991</v>
      </c>
      <c r="F13" s="227">
        <v>192.8</v>
      </c>
      <c r="G13" s="82">
        <v>0.29969776004149373</v>
      </c>
      <c r="H13" s="233">
        <v>154.17491780400002</v>
      </c>
      <c r="I13" s="223">
        <v>921.4</v>
      </c>
      <c r="J13" s="81">
        <v>0.16732680464944652</v>
      </c>
      <c r="K13" s="226">
        <v>2.1860028300000001</v>
      </c>
      <c r="L13" s="227">
        <v>32.6</v>
      </c>
      <c r="M13" s="82">
        <v>6.7055301533742326E-2</v>
      </c>
      <c r="N13" s="233">
        <v>295.57924737880001</v>
      </c>
      <c r="O13" s="223">
        <v>505.2</v>
      </c>
      <c r="P13" s="83">
        <v>0.58507372798654</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2607.7857259106004</v>
      </c>
      <c r="C16" s="222">
        <v>68582.600000000006</v>
      </c>
      <c r="D16" s="77">
        <v>3.8024013757288297E-2</v>
      </c>
      <c r="E16" s="224">
        <v>60.021641134000006</v>
      </c>
      <c r="F16" s="225">
        <v>133.80000000000001</v>
      </c>
      <c r="G16" s="78">
        <v>0.44859223568011958</v>
      </c>
      <c r="H16" s="232">
        <v>659.35024104399997</v>
      </c>
      <c r="I16" s="222">
        <v>3201</v>
      </c>
      <c r="J16" s="77">
        <v>0.20598258076975945</v>
      </c>
      <c r="K16" s="224">
        <v>26.669926304000001</v>
      </c>
      <c r="L16" s="225">
        <v>243</v>
      </c>
      <c r="M16" s="78">
        <v>0.10975278314403292</v>
      </c>
      <c r="N16" s="232">
        <v>1861.7439174359999</v>
      </c>
      <c r="O16" s="222">
        <v>3161.4</v>
      </c>
      <c r="P16" s="79">
        <v>0.58889856311634081</v>
      </c>
      <c r="Q16" s="28"/>
      <c r="R16" s="22"/>
      <c r="S16" s="28"/>
      <c r="T16" s="22"/>
      <c r="U16" s="23"/>
      <c r="V16" s="13"/>
    </row>
    <row r="17" spans="1:22" x14ac:dyDescent="0.25">
      <c r="A17" s="76" t="s">
        <v>1</v>
      </c>
      <c r="B17" s="222">
        <v>1422.6067042896</v>
      </c>
      <c r="C17" s="222">
        <v>32440</v>
      </c>
      <c r="D17" s="77">
        <v>4.3853474238273737E-2</v>
      </c>
      <c r="E17" s="224">
        <v>34.702774908000002</v>
      </c>
      <c r="F17" s="225">
        <v>76.400000000000006</v>
      </c>
      <c r="G17" s="78">
        <v>0.45422480246073299</v>
      </c>
      <c r="H17" s="232">
        <v>426.07711543400001</v>
      </c>
      <c r="I17" s="222">
        <v>1733.2</v>
      </c>
      <c r="J17" s="77">
        <v>0.24583263064504962</v>
      </c>
      <c r="K17" s="224">
        <v>19.22205104</v>
      </c>
      <c r="L17" s="225">
        <v>137.4</v>
      </c>
      <c r="M17" s="78">
        <v>0.1398984791848617</v>
      </c>
      <c r="N17" s="232">
        <v>942.60476292599992</v>
      </c>
      <c r="O17" s="222">
        <v>1507.8</v>
      </c>
      <c r="P17" s="79">
        <v>0.6251523828929566</v>
      </c>
      <c r="Q17" s="28"/>
      <c r="R17" s="22"/>
      <c r="S17" s="28"/>
      <c r="T17" s="22"/>
      <c r="U17" s="23"/>
      <c r="V17" s="13"/>
    </row>
    <row r="18" spans="1:22" ht="15.75" thickBot="1" x14ac:dyDescent="0.3">
      <c r="A18" s="93" t="s">
        <v>2</v>
      </c>
      <c r="B18" s="223">
        <v>1185.1790216209999</v>
      </c>
      <c r="C18" s="223">
        <v>36142.6</v>
      </c>
      <c r="D18" s="81">
        <v>3.2791747733173594E-2</v>
      </c>
      <c r="E18" s="226">
        <v>25.318866226000001</v>
      </c>
      <c r="F18" s="227">
        <v>57.4</v>
      </c>
      <c r="G18" s="82">
        <v>0.44109523041811849</v>
      </c>
      <c r="H18" s="233">
        <v>233.27312560999999</v>
      </c>
      <c r="I18" s="223">
        <v>1467.8</v>
      </c>
      <c r="J18" s="81">
        <v>0.1589270511036926</v>
      </c>
      <c r="K18" s="226">
        <v>7.4478752639999994</v>
      </c>
      <c r="L18" s="227">
        <v>105.6</v>
      </c>
      <c r="M18" s="82">
        <v>7.0529121818181814E-2</v>
      </c>
      <c r="N18" s="233">
        <v>919.13915450999991</v>
      </c>
      <c r="O18" s="223">
        <v>1653.6</v>
      </c>
      <c r="P18" s="83">
        <v>0.55584128840711178</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29'!A1" display="Back to Top"/>
  </hyperlinks>
  <pageMargins left="0.7" right="0.7" top="0.75" bottom="0.75" header="0.3" footer="0.3"/>
  <pageSetup paperSize="5" scale="78" orientation="landscape" r:id="rId1"/>
</worksheet>
</file>

<file path=xl/worksheets/sheet3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2"/>
  </cols>
  <sheetData>
    <row r="1" spans="1:31" ht="14.45" customHeight="1" x14ac:dyDescent="0.2">
      <c r="A1" s="129" t="s">
        <v>570</v>
      </c>
    </row>
    <row r="2" spans="1:31" ht="14.45" customHeight="1" x14ac:dyDescent="0.2">
      <c r="A2" s="129" t="s">
        <v>418</v>
      </c>
    </row>
    <row r="3" spans="1:31" ht="14.45" customHeight="1" x14ac:dyDescent="0.2">
      <c r="A3" s="133"/>
    </row>
    <row r="4" spans="1:31" ht="14.45" customHeight="1" thickBot="1" x14ac:dyDescent="0.25">
      <c r="A4" s="134" t="s">
        <v>571</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s="194" customFormat="1" x14ac:dyDescent="0.2">
      <c r="A6" s="180" t="s">
        <v>0</v>
      </c>
      <c r="B6" s="181">
        <v>73.513060023082303</v>
      </c>
      <c r="C6" s="181">
        <v>1826.2</v>
      </c>
      <c r="D6" s="182">
        <v>4.0254659962259999E-2</v>
      </c>
      <c r="E6" s="183">
        <v>21.492521469202401</v>
      </c>
      <c r="F6" s="184">
        <v>164.2</v>
      </c>
      <c r="G6" s="185">
        <v>0.13089233537882</v>
      </c>
      <c r="H6" s="186">
        <v>15.201110712641301</v>
      </c>
      <c r="I6" s="181">
        <v>342.6</v>
      </c>
      <c r="J6" s="187">
        <v>4.43698502996E-2</v>
      </c>
      <c r="K6" s="188">
        <v>1.9509292802923099</v>
      </c>
      <c r="L6" s="189">
        <v>43.2</v>
      </c>
      <c r="M6" s="185">
        <v>4.5160400006769998E-2</v>
      </c>
      <c r="N6" s="186">
        <v>13.744631175521301</v>
      </c>
      <c r="O6" s="190">
        <v>23.2</v>
      </c>
      <c r="P6" s="187">
        <v>0.59244099894488</v>
      </c>
      <c r="Q6" s="183">
        <v>-0.9675769789691</v>
      </c>
      <c r="R6" s="191">
        <v>39</v>
      </c>
      <c r="S6" s="185">
        <v>-2.4809666127400001E-2</v>
      </c>
      <c r="T6" s="192">
        <v>3.99657929838438</v>
      </c>
      <c r="U6" s="190">
        <v>5</v>
      </c>
      <c r="V6" s="187">
        <v>0.79931585967688001</v>
      </c>
      <c r="W6" s="183">
        <v>5.88222789593621</v>
      </c>
      <c r="X6" s="191">
        <v>31.8</v>
      </c>
      <c r="Y6" s="185">
        <v>0.18497571999799001</v>
      </c>
      <c r="Z6" s="186">
        <v>1.59584680562301</v>
      </c>
      <c r="AA6" s="190">
        <v>11.4</v>
      </c>
      <c r="AB6" s="187">
        <v>0.13998656189676001</v>
      </c>
      <c r="AC6" s="183">
        <v>10.616790364450599</v>
      </c>
      <c r="AD6" s="191">
        <v>86.6</v>
      </c>
      <c r="AE6" s="193">
        <v>0.12259573169111999</v>
      </c>
    </row>
    <row r="7" spans="1:31" s="194" customFormat="1" x14ac:dyDescent="0.2">
      <c r="A7" s="180" t="s">
        <v>1</v>
      </c>
      <c r="B7" s="181">
        <v>57.1501594635915</v>
      </c>
      <c r="C7" s="181">
        <v>927</v>
      </c>
      <c r="D7" s="182">
        <v>6.165065745803E-2</v>
      </c>
      <c r="E7" s="183">
        <v>15.578355111257199</v>
      </c>
      <c r="F7" s="184">
        <v>75.8</v>
      </c>
      <c r="G7" s="185">
        <v>0.20551919671843</v>
      </c>
      <c r="H7" s="186">
        <v>11.8069390562368</v>
      </c>
      <c r="I7" s="181">
        <v>178.6</v>
      </c>
      <c r="J7" s="187">
        <v>6.6108281389900006E-2</v>
      </c>
      <c r="K7" s="188">
        <v>1.3405132947687599</v>
      </c>
      <c r="L7" s="189">
        <v>19</v>
      </c>
      <c r="M7" s="185">
        <v>7.0553331303620001E-2</v>
      </c>
      <c r="N7" s="186">
        <v>9.8419794577697708</v>
      </c>
      <c r="O7" s="190">
        <v>16.399999999999999</v>
      </c>
      <c r="P7" s="187">
        <v>0.60012069864450002</v>
      </c>
      <c r="Q7" s="183">
        <v>0.86087193065037004</v>
      </c>
      <c r="R7" s="191">
        <v>22.4</v>
      </c>
      <c r="S7" s="185">
        <v>3.8431782618319997E-2</v>
      </c>
      <c r="T7" s="192">
        <v>3.3638833188436998</v>
      </c>
      <c r="U7" s="190">
        <v>4</v>
      </c>
      <c r="V7" s="187">
        <v>0.84097082971091996</v>
      </c>
      <c r="W7" s="183">
        <v>4.7510765792113299</v>
      </c>
      <c r="X7" s="191">
        <v>23</v>
      </c>
      <c r="Y7" s="185">
        <v>0.20656854692223001</v>
      </c>
      <c r="Z7" s="186">
        <v>1.24181142467728</v>
      </c>
      <c r="AA7" s="190">
        <v>7.2</v>
      </c>
      <c r="AB7" s="187">
        <v>0.17247380898296</v>
      </c>
      <c r="AC7" s="183">
        <v>8.3647292901763795</v>
      </c>
      <c r="AD7" s="191">
        <v>50.2</v>
      </c>
      <c r="AE7" s="193">
        <v>0.16662807350948999</v>
      </c>
    </row>
    <row r="8" spans="1:31" s="194" customFormat="1" ht="13.5" thickBot="1" x14ac:dyDescent="0.25">
      <c r="A8" s="195" t="s">
        <v>2</v>
      </c>
      <c r="B8" s="196">
        <v>16.362900559490701</v>
      </c>
      <c r="C8" s="196">
        <v>899.2</v>
      </c>
      <c r="D8" s="197">
        <v>1.819717588911E-2</v>
      </c>
      <c r="E8" s="198">
        <v>5.9141663579451897</v>
      </c>
      <c r="F8" s="199">
        <v>88.4</v>
      </c>
      <c r="G8" s="200">
        <v>6.6902334365899999E-2</v>
      </c>
      <c r="H8" s="201">
        <v>3.3941716564045099</v>
      </c>
      <c r="I8" s="196">
        <v>164</v>
      </c>
      <c r="J8" s="202">
        <v>2.0696168636610002E-2</v>
      </c>
      <c r="K8" s="203">
        <v>0.61041598552354004</v>
      </c>
      <c r="L8" s="204">
        <v>24.2</v>
      </c>
      <c r="M8" s="200">
        <v>2.522380105469E-2</v>
      </c>
      <c r="N8" s="201">
        <v>3.9026517177515001</v>
      </c>
      <c r="O8" s="205">
        <v>6.8</v>
      </c>
      <c r="P8" s="202">
        <v>0.57391937025757001</v>
      </c>
      <c r="Q8" s="198">
        <v>-1.8284489096195</v>
      </c>
      <c r="R8" s="206">
        <v>16.600000000000001</v>
      </c>
      <c r="S8" s="200">
        <v>-0.1101475246759</v>
      </c>
      <c r="T8" s="207">
        <v>0.63269597954069001</v>
      </c>
      <c r="U8" s="205">
        <v>1</v>
      </c>
      <c r="V8" s="202">
        <v>0.63269597954069001</v>
      </c>
      <c r="W8" s="198">
        <v>1.1311513167248799</v>
      </c>
      <c r="X8" s="206">
        <v>8.8000000000000007</v>
      </c>
      <c r="Y8" s="200">
        <v>0.12853992235510001</v>
      </c>
      <c r="Z8" s="201">
        <v>0.35403538094573</v>
      </c>
      <c r="AA8" s="205">
        <v>4.2</v>
      </c>
      <c r="AB8" s="202">
        <v>8.4294138320409995E-2</v>
      </c>
      <c r="AC8" s="198">
        <v>2.2520610742741898</v>
      </c>
      <c r="AD8" s="206">
        <v>36.4</v>
      </c>
      <c r="AE8" s="208">
        <v>6.1869809732809998E-2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321.05183274457698</v>
      </c>
      <c r="C11" s="144">
        <v>16489.400000000001</v>
      </c>
      <c r="D11" s="145">
        <v>1.947019495825E-2</v>
      </c>
      <c r="E11" s="146">
        <v>36.535065381152897</v>
      </c>
      <c r="F11" s="147">
        <v>244.2</v>
      </c>
      <c r="G11" s="148">
        <v>0.14961124234706</v>
      </c>
      <c r="H11" s="149">
        <v>-40.109969848957</v>
      </c>
      <c r="I11" s="144">
        <v>1213.5999999999999</v>
      </c>
      <c r="J11" s="150">
        <v>-3.3050403632999999E-2</v>
      </c>
      <c r="K11" s="172">
        <v>18.7872289345887</v>
      </c>
      <c r="L11" s="173">
        <v>378.2</v>
      </c>
      <c r="M11" s="148">
        <v>4.9675380577970003E-2</v>
      </c>
      <c r="N11" s="149">
        <v>73.371771045396102</v>
      </c>
      <c r="O11" s="152">
        <v>196.8</v>
      </c>
      <c r="P11" s="150">
        <v>0.37282403986481999</v>
      </c>
      <c r="Q11" s="146">
        <v>-3.7688475374666002</v>
      </c>
      <c r="R11" s="151">
        <v>152</v>
      </c>
      <c r="S11" s="148">
        <v>-2.4795049588600002E-2</v>
      </c>
      <c r="T11" s="153">
        <v>114.246968816025</v>
      </c>
      <c r="U11" s="152">
        <v>188.6</v>
      </c>
      <c r="V11" s="150">
        <v>0.60576335533417003</v>
      </c>
      <c r="W11" s="146">
        <v>21.2227588184541</v>
      </c>
      <c r="X11" s="151">
        <v>116.4</v>
      </c>
      <c r="Y11" s="148">
        <v>0.18232610668775001</v>
      </c>
      <c r="Z11" s="149">
        <v>10.3743792974547</v>
      </c>
      <c r="AA11" s="152">
        <v>75.2</v>
      </c>
      <c r="AB11" s="150">
        <v>0.13795717150871001</v>
      </c>
      <c r="AC11" s="146">
        <v>90.392477837929107</v>
      </c>
      <c r="AD11" s="151">
        <v>937.2</v>
      </c>
      <c r="AE11" s="154">
        <v>9.6449506869319995E-2</v>
      </c>
    </row>
    <row r="12" spans="1:31" x14ac:dyDescent="0.2">
      <c r="A12" s="142" t="s">
        <v>1</v>
      </c>
      <c r="B12" s="144">
        <v>271.35109703121498</v>
      </c>
      <c r="C12" s="144">
        <v>7348.6</v>
      </c>
      <c r="D12" s="145">
        <v>3.6925550040989998E-2</v>
      </c>
      <c r="E12" s="146">
        <v>29.2244309804647</v>
      </c>
      <c r="F12" s="147">
        <v>127.2</v>
      </c>
      <c r="G12" s="148">
        <v>0.22975181588415999</v>
      </c>
      <c r="H12" s="149">
        <v>15.752353708493599</v>
      </c>
      <c r="I12" s="144">
        <v>707.8</v>
      </c>
      <c r="J12" s="150">
        <v>2.22553739877E-2</v>
      </c>
      <c r="K12" s="172">
        <v>13.4168780731586</v>
      </c>
      <c r="L12" s="173">
        <v>186.2</v>
      </c>
      <c r="M12" s="148">
        <v>7.2056273217820002E-2</v>
      </c>
      <c r="N12" s="149">
        <v>47.773118842615602</v>
      </c>
      <c r="O12" s="152">
        <v>105.6</v>
      </c>
      <c r="P12" s="150">
        <v>0.45239695873689001</v>
      </c>
      <c r="Q12" s="146">
        <v>3.4667948226213099</v>
      </c>
      <c r="R12" s="151">
        <v>95.2</v>
      </c>
      <c r="S12" s="148">
        <v>3.641591200232E-2</v>
      </c>
      <c r="T12" s="153">
        <v>76.754248040590596</v>
      </c>
      <c r="U12" s="152">
        <v>112.8</v>
      </c>
      <c r="V12" s="150">
        <v>0.68044546135274997</v>
      </c>
      <c r="W12" s="146">
        <v>13.733874980731199</v>
      </c>
      <c r="X12" s="151">
        <v>59.6</v>
      </c>
      <c r="Y12" s="148">
        <v>0.23043414397199999</v>
      </c>
      <c r="Z12" s="149">
        <v>8.0729932814060099</v>
      </c>
      <c r="AA12" s="152">
        <v>47.2</v>
      </c>
      <c r="AB12" s="150">
        <v>0.17103799325013</v>
      </c>
      <c r="AC12" s="146">
        <v>63.156404301133001</v>
      </c>
      <c r="AD12" s="151">
        <v>444.6</v>
      </c>
      <c r="AE12" s="154">
        <v>0.14205219141056</v>
      </c>
    </row>
    <row r="13" spans="1:31" ht="13.5" thickBot="1" x14ac:dyDescent="0.25">
      <c r="A13" s="155" t="s">
        <v>2</v>
      </c>
      <c r="B13" s="156">
        <v>49.700735713362498</v>
      </c>
      <c r="C13" s="156">
        <v>9140.7999999999993</v>
      </c>
      <c r="D13" s="157">
        <v>5.4372413479500002E-3</v>
      </c>
      <c r="E13" s="158">
        <v>7.3106344006882003</v>
      </c>
      <c r="F13" s="159">
        <v>117</v>
      </c>
      <c r="G13" s="160">
        <v>6.2484054706739997E-2</v>
      </c>
      <c r="H13" s="161">
        <v>-55.862323557449997</v>
      </c>
      <c r="I13" s="156">
        <v>505.8</v>
      </c>
      <c r="J13" s="162">
        <v>-0.11044350248610001</v>
      </c>
      <c r="K13" s="176">
        <v>5.3703508614300404</v>
      </c>
      <c r="L13" s="177">
        <v>192</v>
      </c>
      <c r="M13" s="160">
        <v>2.797057740328E-2</v>
      </c>
      <c r="N13" s="161">
        <v>25.5986522027804</v>
      </c>
      <c r="O13" s="164">
        <v>91.2</v>
      </c>
      <c r="P13" s="162">
        <v>0.28068697590767999</v>
      </c>
      <c r="Q13" s="158">
        <v>-7.2356423600879998</v>
      </c>
      <c r="R13" s="163">
        <v>56.8</v>
      </c>
      <c r="S13" s="160">
        <v>-0.12738806971989999</v>
      </c>
      <c r="T13" s="165">
        <v>37.4927207754344</v>
      </c>
      <c r="U13" s="164">
        <v>75.8</v>
      </c>
      <c r="V13" s="162">
        <v>0.49462692315876999</v>
      </c>
      <c r="W13" s="158">
        <v>7.4888838377228897</v>
      </c>
      <c r="X13" s="163">
        <v>56.8</v>
      </c>
      <c r="Y13" s="160">
        <v>0.13184654643877999</v>
      </c>
      <c r="Z13" s="161">
        <v>2.3013860160486401</v>
      </c>
      <c r="AA13" s="164">
        <v>28</v>
      </c>
      <c r="AB13" s="162">
        <v>8.2192357716020001E-2</v>
      </c>
      <c r="AC13" s="158">
        <v>27.236073536796098</v>
      </c>
      <c r="AD13" s="163">
        <v>492.6</v>
      </c>
      <c r="AE13" s="166">
        <v>5.5290445669499998E-2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3738.4349005782001</v>
      </c>
      <c r="C16" s="144">
        <v>102918.2</v>
      </c>
      <c r="D16" s="145">
        <v>3.6324332339449997E-2</v>
      </c>
      <c r="E16" s="146">
        <v>9.56081924377294</v>
      </c>
      <c r="F16" s="147">
        <v>69.2</v>
      </c>
      <c r="G16" s="148">
        <v>0.13816212780018999</v>
      </c>
      <c r="H16" s="149">
        <v>21.040736853686202</v>
      </c>
      <c r="I16" s="144">
        <v>2181.1999999999998</v>
      </c>
      <c r="J16" s="150">
        <v>9.6464042057999994E-3</v>
      </c>
      <c r="K16" s="172">
        <v>119.059807530195</v>
      </c>
      <c r="L16" s="173">
        <v>2256.6</v>
      </c>
      <c r="M16" s="148">
        <v>5.2760705277940002E-2</v>
      </c>
      <c r="N16" s="149">
        <v>97.685501374800396</v>
      </c>
      <c r="O16" s="152">
        <v>276.39999999999998</v>
      </c>
      <c r="P16" s="150">
        <v>0.35342077197829003</v>
      </c>
      <c r="Q16" s="146">
        <v>-15.493381094187001</v>
      </c>
      <c r="R16" s="151">
        <v>474</v>
      </c>
      <c r="S16" s="148">
        <v>-3.2686458004600003E-2</v>
      </c>
      <c r="T16" s="153">
        <v>932.82529375169497</v>
      </c>
      <c r="U16" s="152">
        <v>1164</v>
      </c>
      <c r="V16" s="150">
        <v>0.80139630047396004</v>
      </c>
      <c r="W16" s="146">
        <v>165.262143441989</v>
      </c>
      <c r="X16" s="151">
        <v>857.6</v>
      </c>
      <c r="Y16" s="148">
        <v>0.19270305905082999</v>
      </c>
      <c r="Z16" s="149">
        <v>146.64483285130299</v>
      </c>
      <c r="AA16" s="152">
        <v>1081.2</v>
      </c>
      <c r="AB16" s="150">
        <v>0.13563155091685</v>
      </c>
      <c r="AC16" s="146">
        <v>2261.8491466249502</v>
      </c>
      <c r="AD16" s="151">
        <v>17180.400000000001</v>
      </c>
      <c r="AE16" s="154">
        <v>0.13165288041168999</v>
      </c>
    </row>
    <row r="17" spans="1:31" x14ac:dyDescent="0.2">
      <c r="A17" s="142" t="s">
        <v>1</v>
      </c>
      <c r="B17" s="144">
        <v>2513.4571480375698</v>
      </c>
      <c r="C17" s="144">
        <v>46614.2</v>
      </c>
      <c r="D17" s="145">
        <v>5.392041798503E-2</v>
      </c>
      <c r="E17" s="146">
        <v>6.5992978702437401</v>
      </c>
      <c r="F17" s="147">
        <v>35.6</v>
      </c>
      <c r="G17" s="148">
        <v>0.18537353568100001</v>
      </c>
      <c r="H17" s="149">
        <v>67.5175120931263</v>
      </c>
      <c r="I17" s="144">
        <v>1119.8</v>
      </c>
      <c r="J17" s="150">
        <v>6.0294259772390002E-2</v>
      </c>
      <c r="K17" s="172">
        <v>79.546333265900998</v>
      </c>
      <c r="L17" s="173">
        <v>1030.5999999999999</v>
      </c>
      <c r="M17" s="148">
        <v>7.7184487935090001E-2</v>
      </c>
      <c r="N17" s="149">
        <v>65.787138741347803</v>
      </c>
      <c r="O17" s="152">
        <v>147.4</v>
      </c>
      <c r="P17" s="150">
        <v>0.44631708779746998</v>
      </c>
      <c r="Q17" s="146">
        <v>9.7598595745984493</v>
      </c>
      <c r="R17" s="151">
        <v>280.39999999999998</v>
      </c>
      <c r="S17" s="148">
        <v>3.4806917170469999E-2</v>
      </c>
      <c r="T17" s="153">
        <v>546.27308990813799</v>
      </c>
      <c r="U17" s="152">
        <v>667.2</v>
      </c>
      <c r="V17" s="150">
        <v>0.81875463115727998</v>
      </c>
      <c r="W17" s="146">
        <v>111.746124257281</v>
      </c>
      <c r="X17" s="151">
        <v>488.8</v>
      </c>
      <c r="Y17" s="148">
        <v>0.22861318383241</v>
      </c>
      <c r="Z17" s="149">
        <v>89.223228900049804</v>
      </c>
      <c r="AA17" s="152">
        <v>501</v>
      </c>
      <c r="AB17" s="150">
        <v>0.17809027724561</v>
      </c>
      <c r="AC17" s="146">
        <v>1537.0045634268799</v>
      </c>
      <c r="AD17" s="151">
        <v>8926.4</v>
      </c>
      <c r="AE17" s="154">
        <v>0.17218638683309001</v>
      </c>
    </row>
    <row r="18" spans="1:31" ht="13.5" thickBot="1" x14ac:dyDescent="0.25">
      <c r="A18" s="155" t="s">
        <v>2</v>
      </c>
      <c r="B18" s="156">
        <v>1224.97775254063</v>
      </c>
      <c r="C18" s="156">
        <v>56304</v>
      </c>
      <c r="D18" s="157">
        <v>2.1756496031200001E-2</v>
      </c>
      <c r="E18" s="158">
        <v>2.9615213735291901</v>
      </c>
      <c r="F18" s="159">
        <v>33.6</v>
      </c>
      <c r="G18" s="160">
        <v>8.8140517069319996E-2</v>
      </c>
      <c r="H18" s="161">
        <v>-46.476775239440002</v>
      </c>
      <c r="I18" s="156">
        <v>1061.4000000000001</v>
      </c>
      <c r="J18" s="162">
        <v>-4.37881809303E-2</v>
      </c>
      <c r="K18" s="176">
        <v>39.513474264294501</v>
      </c>
      <c r="L18" s="177">
        <v>1226</v>
      </c>
      <c r="M18" s="160">
        <v>3.2229587491270001E-2</v>
      </c>
      <c r="N18" s="161">
        <v>31.898362633452599</v>
      </c>
      <c r="O18" s="164">
        <v>129</v>
      </c>
      <c r="P18" s="162">
        <v>0.24727412894149001</v>
      </c>
      <c r="Q18" s="158">
        <v>-25.253240668785999</v>
      </c>
      <c r="R18" s="163">
        <v>193.6</v>
      </c>
      <c r="S18" s="160">
        <v>-0.13044029271070001</v>
      </c>
      <c r="T18" s="165">
        <v>386.55220384355698</v>
      </c>
      <c r="U18" s="164">
        <v>496.8</v>
      </c>
      <c r="V18" s="162">
        <v>0.77808414622293998</v>
      </c>
      <c r="W18" s="158">
        <v>53.516019184708</v>
      </c>
      <c r="X18" s="163">
        <v>368.8</v>
      </c>
      <c r="Y18" s="160">
        <v>0.14510851188912</v>
      </c>
      <c r="Z18" s="161">
        <v>57.421603951252798</v>
      </c>
      <c r="AA18" s="164">
        <v>580.20000000000005</v>
      </c>
      <c r="AB18" s="162">
        <v>9.8968638316529994E-2</v>
      </c>
      <c r="AC18" s="158">
        <v>724.84458319806595</v>
      </c>
      <c r="AD18" s="163">
        <v>8254</v>
      </c>
      <c r="AE18" s="166">
        <v>8.7817371359109997E-2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572</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30'!A1" display="Back to Top"/>
  </hyperlinks>
  <pageMargins left="0.7" right="0.7" top="0.75" bottom="0.75" header="0.3" footer="0.3"/>
  <pageSetup paperSize="5" scale="38" orientation="landscape" r:id="rId1"/>
</worksheet>
</file>

<file path=xl/worksheets/sheet3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250</v>
      </c>
      <c r="B1" s="12"/>
      <c r="C1" s="12"/>
      <c r="D1" s="12"/>
      <c r="E1" s="30"/>
      <c r="F1" s="30"/>
      <c r="G1" s="30"/>
      <c r="H1" s="30"/>
      <c r="I1" s="30"/>
      <c r="J1" s="30"/>
      <c r="K1" s="30"/>
      <c r="L1" s="30"/>
      <c r="M1" s="30"/>
      <c r="N1" s="30"/>
      <c r="O1" s="30"/>
      <c r="P1" s="30"/>
      <c r="Q1" s="30"/>
      <c r="R1" s="30"/>
      <c r="S1" s="30"/>
      <c r="T1" s="30"/>
      <c r="U1" s="30"/>
      <c r="V1" s="30"/>
    </row>
    <row r="2" spans="1:30" x14ac:dyDescent="0.25">
      <c r="A2" s="12" t="s">
        <v>327</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359</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245.09446902480005</v>
      </c>
      <c r="C6" s="222">
        <v>1308.5999999999999</v>
      </c>
      <c r="D6" s="77">
        <v>0.1872951773076571</v>
      </c>
      <c r="E6" s="224">
        <v>108.20984150260001</v>
      </c>
      <c r="F6" s="225">
        <v>232</v>
      </c>
      <c r="G6" s="78">
        <v>0.46642173061465525</v>
      </c>
      <c r="H6" s="232">
        <v>71.909577588079998</v>
      </c>
      <c r="I6" s="222">
        <v>380.4</v>
      </c>
      <c r="J6" s="77">
        <v>0.18903674444815985</v>
      </c>
      <c r="K6" s="224">
        <v>2.7105598316199995</v>
      </c>
      <c r="L6" s="225">
        <v>36.200000000000003</v>
      </c>
      <c r="M6" s="78">
        <v>7.48773434149171E-2</v>
      </c>
      <c r="N6" s="232">
        <v>62.264490102500005</v>
      </c>
      <c r="O6" s="222">
        <v>103.2</v>
      </c>
      <c r="P6" s="79">
        <v>0.6033380823885659</v>
      </c>
      <c r="Q6" s="28"/>
      <c r="R6" s="19"/>
      <c r="S6" s="28"/>
      <c r="T6" s="18"/>
      <c r="U6" s="19"/>
      <c r="V6" s="13"/>
      <c r="W6" s="18"/>
      <c r="Z6" s="16"/>
      <c r="AA6" s="18"/>
      <c r="AB6" s="18"/>
      <c r="AC6" s="19"/>
      <c r="AD6" s="16"/>
    </row>
    <row r="7" spans="1:30" x14ac:dyDescent="0.25">
      <c r="A7" s="76" t="s">
        <v>1</v>
      </c>
      <c r="B7" s="222">
        <v>144.02401565608</v>
      </c>
      <c r="C7" s="222">
        <v>673</v>
      </c>
      <c r="D7" s="77">
        <v>0.21400299503132242</v>
      </c>
      <c r="E7" s="224">
        <v>64.545806205999995</v>
      </c>
      <c r="F7" s="225">
        <v>134.6</v>
      </c>
      <c r="G7" s="78">
        <v>0.47953793615156015</v>
      </c>
      <c r="H7" s="232">
        <v>44.673900541640002</v>
      </c>
      <c r="I7" s="222">
        <v>196.4</v>
      </c>
      <c r="J7" s="77">
        <v>0.22746385204501018</v>
      </c>
      <c r="K7" s="224">
        <v>1.8493799168399998</v>
      </c>
      <c r="L7" s="225">
        <v>18.2</v>
      </c>
      <c r="M7" s="78">
        <v>0.10161428114505494</v>
      </c>
      <c r="N7" s="232">
        <v>32.954928991599999</v>
      </c>
      <c r="O7" s="222">
        <v>49.4</v>
      </c>
      <c r="P7" s="79">
        <v>0.66710382574089067</v>
      </c>
      <c r="Q7" s="28"/>
      <c r="R7" s="19"/>
      <c r="S7" s="28"/>
      <c r="T7" s="20"/>
      <c r="U7" s="19"/>
      <c r="V7" s="13"/>
      <c r="W7" s="18"/>
      <c r="Z7" s="16"/>
      <c r="AA7" s="18"/>
      <c r="AB7" s="20"/>
      <c r="AC7" s="19"/>
      <c r="AD7" s="16"/>
    </row>
    <row r="8" spans="1:30" ht="15.75" thickBot="1" x14ac:dyDescent="0.3">
      <c r="A8" s="80" t="s">
        <v>2</v>
      </c>
      <c r="B8" s="223">
        <v>101.07045336872</v>
      </c>
      <c r="C8" s="223">
        <v>635.6</v>
      </c>
      <c r="D8" s="81">
        <v>0.15901581713140339</v>
      </c>
      <c r="E8" s="226">
        <v>43.664035296600005</v>
      </c>
      <c r="F8" s="227">
        <v>97.4</v>
      </c>
      <c r="G8" s="82">
        <v>0.44829605027310065</v>
      </c>
      <c r="H8" s="233">
        <v>27.235677046440003</v>
      </c>
      <c r="I8" s="223">
        <v>184</v>
      </c>
      <c r="J8" s="81">
        <v>0.1480199839480435</v>
      </c>
      <c r="K8" s="226">
        <v>0.86117991477999989</v>
      </c>
      <c r="L8" s="227">
        <v>18</v>
      </c>
      <c r="M8" s="82">
        <v>4.784332859888888E-2</v>
      </c>
      <c r="N8" s="233">
        <v>29.309561110899999</v>
      </c>
      <c r="O8" s="223">
        <v>53.8</v>
      </c>
      <c r="P8" s="83">
        <v>0.54478738124349446</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886.26513500900001</v>
      </c>
      <c r="C11" s="222">
        <v>9912.6</v>
      </c>
      <c r="D11" s="77">
        <v>8.9407938886770372E-2</v>
      </c>
      <c r="E11" s="224">
        <v>128.16925361400001</v>
      </c>
      <c r="F11" s="225">
        <v>379.8</v>
      </c>
      <c r="G11" s="78">
        <v>0.33746512273301738</v>
      </c>
      <c r="H11" s="232">
        <v>351.14991046800003</v>
      </c>
      <c r="I11" s="222">
        <v>1609.8</v>
      </c>
      <c r="J11" s="77">
        <v>0.21813263167349983</v>
      </c>
      <c r="K11" s="224">
        <v>9.035921339999998</v>
      </c>
      <c r="L11" s="225">
        <v>76.400000000000006</v>
      </c>
      <c r="M11" s="78">
        <v>0.11827122172774866</v>
      </c>
      <c r="N11" s="232">
        <v>397.91004960579994</v>
      </c>
      <c r="O11" s="222">
        <v>676.4</v>
      </c>
      <c r="P11" s="79">
        <v>0.58827624128592537</v>
      </c>
      <c r="Q11" s="28"/>
      <c r="R11" s="22"/>
      <c r="S11" s="28"/>
      <c r="T11" s="22"/>
      <c r="U11" s="23"/>
      <c r="V11" s="13"/>
    </row>
    <row r="12" spans="1:30" x14ac:dyDescent="0.25">
      <c r="A12" s="92" t="s">
        <v>1</v>
      </c>
      <c r="B12" s="222">
        <v>529.19949142299993</v>
      </c>
      <c r="C12" s="222">
        <v>4895</v>
      </c>
      <c r="D12" s="77">
        <v>0.10811021275240039</v>
      </c>
      <c r="E12" s="224">
        <v>79.516612000000009</v>
      </c>
      <c r="F12" s="225">
        <v>231.6</v>
      </c>
      <c r="G12" s="78">
        <v>0.34333597582038</v>
      </c>
      <c r="H12" s="232">
        <v>241.40445752400001</v>
      </c>
      <c r="I12" s="222">
        <v>956.4</v>
      </c>
      <c r="J12" s="77">
        <v>0.25240951225846925</v>
      </c>
      <c r="K12" s="224">
        <v>6.6030680419999994</v>
      </c>
      <c r="L12" s="225">
        <v>44.8</v>
      </c>
      <c r="M12" s="78">
        <v>0.14738991165178572</v>
      </c>
      <c r="N12" s="232">
        <v>201.67535387799998</v>
      </c>
      <c r="O12" s="222">
        <v>321.60000000000002</v>
      </c>
      <c r="P12" s="79">
        <v>0.62709998096393027</v>
      </c>
      <c r="Q12" s="28"/>
      <c r="R12" s="22"/>
      <c r="S12" s="28"/>
      <c r="T12" s="22"/>
      <c r="U12" s="23"/>
      <c r="V12" s="13"/>
    </row>
    <row r="13" spans="1:30" ht="15.75" thickBot="1" x14ac:dyDescent="0.3">
      <c r="A13" s="80" t="s">
        <v>2</v>
      </c>
      <c r="B13" s="223">
        <v>357.06564358600002</v>
      </c>
      <c r="C13" s="223">
        <v>5017.6000000000004</v>
      </c>
      <c r="D13" s="81">
        <v>7.116263623764349E-2</v>
      </c>
      <c r="E13" s="226">
        <v>48.652641613999997</v>
      </c>
      <c r="F13" s="227">
        <v>148.19999999999999</v>
      </c>
      <c r="G13" s="82">
        <v>0.32829042924426449</v>
      </c>
      <c r="H13" s="233">
        <v>109.74545294399999</v>
      </c>
      <c r="I13" s="223">
        <v>653.4</v>
      </c>
      <c r="J13" s="81">
        <v>0.16796059526170798</v>
      </c>
      <c r="K13" s="226">
        <v>2.4328532979999999</v>
      </c>
      <c r="L13" s="227">
        <v>31.6</v>
      </c>
      <c r="M13" s="82">
        <v>7.6989028417721511E-2</v>
      </c>
      <c r="N13" s="233">
        <v>196.23469572779999</v>
      </c>
      <c r="O13" s="223">
        <v>354.8</v>
      </c>
      <c r="P13" s="83">
        <v>0.55308538818432917</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2013.9826114433999</v>
      </c>
      <c r="C16" s="222">
        <v>51292.800000000003</v>
      </c>
      <c r="D16" s="77">
        <v>3.9264431098388078E-2</v>
      </c>
      <c r="E16" s="224">
        <v>50.452034064000003</v>
      </c>
      <c r="F16" s="225">
        <v>106.4</v>
      </c>
      <c r="G16" s="78">
        <v>0.47417325248120301</v>
      </c>
      <c r="H16" s="232">
        <v>430.64427358799998</v>
      </c>
      <c r="I16" s="222">
        <v>2094.8000000000002</v>
      </c>
      <c r="J16" s="77">
        <v>0.20557775137865186</v>
      </c>
      <c r="K16" s="224">
        <v>16.354188451999999</v>
      </c>
      <c r="L16" s="225">
        <v>143.80000000000001</v>
      </c>
      <c r="M16" s="78">
        <v>0.11372870968011124</v>
      </c>
      <c r="N16" s="232">
        <v>1516.532115338</v>
      </c>
      <c r="O16" s="222">
        <v>2632.2</v>
      </c>
      <c r="P16" s="79">
        <v>0.57614623331737713</v>
      </c>
      <c r="Q16" s="28"/>
      <c r="R16" s="22"/>
      <c r="S16" s="28"/>
      <c r="T16" s="22"/>
      <c r="U16" s="23"/>
      <c r="V16" s="13"/>
    </row>
    <row r="17" spans="1:22" x14ac:dyDescent="0.25">
      <c r="A17" s="76" t="s">
        <v>1</v>
      </c>
      <c r="B17" s="222">
        <v>1086.1612397674</v>
      </c>
      <c r="C17" s="222">
        <v>24075</v>
      </c>
      <c r="D17" s="77">
        <v>4.5115731662197303E-2</v>
      </c>
      <c r="E17" s="224">
        <v>27.477675484000002</v>
      </c>
      <c r="F17" s="225">
        <v>57</v>
      </c>
      <c r="G17" s="78">
        <v>0.48206448217543862</v>
      </c>
      <c r="H17" s="232">
        <v>278.45679709199999</v>
      </c>
      <c r="I17" s="222">
        <v>1144.5999999999999</v>
      </c>
      <c r="J17" s="77">
        <v>0.24327869744190112</v>
      </c>
      <c r="K17" s="224">
        <v>11.025127624</v>
      </c>
      <c r="L17" s="225">
        <v>74.400000000000006</v>
      </c>
      <c r="M17" s="78">
        <v>0.1481871992473118</v>
      </c>
      <c r="N17" s="232">
        <v>769.2016395600001</v>
      </c>
      <c r="O17" s="222">
        <v>1262</v>
      </c>
      <c r="P17" s="79">
        <v>0.60951001549920769</v>
      </c>
      <c r="Q17" s="28"/>
      <c r="R17" s="22"/>
      <c r="S17" s="28"/>
      <c r="T17" s="22"/>
      <c r="U17" s="23"/>
      <c r="V17" s="13"/>
    </row>
    <row r="18" spans="1:22" ht="15.75" thickBot="1" x14ac:dyDescent="0.3">
      <c r="A18" s="93" t="s">
        <v>2</v>
      </c>
      <c r="B18" s="223">
        <v>927.82137167600013</v>
      </c>
      <c r="C18" s="223">
        <v>27217.8</v>
      </c>
      <c r="D18" s="81">
        <v>3.4088771747753314E-2</v>
      </c>
      <c r="E18" s="226">
        <v>22.974358580000001</v>
      </c>
      <c r="F18" s="227">
        <v>49.4</v>
      </c>
      <c r="G18" s="82">
        <v>0.46506798744939276</v>
      </c>
      <c r="H18" s="233">
        <v>152.18747649599999</v>
      </c>
      <c r="I18" s="223">
        <v>950.2</v>
      </c>
      <c r="J18" s="81">
        <v>0.1601636250221006</v>
      </c>
      <c r="K18" s="226">
        <v>5.3290608280000002</v>
      </c>
      <c r="L18" s="227">
        <v>69.400000000000006</v>
      </c>
      <c r="M18" s="82">
        <v>7.6787620000000001E-2</v>
      </c>
      <c r="N18" s="233">
        <v>747.33047577799994</v>
      </c>
      <c r="O18" s="223">
        <v>1370.2</v>
      </c>
      <c r="P18" s="83">
        <v>0.5454170747175594</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31'!A1" display="Back to Top"/>
  </hyperlinks>
  <pageMargins left="0.7" right="0.7" top="0.75" bottom="0.75" header="0.3" footer="0.3"/>
  <pageSetup paperSize="5" scale="78" orientation="landscape" r:id="rId1"/>
</worksheet>
</file>

<file path=xl/worksheets/sheet3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3"/>
  </cols>
  <sheetData>
    <row r="1" spans="1:31" ht="14.45" customHeight="1" x14ac:dyDescent="0.2">
      <c r="A1" s="129" t="s">
        <v>573</v>
      </c>
    </row>
    <row r="2" spans="1:31" ht="14.45" customHeight="1" x14ac:dyDescent="0.2">
      <c r="A2" s="129" t="s">
        <v>419</v>
      </c>
    </row>
    <row r="3" spans="1:31" ht="14.45" customHeight="1" x14ac:dyDescent="0.2"/>
    <row r="4" spans="1:31" ht="14.45" customHeight="1" thickBot="1" x14ac:dyDescent="0.25">
      <c r="A4" s="134" t="s">
        <v>574</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55.9881347860901</v>
      </c>
      <c r="C6" s="144">
        <v>1330.8</v>
      </c>
      <c r="D6" s="145">
        <v>4.2071036058079998E-2</v>
      </c>
      <c r="E6" s="146">
        <v>13.792342384216701</v>
      </c>
      <c r="F6" s="147">
        <v>106.2</v>
      </c>
      <c r="G6" s="148">
        <v>0.12987139721485</v>
      </c>
      <c r="H6" s="149">
        <v>13.5678966112552</v>
      </c>
      <c r="I6" s="144">
        <v>326</v>
      </c>
      <c r="J6" s="150">
        <v>4.1619314758450002E-2</v>
      </c>
      <c r="K6" s="172">
        <v>1.36641174028829</v>
      </c>
      <c r="L6" s="173">
        <v>32.200000000000003</v>
      </c>
      <c r="M6" s="148">
        <v>4.2435147213919999E-2</v>
      </c>
      <c r="N6" s="149">
        <v>13.0072154484766</v>
      </c>
      <c r="O6" s="152">
        <v>22.6</v>
      </c>
      <c r="P6" s="150">
        <v>0.57554050656975997</v>
      </c>
      <c r="Q6" s="146">
        <v>-1.1852461986336</v>
      </c>
      <c r="R6" s="151">
        <v>41</v>
      </c>
      <c r="S6" s="148">
        <v>-2.8908443869099999E-2</v>
      </c>
      <c r="T6" s="153">
        <v>3.2254372923454002</v>
      </c>
      <c r="U6" s="152">
        <v>3.6</v>
      </c>
      <c r="V6" s="150">
        <v>0.89595480342928002</v>
      </c>
      <c r="W6" s="146">
        <v>4.2563987931928997</v>
      </c>
      <c r="X6" s="151">
        <v>21.8</v>
      </c>
      <c r="Y6" s="148">
        <v>0.19524765106389</v>
      </c>
      <c r="Z6" s="149">
        <v>1.24115275587909</v>
      </c>
      <c r="AA6" s="152">
        <v>9.6</v>
      </c>
      <c r="AB6" s="150">
        <v>0.12928674540407001</v>
      </c>
      <c r="AC6" s="146">
        <v>6.7165259590694903</v>
      </c>
      <c r="AD6" s="151">
        <v>60.2</v>
      </c>
      <c r="AE6" s="154">
        <v>0.11157019865564</v>
      </c>
    </row>
    <row r="7" spans="1:31" x14ac:dyDescent="0.2">
      <c r="A7" s="142" t="s">
        <v>1</v>
      </c>
      <c r="B7" s="144">
        <v>44.548556785147703</v>
      </c>
      <c r="C7" s="144">
        <v>688.6</v>
      </c>
      <c r="D7" s="145">
        <v>6.4694389754789999E-2</v>
      </c>
      <c r="E7" s="146">
        <v>10.370270210697299</v>
      </c>
      <c r="F7" s="147">
        <v>54.2</v>
      </c>
      <c r="G7" s="148">
        <v>0.19133339872135</v>
      </c>
      <c r="H7" s="149">
        <v>11.331582770529099</v>
      </c>
      <c r="I7" s="144">
        <v>166</v>
      </c>
      <c r="J7" s="150">
        <v>6.8262546810420002E-2</v>
      </c>
      <c r="K7" s="172">
        <v>0.91368541234199996</v>
      </c>
      <c r="L7" s="173">
        <v>13.8</v>
      </c>
      <c r="M7" s="148">
        <v>6.6209087850869999E-2</v>
      </c>
      <c r="N7" s="149">
        <v>9.0542518570438695</v>
      </c>
      <c r="O7" s="152">
        <v>15.2</v>
      </c>
      <c r="P7" s="150">
        <v>0.59567446427920001</v>
      </c>
      <c r="Q7" s="146">
        <v>0.84820123496632005</v>
      </c>
      <c r="R7" s="151">
        <v>21.6</v>
      </c>
      <c r="S7" s="148">
        <v>3.9268575692890002E-2</v>
      </c>
      <c r="T7" s="153">
        <v>2.6</v>
      </c>
      <c r="U7" s="152">
        <v>2.6</v>
      </c>
      <c r="V7" s="150">
        <v>1</v>
      </c>
      <c r="W7" s="146">
        <v>3.3539952900915302</v>
      </c>
      <c r="X7" s="151">
        <v>16</v>
      </c>
      <c r="Y7" s="148">
        <v>0.20962470563072</v>
      </c>
      <c r="Z7" s="149">
        <v>1.0211063757951899</v>
      </c>
      <c r="AA7" s="152">
        <v>6.2</v>
      </c>
      <c r="AB7" s="150">
        <v>0.16469457674116</v>
      </c>
      <c r="AC7" s="146">
        <v>5.0554636336824696</v>
      </c>
      <c r="AD7" s="151">
        <v>30.4</v>
      </c>
      <c r="AE7" s="154">
        <v>0.16629814584482</v>
      </c>
    </row>
    <row r="8" spans="1:31" ht="13.5" thickBot="1" x14ac:dyDescent="0.25">
      <c r="A8" s="155" t="s">
        <v>2</v>
      </c>
      <c r="B8" s="156">
        <v>11.4395780009423</v>
      </c>
      <c r="C8" s="156">
        <v>642.20000000000005</v>
      </c>
      <c r="D8" s="157">
        <v>1.7813108067490001E-2</v>
      </c>
      <c r="E8" s="158">
        <v>3.4220721735194699</v>
      </c>
      <c r="F8" s="159">
        <v>52</v>
      </c>
      <c r="G8" s="160">
        <v>6.5809080259989994E-2</v>
      </c>
      <c r="H8" s="161">
        <v>2.2363138407260901</v>
      </c>
      <c r="I8" s="156">
        <v>160</v>
      </c>
      <c r="J8" s="162">
        <v>1.397696150454E-2</v>
      </c>
      <c r="K8" s="176">
        <v>0.45272632794628997</v>
      </c>
      <c r="L8" s="177">
        <v>18.399999999999999</v>
      </c>
      <c r="M8" s="160">
        <v>2.4604691736210001E-2</v>
      </c>
      <c r="N8" s="161">
        <v>3.9529635914327099</v>
      </c>
      <c r="O8" s="164">
        <v>7.4</v>
      </c>
      <c r="P8" s="162">
        <v>0.53418426911253003</v>
      </c>
      <c r="Q8" s="158">
        <v>-2.0334474335999002</v>
      </c>
      <c r="R8" s="163">
        <v>19.399999999999999</v>
      </c>
      <c r="S8" s="160">
        <v>-0.1048168780206</v>
      </c>
      <c r="T8" s="165">
        <v>0.62543729234540002</v>
      </c>
      <c r="U8" s="164">
        <v>1</v>
      </c>
      <c r="V8" s="162">
        <v>0.62543729234540002</v>
      </c>
      <c r="W8" s="158">
        <v>0.90240350310135997</v>
      </c>
      <c r="X8" s="163">
        <v>5.8</v>
      </c>
      <c r="Y8" s="160">
        <v>0.15558681087955001</v>
      </c>
      <c r="Z8" s="161">
        <v>0.22004638008388999</v>
      </c>
      <c r="AA8" s="164">
        <v>3.4</v>
      </c>
      <c r="AB8" s="162">
        <v>6.4719523554089997E-2</v>
      </c>
      <c r="AC8" s="158">
        <v>1.66106232538702</v>
      </c>
      <c r="AD8" s="163">
        <v>29.8</v>
      </c>
      <c r="AE8" s="166">
        <v>5.5740346489499999E-2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250.287899062663</v>
      </c>
      <c r="C11" s="144">
        <v>12597.2</v>
      </c>
      <c r="D11" s="145">
        <v>1.9868534203050001E-2</v>
      </c>
      <c r="E11" s="146">
        <v>31.023832517403001</v>
      </c>
      <c r="F11" s="147">
        <v>218.4</v>
      </c>
      <c r="G11" s="148">
        <v>0.14205051518956999</v>
      </c>
      <c r="H11" s="149">
        <v>-27.047651439033999</v>
      </c>
      <c r="I11" s="144">
        <v>995.4</v>
      </c>
      <c r="J11" s="150">
        <v>-2.7172645608799999E-2</v>
      </c>
      <c r="K11" s="172">
        <v>15.273782943597601</v>
      </c>
      <c r="L11" s="173">
        <v>311.39999999999998</v>
      </c>
      <c r="M11" s="148">
        <v>4.9048757044309998E-2</v>
      </c>
      <c r="N11" s="149">
        <v>52.575582118353097</v>
      </c>
      <c r="O11" s="152">
        <v>146.19999999999999</v>
      </c>
      <c r="P11" s="150">
        <v>0.35961410477670003</v>
      </c>
      <c r="Q11" s="146">
        <v>-3.6693948210538001</v>
      </c>
      <c r="R11" s="151">
        <v>130.6</v>
      </c>
      <c r="S11" s="148">
        <v>-2.8096438139799999E-2</v>
      </c>
      <c r="T11" s="153">
        <v>84.699743645783201</v>
      </c>
      <c r="U11" s="152">
        <v>109.8</v>
      </c>
      <c r="V11" s="150">
        <v>0.77140021535322001</v>
      </c>
      <c r="W11" s="146">
        <v>14.6774499025124</v>
      </c>
      <c r="X11" s="151">
        <v>78.2</v>
      </c>
      <c r="Y11" s="148">
        <v>0.18769117522393999</v>
      </c>
      <c r="Z11" s="149">
        <v>8.0722533267513903</v>
      </c>
      <c r="AA11" s="152">
        <v>60</v>
      </c>
      <c r="AB11" s="150">
        <v>0.13453755544585999</v>
      </c>
      <c r="AC11" s="146">
        <v>74.682300868349401</v>
      </c>
      <c r="AD11" s="151">
        <v>783</v>
      </c>
      <c r="AE11" s="154">
        <v>9.5379694595589995E-2</v>
      </c>
    </row>
    <row r="12" spans="1:31" x14ac:dyDescent="0.2">
      <c r="A12" s="142" t="s">
        <v>1</v>
      </c>
      <c r="B12" s="144">
        <v>217.05934503804801</v>
      </c>
      <c r="C12" s="144">
        <v>5625</v>
      </c>
      <c r="D12" s="145">
        <v>3.858832800676E-2</v>
      </c>
      <c r="E12" s="146">
        <v>23.881127855967801</v>
      </c>
      <c r="F12" s="147">
        <v>104.2</v>
      </c>
      <c r="G12" s="148">
        <v>0.22918548806111</v>
      </c>
      <c r="H12" s="149">
        <v>15.3228117964665</v>
      </c>
      <c r="I12" s="144">
        <v>588.20000000000005</v>
      </c>
      <c r="J12" s="150">
        <v>2.6050343074579999E-2</v>
      </c>
      <c r="K12" s="172">
        <v>10.743308849198099</v>
      </c>
      <c r="L12" s="173">
        <v>147.6</v>
      </c>
      <c r="M12" s="148">
        <v>7.2786645319769999E-2</v>
      </c>
      <c r="N12" s="149">
        <v>36.979319747415097</v>
      </c>
      <c r="O12" s="152">
        <v>84.8</v>
      </c>
      <c r="P12" s="150">
        <v>0.43607688381386001</v>
      </c>
      <c r="Q12" s="146">
        <v>2.8273752406419002</v>
      </c>
      <c r="R12" s="151">
        <v>78.599999999999994</v>
      </c>
      <c r="S12" s="148">
        <v>3.5971695173559998E-2</v>
      </c>
      <c r="T12" s="153">
        <v>59.3471975798861</v>
      </c>
      <c r="U12" s="152">
        <v>70.8</v>
      </c>
      <c r="V12" s="150">
        <v>0.83823725395319004</v>
      </c>
      <c r="W12" s="146">
        <v>9.4512420156690293</v>
      </c>
      <c r="X12" s="151">
        <v>40.799999999999997</v>
      </c>
      <c r="Y12" s="148">
        <v>0.23164808861934</v>
      </c>
      <c r="Z12" s="149">
        <v>6.36448174642564</v>
      </c>
      <c r="AA12" s="152">
        <v>38.200000000000003</v>
      </c>
      <c r="AB12" s="150">
        <v>0.16660946980172001</v>
      </c>
      <c r="AC12" s="146">
        <v>52.142480206377797</v>
      </c>
      <c r="AD12" s="151">
        <v>356.8</v>
      </c>
      <c r="AE12" s="154">
        <v>0.14613923824656999</v>
      </c>
    </row>
    <row r="13" spans="1:31" ht="13.5" thickBot="1" x14ac:dyDescent="0.25">
      <c r="A13" s="155" t="s">
        <v>2</v>
      </c>
      <c r="B13" s="156">
        <v>33.228554024614702</v>
      </c>
      <c r="C13" s="156">
        <v>6972.2</v>
      </c>
      <c r="D13" s="157">
        <v>4.7658635759999998E-3</v>
      </c>
      <c r="E13" s="158">
        <v>7.1427046614351797</v>
      </c>
      <c r="F13" s="159">
        <v>114.2</v>
      </c>
      <c r="G13" s="160">
        <v>6.2545574968779993E-2</v>
      </c>
      <c r="H13" s="161">
        <v>-42.370463235499997</v>
      </c>
      <c r="I13" s="156">
        <v>407.2</v>
      </c>
      <c r="J13" s="162">
        <v>-0.1040532004801</v>
      </c>
      <c r="K13" s="176">
        <v>4.5304740943994801</v>
      </c>
      <c r="L13" s="177">
        <v>163.80000000000001</v>
      </c>
      <c r="M13" s="160">
        <v>2.7658572004879999E-2</v>
      </c>
      <c r="N13" s="161">
        <v>15.596262370938</v>
      </c>
      <c r="O13" s="164">
        <v>61.4</v>
      </c>
      <c r="P13" s="162">
        <v>0.25401078780029002</v>
      </c>
      <c r="Q13" s="158">
        <v>-6.4967700616956998</v>
      </c>
      <c r="R13" s="163">
        <v>52</v>
      </c>
      <c r="S13" s="160">
        <v>-0.1249378858018</v>
      </c>
      <c r="T13" s="165">
        <v>25.352546065897201</v>
      </c>
      <c r="U13" s="164">
        <v>39</v>
      </c>
      <c r="V13" s="162">
        <v>0.65006528374094996</v>
      </c>
      <c r="W13" s="158">
        <v>5.2262078868433601</v>
      </c>
      <c r="X13" s="163">
        <v>37.4</v>
      </c>
      <c r="Y13" s="160">
        <v>0.1397381787926</v>
      </c>
      <c r="Z13" s="161">
        <v>1.70777158032575</v>
      </c>
      <c r="AA13" s="164">
        <v>21.8</v>
      </c>
      <c r="AB13" s="162">
        <v>7.8338145886499996E-2</v>
      </c>
      <c r="AC13" s="158">
        <v>22.5398206619716</v>
      </c>
      <c r="AD13" s="163">
        <v>426.2</v>
      </c>
      <c r="AE13" s="166">
        <v>5.2885548244890002E-2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2246.5148839781</v>
      </c>
      <c r="C16" s="144">
        <v>75508.2</v>
      </c>
      <c r="D16" s="145">
        <v>2.975193269046E-2</v>
      </c>
      <c r="E16" s="146">
        <v>6.5694449684246496</v>
      </c>
      <c r="F16" s="147">
        <v>51</v>
      </c>
      <c r="G16" s="148">
        <v>0.1288126464397</v>
      </c>
      <c r="H16" s="149">
        <v>14.430216180835</v>
      </c>
      <c r="I16" s="144">
        <v>1627.6</v>
      </c>
      <c r="J16" s="150">
        <v>8.8659475183299995E-3</v>
      </c>
      <c r="K16" s="172">
        <v>97.894441273226903</v>
      </c>
      <c r="L16" s="173">
        <v>1841</v>
      </c>
      <c r="M16" s="148">
        <v>5.3174601452049997E-2</v>
      </c>
      <c r="N16" s="149">
        <v>55.735139929122099</v>
      </c>
      <c r="O16" s="152">
        <v>172.2</v>
      </c>
      <c r="P16" s="150">
        <v>0.32366515638282001</v>
      </c>
      <c r="Q16" s="146">
        <v>-11.732419856857</v>
      </c>
      <c r="R16" s="151">
        <v>298</v>
      </c>
      <c r="S16" s="148">
        <v>-3.9370536432400002E-2</v>
      </c>
      <c r="T16" s="153">
        <v>505.748158930469</v>
      </c>
      <c r="U16" s="152">
        <v>566.4</v>
      </c>
      <c r="V16" s="150">
        <v>0.89291694726424997</v>
      </c>
      <c r="W16" s="146">
        <v>94.407407380131104</v>
      </c>
      <c r="X16" s="151">
        <v>488.2</v>
      </c>
      <c r="Y16" s="148">
        <v>0.19337854850498001</v>
      </c>
      <c r="Z16" s="149">
        <v>90.551273499759503</v>
      </c>
      <c r="AA16" s="152">
        <v>660.8</v>
      </c>
      <c r="AB16" s="150">
        <v>0.13703279887978001</v>
      </c>
      <c r="AC16" s="146">
        <v>1392.91122167299</v>
      </c>
      <c r="AD16" s="151">
        <v>10709</v>
      </c>
      <c r="AE16" s="154">
        <v>0.13006921483546</v>
      </c>
    </row>
    <row r="17" spans="1:31" x14ac:dyDescent="0.2">
      <c r="A17" s="142" t="s">
        <v>1</v>
      </c>
      <c r="B17" s="144">
        <v>1614.58504990194</v>
      </c>
      <c r="C17" s="144">
        <v>34455.199999999997</v>
      </c>
      <c r="D17" s="145">
        <v>4.6860417292660002E-2</v>
      </c>
      <c r="E17" s="146">
        <v>4.6937289109752696</v>
      </c>
      <c r="F17" s="147">
        <v>24.4</v>
      </c>
      <c r="G17" s="148">
        <v>0.19236593897439999</v>
      </c>
      <c r="H17" s="149">
        <v>51.019951620195997</v>
      </c>
      <c r="I17" s="144">
        <v>818.6</v>
      </c>
      <c r="J17" s="150">
        <v>6.232586320571E-2</v>
      </c>
      <c r="K17" s="172">
        <v>66.809577553599397</v>
      </c>
      <c r="L17" s="173">
        <v>867.8</v>
      </c>
      <c r="M17" s="148">
        <v>7.6987298402399998E-2</v>
      </c>
      <c r="N17" s="149">
        <v>38.249865620708597</v>
      </c>
      <c r="O17" s="152">
        <v>95</v>
      </c>
      <c r="P17" s="150">
        <v>0.40263016442851002</v>
      </c>
      <c r="Q17" s="146">
        <v>5.6333421892215503</v>
      </c>
      <c r="R17" s="151">
        <v>167.6</v>
      </c>
      <c r="S17" s="148">
        <v>3.3611826904659997E-2</v>
      </c>
      <c r="T17" s="153">
        <v>362.146608051643</v>
      </c>
      <c r="U17" s="152">
        <v>393.8</v>
      </c>
      <c r="V17" s="150">
        <v>0.91962064004987998</v>
      </c>
      <c r="W17" s="146">
        <v>65.4353070883611</v>
      </c>
      <c r="X17" s="151">
        <v>285.60000000000002</v>
      </c>
      <c r="Y17" s="148">
        <v>0.22911522089761999</v>
      </c>
      <c r="Z17" s="149">
        <v>55.726355222732302</v>
      </c>
      <c r="AA17" s="152">
        <v>312.2</v>
      </c>
      <c r="AB17" s="150">
        <v>0.17849569257761999</v>
      </c>
      <c r="AC17" s="146">
        <v>964.87031364450502</v>
      </c>
      <c r="AD17" s="151">
        <v>5634</v>
      </c>
      <c r="AE17" s="154">
        <v>0.17125848662487</v>
      </c>
    </row>
    <row r="18" spans="1:31" ht="13.5" thickBot="1" x14ac:dyDescent="0.25">
      <c r="A18" s="155" t="s">
        <v>2</v>
      </c>
      <c r="B18" s="156">
        <v>631.92983407615395</v>
      </c>
      <c r="C18" s="156">
        <v>41053</v>
      </c>
      <c r="D18" s="157">
        <v>1.53930244824E-2</v>
      </c>
      <c r="E18" s="158">
        <v>1.8757160574493801</v>
      </c>
      <c r="F18" s="159">
        <v>26.6</v>
      </c>
      <c r="G18" s="160">
        <v>7.0515641257499997E-2</v>
      </c>
      <c r="H18" s="161">
        <v>-36.589735439361</v>
      </c>
      <c r="I18" s="156">
        <v>809</v>
      </c>
      <c r="J18" s="162">
        <v>-4.5228350357700002E-2</v>
      </c>
      <c r="K18" s="176">
        <v>31.0848637196274</v>
      </c>
      <c r="L18" s="177">
        <v>973.2</v>
      </c>
      <c r="M18" s="160">
        <v>3.1940879284449997E-2</v>
      </c>
      <c r="N18" s="161">
        <v>17.485274308413501</v>
      </c>
      <c r="O18" s="164">
        <v>77.2</v>
      </c>
      <c r="P18" s="162">
        <v>0.22649319052349001</v>
      </c>
      <c r="Q18" s="158">
        <v>-17.365762046078</v>
      </c>
      <c r="R18" s="163">
        <v>130.4</v>
      </c>
      <c r="S18" s="160">
        <v>-0.13317302182579999</v>
      </c>
      <c r="T18" s="165">
        <v>143.601550878826</v>
      </c>
      <c r="U18" s="164">
        <v>172.6</v>
      </c>
      <c r="V18" s="162">
        <v>0.83199044541613998</v>
      </c>
      <c r="W18" s="158">
        <v>28.972100291770101</v>
      </c>
      <c r="X18" s="163">
        <v>202.6</v>
      </c>
      <c r="Y18" s="160">
        <v>0.14300148219038</v>
      </c>
      <c r="Z18" s="161">
        <v>34.824918277027102</v>
      </c>
      <c r="AA18" s="164">
        <v>348.6</v>
      </c>
      <c r="AB18" s="162">
        <v>9.9899363961639995E-2</v>
      </c>
      <c r="AC18" s="158">
        <v>428.040908028481</v>
      </c>
      <c r="AD18" s="163">
        <v>5075</v>
      </c>
      <c r="AE18" s="166">
        <v>8.4343036064729995E-2</v>
      </c>
    </row>
    <row r="19" spans="1:31" x14ac:dyDescent="0.2">
      <c r="A19" s="132"/>
      <c r="B19" s="130"/>
      <c r="C19" s="130"/>
      <c r="D19" s="131"/>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575</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32'!A1" display="Back to Top"/>
  </hyperlinks>
  <pageMargins left="0.7" right="0.7" top="0.75" bottom="0.75" header="0.3" footer="0.3"/>
  <pageSetup paperSize="5" scale="38" orientation="landscape" r:id="rId1"/>
</worksheet>
</file>

<file path=xl/worksheets/sheet3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249</v>
      </c>
      <c r="B1" s="12"/>
      <c r="C1" s="12"/>
      <c r="D1" s="12"/>
      <c r="E1" s="30"/>
      <c r="F1" s="30"/>
      <c r="G1" s="30"/>
      <c r="H1" s="30"/>
      <c r="I1" s="30"/>
      <c r="J1" s="30"/>
      <c r="K1" s="30"/>
      <c r="L1" s="30"/>
      <c r="M1" s="30"/>
      <c r="N1" s="30"/>
      <c r="O1" s="30"/>
      <c r="P1" s="30"/>
      <c r="Q1" s="30"/>
      <c r="R1" s="30"/>
      <c r="S1" s="30"/>
      <c r="T1" s="30"/>
      <c r="U1" s="30"/>
      <c r="V1" s="30"/>
    </row>
    <row r="2" spans="1:30" x14ac:dyDescent="0.25">
      <c r="A2" s="12" t="s">
        <v>379</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402</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330.61449841688</v>
      </c>
      <c r="C6" s="222">
        <v>1768.4</v>
      </c>
      <c r="D6" s="77">
        <v>0.18695685275779234</v>
      </c>
      <c r="E6" s="224">
        <v>149.22807723540001</v>
      </c>
      <c r="F6" s="225">
        <v>323.2</v>
      </c>
      <c r="G6" s="78">
        <v>0.46172053600061885</v>
      </c>
      <c r="H6" s="232">
        <v>94.624014621200018</v>
      </c>
      <c r="I6" s="222">
        <v>482.8</v>
      </c>
      <c r="J6" s="77">
        <v>0.19599008827920467</v>
      </c>
      <c r="K6" s="224">
        <v>3.6076810500799996</v>
      </c>
      <c r="L6" s="225">
        <v>48.4</v>
      </c>
      <c r="M6" s="78">
        <v>7.4538864671074373E-2</v>
      </c>
      <c r="N6" s="232">
        <v>83.154725510199995</v>
      </c>
      <c r="O6" s="222">
        <v>133.19999999999999</v>
      </c>
      <c r="P6" s="79">
        <v>0.62428472605255259</v>
      </c>
      <c r="Q6" s="28"/>
      <c r="R6" s="19"/>
      <c r="S6" s="28"/>
      <c r="T6" s="18"/>
      <c r="U6" s="19"/>
      <c r="V6" s="13"/>
      <c r="W6" s="18"/>
      <c r="Z6" s="16"/>
      <c r="AA6" s="18"/>
      <c r="AB6" s="18"/>
      <c r="AC6" s="19"/>
      <c r="AD6" s="16"/>
    </row>
    <row r="7" spans="1:30" x14ac:dyDescent="0.25">
      <c r="A7" s="76" t="s">
        <v>1</v>
      </c>
      <c r="B7" s="222">
        <v>193.49277292160002</v>
      </c>
      <c r="C7" s="222">
        <v>879</v>
      </c>
      <c r="D7" s="77">
        <v>0.2201282968391354</v>
      </c>
      <c r="E7" s="224">
        <v>88.874922265999999</v>
      </c>
      <c r="F7" s="225">
        <v>181.8</v>
      </c>
      <c r="G7" s="78">
        <v>0.48886095855885586</v>
      </c>
      <c r="H7" s="232">
        <v>58.241287931600006</v>
      </c>
      <c r="I7" s="222">
        <v>251.4</v>
      </c>
      <c r="J7" s="77">
        <v>0.23166781197931585</v>
      </c>
      <c r="K7" s="224">
        <v>2.6606213199999997</v>
      </c>
      <c r="L7" s="225">
        <v>26.4</v>
      </c>
      <c r="M7" s="78">
        <v>0.1007811106060606</v>
      </c>
      <c r="N7" s="232">
        <v>43.715941403999999</v>
      </c>
      <c r="O7" s="222">
        <v>64.599999999999994</v>
      </c>
      <c r="P7" s="79">
        <v>0.6767173591950465</v>
      </c>
      <c r="Q7" s="28"/>
      <c r="R7" s="19"/>
      <c r="S7" s="28"/>
      <c r="T7" s="20"/>
      <c r="U7" s="19"/>
      <c r="V7" s="13"/>
      <c r="W7" s="18"/>
      <c r="Z7" s="16"/>
      <c r="AA7" s="18"/>
      <c r="AB7" s="20"/>
      <c r="AC7" s="19"/>
      <c r="AD7" s="16"/>
    </row>
    <row r="8" spans="1:30" ht="15.75" thickBot="1" x14ac:dyDescent="0.3">
      <c r="A8" s="80" t="s">
        <v>2</v>
      </c>
      <c r="B8" s="223">
        <v>137.12172549528</v>
      </c>
      <c r="C8" s="223">
        <v>889.4</v>
      </c>
      <c r="D8" s="81">
        <v>0.15417329153955475</v>
      </c>
      <c r="E8" s="226">
        <v>60.353154969399995</v>
      </c>
      <c r="F8" s="227">
        <v>141.4</v>
      </c>
      <c r="G8" s="82">
        <v>0.42682570699717109</v>
      </c>
      <c r="H8" s="233">
        <v>36.382726689600005</v>
      </c>
      <c r="I8" s="223">
        <v>231.4</v>
      </c>
      <c r="J8" s="81">
        <v>0.15722872380985309</v>
      </c>
      <c r="K8" s="226">
        <v>0.94705973008</v>
      </c>
      <c r="L8" s="227">
        <v>22</v>
      </c>
      <c r="M8" s="82">
        <v>4.3048169549090909E-2</v>
      </c>
      <c r="N8" s="233">
        <v>39.438784106200004</v>
      </c>
      <c r="O8" s="223">
        <v>68.599999999999994</v>
      </c>
      <c r="P8" s="83">
        <v>0.57490938930320712</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1264.560713605</v>
      </c>
      <c r="C11" s="222">
        <v>13241.6</v>
      </c>
      <c r="D11" s="77">
        <v>9.5499087240590266E-2</v>
      </c>
      <c r="E11" s="224">
        <v>155.71149287999998</v>
      </c>
      <c r="F11" s="225">
        <v>450.6</v>
      </c>
      <c r="G11" s="78">
        <v>0.3455647866844207</v>
      </c>
      <c r="H11" s="232">
        <v>542.62459025800001</v>
      </c>
      <c r="I11" s="222">
        <v>2387.1999999999998</v>
      </c>
      <c r="J11" s="77">
        <v>0.22730587728636062</v>
      </c>
      <c r="K11" s="224">
        <v>10.057718771999999</v>
      </c>
      <c r="L11" s="225">
        <v>90</v>
      </c>
      <c r="M11" s="78">
        <v>0.1117524308</v>
      </c>
      <c r="N11" s="232">
        <v>556.16691171499997</v>
      </c>
      <c r="O11" s="222">
        <v>917.4</v>
      </c>
      <c r="P11" s="79">
        <v>0.60624254601591454</v>
      </c>
      <c r="Q11" s="28"/>
      <c r="R11" s="22"/>
      <c r="S11" s="28"/>
      <c r="T11" s="22"/>
      <c r="U11" s="23"/>
      <c r="V11" s="13"/>
    </row>
    <row r="12" spans="1:30" x14ac:dyDescent="0.25">
      <c r="A12" s="92" t="s">
        <v>1</v>
      </c>
      <c r="B12" s="222">
        <v>749.62551148279999</v>
      </c>
      <c r="C12" s="222">
        <v>6462</v>
      </c>
      <c r="D12" s="77">
        <v>0.11600518593048592</v>
      </c>
      <c r="E12" s="224">
        <v>97.01414398</v>
      </c>
      <c r="F12" s="225">
        <v>271.2</v>
      </c>
      <c r="G12" s="78">
        <v>0.35772176983775811</v>
      </c>
      <c r="H12" s="232">
        <v>371.69966266599999</v>
      </c>
      <c r="I12" s="222">
        <v>1400</v>
      </c>
      <c r="J12" s="77">
        <v>0.26549975904714285</v>
      </c>
      <c r="K12" s="224">
        <v>7.3102854600000002</v>
      </c>
      <c r="L12" s="225">
        <v>52.4</v>
      </c>
      <c r="M12" s="78">
        <v>0.13950926450381682</v>
      </c>
      <c r="N12" s="232">
        <v>273.601419378</v>
      </c>
      <c r="O12" s="222">
        <v>424.8</v>
      </c>
      <c r="P12" s="79">
        <v>0.64407113789548021</v>
      </c>
      <c r="Q12" s="28"/>
      <c r="R12" s="22"/>
      <c r="S12" s="28"/>
      <c r="T12" s="22"/>
      <c r="U12" s="23"/>
      <c r="V12" s="13"/>
    </row>
    <row r="13" spans="1:30" ht="15.75" thickBot="1" x14ac:dyDescent="0.3">
      <c r="A13" s="80" t="s">
        <v>2</v>
      </c>
      <c r="B13" s="223">
        <v>514.93520212220005</v>
      </c>
      <c r="C13" s="223">
        <v>6779.6</v>
      </c>
      <c r="D13" s="81">
        <v>7.5953625895657559E-2</v>
      </c>
      <c r="E13" s="226">
        <v>58.697348899999994</v>
      </c>
      <c r="F13" s="227">
        <v>179.4</v>
      </c>
      <c r="G13" s="82">
        <v>0.32718700613154955</v>
      </c>
      <c r="H13" s="233">
        <v>170.92492759199999</v>
      </c>
      <c r="I13" s="223">
        <v>987.2</v>
      </c>
      <c r="J13" s="81">
        <v>0.17314113410858994</v>
      </c>
      <c r="K13" s="226">
        <v>2.7474333120000001</v>
      </c>
      <c r="L13" s="227">
        <v>37.6</v>
      </c>
      <c r="M13" s="82">
        <v>7.307003489361702E-2</v>
      </c>
      <c r="N13" s="233">
        <v>282.56549233699997</v>
      </c>
      <c r="O13" s="223">
        <v>492.6</v>
      </c>
      <c r="P13" s="83">
        <v>0.57362056909663006</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2993.9556558363997</v>
      </c>
      <c r="C16" s="222">
        <v>73090.399999999994</v>
      </c>
      <c r="D16" s="77">
        <v>4.0962365178414673E-2</v>
      </c>
      <c r="E16" s="224">
        <v>81.375617874399993</v>
      </c>
      <c r="F16" s="225">
        <v>173.6</v>
      </c>
      <c r="G16" s="78">
        <v>0.46875355918433176</v>
      </c>
      <c r="H16" s="232">
        <v>669.48126470599993</v>
      </c>
      <c r="I16" s="222">
        <v>3248.2</v>
      </c>
      <c r="J16" s="77">
        <v>0.20610838763191922</v>
      </c>
      <c r="K16" s="224">
        <v>25.632801231999998</v>
      </c>
      <c r="L16" s="225">
        <v>219.8</v>
      </c>
      <c r="M16" s="78">
        <v>0.11661874991810736</v>
      </c>
      <c r="N16" s="232">
        <v>2217.4659720379996</v>
      </c>
      <c r="O16" s="222">
        <v>3709.8</v>
      </c>
      <c r="P16" s="79">
        <v>0.59773194566769083</v>
      </c>
      <c r="Q16" s="28"/>
      <c r="R16" s="22"/>
      <c r="S16" s="28"/>
      <c r="T16" s="22"/>
      <c r="U16" s="23"/>
      <c r="V16" s="13"/>
    </row>
    <row r="17" spans="1:22" x14ac:dyDescent="0.25">
      <c r="A17" s="76" t="s">
        <v>1</v>
      </c>
      <c r="B17" s="222">
        <v>1622.3539589206</v>
      </c>
      <c r="C17" s="222">
        <v>34722.6</v>
      </c>
      <c r="D17" s="77">
        <v>4.6723285667565222E-2</v>
      </c>
      <c r="E17" s="224">
        <v>48.665886468599993</v>
      </c>
      <c r="F17" s="225">
        <v>98.4</v>
      </c>
      <c r="G17" s="78">
        <v>0.49457201695731695</v>
      </c>
      <c r="H17" s="232">
        <v>439.22075943999999</v>
      </c>
      <c r="I17" s="222">
        <v>1793.2</v>
      </c>
      <c r="J17" s="77">
        <v>0.24493685001115323</v>
      </c>
      <c r="K17" s="224">
        <v>20.02214124</v>
      </c>
      <c r="L17" s="225">
        <v>134.4</v>
      </c>
      <c r="M17" s="78">
        <v>0.14897426517857143</v>
      </c>
      <c r="N17" s="232">
        <v>1114.4451717859999</v>
      </c>
      <c r="O17" s="222">
        <v>1751.2</v>
      </c>
      <c r="P17" s="79">
        <v>0.63638943112494284</v>
      </c>
      <c r="Q17" s="28"/>
      <c r="R17" s="22"/>
      <c r="S17" s="28"/>
      <c r="T17" s="22"/>
      <c r="U17" s="23"/>
      <c r="V17" s="13"/>
    </row>
    <row r="18" spans="1:22" ht="15.75" thickBot="1" x14ac:dyDescent="0.3">
      <c r="A18" s="93" t="s">
        <v>2</v>
      </c>
      <c r="B18" s="223">
        <v>1371.6016969158002</v>
      </c>
      <c r="C18" s="223">
        <v>38367.800000000003</v>
      </c>
      <c r="D18" s="81">
        <v>3.5748771024551838E-2</v>
      </c>
      <c r="E18" s="226">
        <v>32.709731415999997</v>
      </c>
      <c r="F18" s="227">
        <v>75.2</v>
      </c>
      <c r="G18" s="82">
        <v>0.4349698326595744</v>
      </c>
      <c r="H18" s="233">
        <v>230.26050526599997</v>
      </c>
      <c r="I18" s="223">
        <v>1455</v>
      </c>
      <c r="J18" s="81">
        <v>0.15825464279450169</v>
      </c>
      <c r="K18" s="226">
        <v>5.6106599920000004</v>
      </c>
      <c r="L18" s="227">
        <v>85.4</v>
      </c>
      <c r="M18" s="82">
        <v>6.5698594754098366E-2</v>
      </c>
      <c r="N18" s="233">
        <v>1103.0208002519998</v>
      </c>
      <c r="O18" s="223">
        <v>1958.6</v>
      </c>
      <c r="P18" s="83">
        <v>0.56316797725518219</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33'!A1" display="Back to Top"/>
  </hyperlinks>
  <pageMargins left="0.7" right="0.7" top="0.75" bottom="0.75" header="0.3" footer="0.3"/>
  <pageSetup paperSize="5" scale="78" orientation="landscape" r:id="rId1"/>
</worksheet>
</file>

<file path=xl/worksheets/sheet3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3"/>
  </cols>
  <sheetData>
    <row r="1" spans="1:31" ht="14.45" customHeight="1" x14ac:dyDescent="0.2">
      <c r="A1" s="129" t="s">
        <v>576</v>
      </c>
    </row>
    <row r="2" spans="1:31" ht="14.45" customHeight="1" x14ac:dyDescent="0.2">
      <c r="A2" s="129" t="s">
        <v>420</v>
      </c>
    </row>
    <row r="3" spans="1:31" ht="14.45" customHeight="1" x14ac:dyDescent="0.2"/>
    <row r="4" spans="1:31" ht="14.45" customHeight="1" thickBot="1" x14ac:dyDescent="0.25">
      <c r="A4" s="134" t="s">
        <v>577</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72.154693019871203</v>
      </c>
      <c r="C6" s="144">
        <v>1788.4</v>
      </c>
      <c r="D6" s="145">
        <v>4.0345947785660002E-2</v>
      </c>
      <c r="E6" s="146">
        <v>21.264145166852501</v>
      </c>
      <c r="F6" s="147">
        <v>165.4</v>
      </c>
      <c r="G6" s="148">
        <v>0.12856194175847999</v>
      </c>
      <c r="H6" s="149">
        <v>16.396147010266802</v>
      </c>
      <c r="I6" s="144">
        <v>385.6</v>
      </c>
      <c r="J6" s="150">
        <v>4.2521128138659998E-2</v>
      </c>
      <c r="K6" s="172">
        <v>1.8588461116631601</v>
      </c>
      <c r="L6" s="173">
        <v>39.6</v>
      </c>
      <c r="M6" s="148">
        <v>4.6940558375329997E-2</v>
      </c>
      <c r="N6" s="149">
        <v>15.1720948556761</v>
      </c>
      <c r="O6" s="152">
        <v>25.6</v>
      </c>
      <c r="P6" s="150">
        <v>0.59265995529985005</v>
      </c>
      <c r="Q6" s="146">
        <v>-1.3049966259893</v>
      </c>
      <c r="R6" s="151">
        <v>56.2</v>
      </c>
      <c r="S6" s="148">
        <v>-2.3220580533599999E-2</v>
      </c>
      <c r="T6" s="153">
        <v>6.9937622124488499</v>
      </c>
      <c r="U6" s="152">
        <v>8</v>
      </c>
      <c r="V6" s="150">
        <v>0.87422027655611001</v>
      </c>
      <c r="W6" s="146">
        <v>4.3029315899407496</v>
      </c>
      <c r="X6" s="151">
        <v>22.8</v>
      </c>
      <c r="Y6" s="148">
        <v>0.18872506973424</v>
      </c>
      <c r="Z6" s="149">
        <v>1.7429060329600099</v>
      </c>
      <c r="AA6" s="152">
        <v>12</v>
      </c>
      <c r="AB6" s="150">
        <v>0.14524216941333001</v>
      </c>
      <c r="AC6" s="146">
        <v>5.7288566660524998</v>
      </c>
      <c r="AD6" s="151">
        <v>59.8</v>
      </c>
      <c r="AE6" s="154">
        <v>9.5800278696530003E-2</v>
      </c>
    </row>
    <row r="7" spans="1:31" x14ac:dyDescent="0.2">
      <c r="A7" s="142" t="s">
        <v>1</v>
      </c>
      <c r="B7" s="144">
        <v>55.266031349937997</v>
      </c>
      <c r="C7" s="144">
        <v>891.8</v>
      </c>
      <c r="D7" s="145">
        <v>6.1971329165659998E-2</v>
      </c>
      <c r="E7" s="146">
        <v>14.9998866998765</v>
      </c>
      <c r="F7" s="147">
        <v>76.2</v>
      </c>
      <c r="G7" s="148">
        <v>0.19684890682253001</v>
      </c>
      <c r="H7" s="149">
        <v>12.841655661723401</v>
      </c>
      <c r="I7" s="144">
        <v>202.8</v>
      </c>
      <c r="J7" s="150">
        <v>6.3321773479900006E-2</v>
      </c>
      <c r="K7" s="172">
        <v>1.3630230982031699</v>
      </c>
      <c r="L7" s="173">
        <v>19</v>
      </c>
      <c r="M7" s="148">
        <v>7.1738057800169994E-2</v>
      </c>
      <c r="N7" s="149">
        <v>10.2383341529828</v>
      </c>
      <c r="O7" s="152">
        <v>16.8</v>
      </c>
      <c r="P7" s="150">
        <v>0.60942465196326001</v>
      </c>
      <c r="Q7" s="146">
        <v>1.25153503943582</v>
      </c>
      <c r="R7" s="151">
        <v>32.200000000000003</v>
      </c>
      <c r="S7" s="148">
        <v>3.8867547808569998E-2</v>
      </c>
      <c r="T7" s="153">
        <v>4.9351060176164596</v>
      </c>
      <c r="U7" s="152">
        <v>5.4</v>
      </c>
      <c r="V7" s="150">
        <v>0.91390852178083004</v>
      </c>
      <c r="W7" s="146">
        <v>3.8441652172387899</v>
      </c>
      <c r="X7" s="151">
        <v>18.2</v>
      </c>
      <c r="Y7" s="148">
        <v>0.21121786907904999</v>
      </c>
      <c r="Z7" s="149">
        <v>1.3990894562926299</v>
      </c>
      <c r="AA7" s="152">
        <v>8.1999999999999993</v>
      </c>
      <c r="AB7" s="150">
        <v>0.17062066540154</v>
      </c>
      <c r="AC7" s="146">
        <v>4.3932360065684604</v>
      </c>
      <c r="AD7" s="151">
        <v>33.799999999999997</v>
      </c>
      <c r="AE7" s="154">
        <v>0.12997739664404001</v>
      </c>
    </row>
    <row r="8" spans="1:31" ht="13.5" thickBot="1" x14ac:dyDescent="0.25">
      <c r="A8" s="155" t="s">
        <v>2</v>
      </c>
      <c r="B8" s="156">
        <v>16.8886616699332</v>
      </c>
      <c r="C8" s="156">
        <v>896.6</v>
      </c>
      <c r="D8" s="157">
        <v>1.883633913666E-2</v>
      </c>
      <c r="E8" s="158">
        <v>6.264258466976</v>
      </c>
      <c r="F8" s="159">
        <v>89.2</v>
      </c>
      <c r="G8" s="160">
        <v>7.0227112858480004E-2</v>
      </c>
      <c r="H8" s="161">
        <v>3.55449134854336</v>
      </c>
      <c r="I8" s="156">
        <v>182.8</v>
      </c>
      <c r="J8" s="162">
        <v>1.944470103142E-2</v>
      </c>
      <c r="K8" s="176">
        <v>0.49582301345997998</v>
      </c>
      <c r="L8" s="177">
        <v>20.6</v>
      </c>
      <c r="M8" s="160">
        <v>2.4069078323299999E-2</v>
      </c>
      <c r="N8" s="161">
        <v>4.9337607026932204</v>
      </c>
      <c r="O8" s="164">
        <v>8.8000000000000007</v>
      </c>
      <c r="P8" s="162">
        <v>0.56065462530605004</v>
      </c>
      <c r="Q8" s="158">
        <v>-2.5565316654251</v>
      </c>
      <c r="R8" s="163">
        <v>24</v>
      </c>
      <c r="S8" s="160">
        <v>-0.10652215272600001</v>
      </c>
      <c r="T8" s="165">
        <v>2.0586561948323898</v>
      </c>
      <c r="U8" s="164">
        <v>2.6</v>
      </c>
      <c r="V8" s="162">
        <v>0.79179084416629997</v>
      </c>
      <c r="W8" s="158">
        <v>0.45876637270196002</v>
      </c>
      <c r="X8" s="163">
        <v>4.5999999999999996</v>
      </c>
      <c r="Y8" s="160">
        <v>9.9731820152600001E-2</v>
      </c>
      <c r="Z8" s="161">
        <v>0.34381657666736998</v>
      </c>
      <c r="AA8" s="164">
        <v>3.8</v>
      </c>
      <c r="AB8" s="162">
        <v>9.0478046491410002E-2</v>
      </c>
      <c r="AC8" s="158">
        <v>1.3356206594840301</v>
      </c>
      <c r="AD8" s="163">
        <v>26</v>
      </c>
      <c r="AE8" s="166">
        <v>5.1370025364769999E-2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320.55406505345599</v>
      </c>
      <c r="C11" s="144">
        <v>16013.6</v>
      </c>
      <c r="D11" s="145">
        <v>2.0017614093859999E-2</v>
      </c>
      <c r="E11" s="146">
        <v>36.186645626103498</v>
      </c>
      <c r="F11" s="147">
        <v>251.8</v>
      </c>
      <c r="G11" s="148">
        <v>0.14371185713306001</v>
      </c>
      <c r="H11" s="149">
        <v>-47.862600362397004</v>
      </c>
      <c r="I11" s="144">
        <v>1499.2</v>
      </c>
      <c r="J11" s="150">
        <v>-3.1925427136099999E-2</v>
      </c>
      <c r="K11" s="172">
        <v>16.937733013929101</v>
      </c>
      <c r="L11" s="173">
        <v>353.6</v>
      </c>
      <c r="M11" s="148">
        <v>4.7900828659300003E-2</v>
      </c>
      <c r="N11" s="149">
        <v>68.689069838225905</v>
      </c>
      <c r="O11" s="152">
        <v>181.8</v>
      </c>
      <c r="P11" s="150">
        <v>0.37782766687692998</v>
      </c>
      <c r="Q11" s="146">
        <v>-4.7142691154312999</v>
      </c>
      <c r="R11" s="151">
        <v>154</v>
      </c>
      <c r="S11" s="148">
        <v>-3.0612137113199999E-2</v>
      </c>
      <c r="T11" s="153">
        <v>134.03463849714399</v>
      </c>
      <c r="U11" s="152">
        <v>187.8</v>
      </c>
      <c r="V11" s="150">
        <v>0.71370947016583997</v>
      </c>
      <c r="W11" s="146">
        <v>13.3092064556193</v>
      </c>
      <c r="X11" s="151">
        <v>72.2</v>
      </c>
      <c r="Y11" s="148">
        <v>0.18433803955151001</v>
      </c>
      <c r="Z11" s="149">
        <v>9.9696247344763194</v>
      </c>
      <c r="AA11" s="152">
        <v>76</v>
      </c>
      <c r="AB11" s="150">
        <v>0.13117927282205999</v>
      </c>
      <c r="AC11" s="146">
        <v>94.004016365785901</v>
      </c>
      <c r="AD11" s="151">
        <v>1036.8</v>
      </c>
      <c r="AE11" s="154">
        <v>9.066745405651E-2</v>
      </c>
    </row>
    <row r="12" spans="1:31" x14ac:dyDescent="0.2">
      <c r="A12" s="142" t="s">
        <v>1</v>
      </c>
      <c r="B12" s="144">
        <v>266.32355999161001</v>
      </c>
      <c r="C12" s="144">
        <v>7177</v>
      </c>
      <c r="D12" s="145">
        <v>3.7107922529139997E-2</v>
      </c>
      <c r="E12" s="146">
        <v>28.711016793789099</v>
      </c>
      <c r="F12" s="147">
        <v>129.6</v>
      </c>
      <c r="G12" s="148">
        <v>0.22153562340887001</v>
      </c>
      <c r="H12" s="149">
        <v>20.002842864486201</v>
      </c>
      <c r="I12" s="144">
        <v>900.4</v>
      </c>
      <c r="J12" s="150">
        <v>2.2215507401699999E-2</v>
      </c>
      <c r="K12" s="172">
        <v>11.960537751881301</v>
      </c>
      <c r="L12" s="173">
        <v>169.4</v>
      </c>
      <c r="M12" s="148">
        <v>7.0605299597880006E-2</v>
      </c>
      <c r="N12" s="149">
        <v>39.009585850296801</v>
      </c>
      <c r="O12" s="152">
        <v>91.2</v>
      </c>
      <c r="P12" s="150">
        <v>0.42773668695500999</v>
      </c>
      <c r="Q12" s="146">
        <v>3.2888299664806802</v>
      </c>
      <c r="R12" s="151">
        <v>90.8</v>
      </c>
      <c r="S12" s="148">
        <v>3.62205943445E-2</v>
      </c>
      <c r="T12" s="153">
        <v>83.954469498728102</v>
      </c>
      <c r="U12" s="152">
        <v>116.2</v>
      </c>
      <c r="V12" s="150">
        <v>0.72249973751056995</v>
      </c>
      <c r="W12" s="146">
        <v>7.8201905326098098</v>
      </c>
      <c r="X12" s="151">
        <v>33</v>
      </c>
      <c r="Y12" s="148">
        <v>0.23697547068515001</v>
      </c>
      <c r="Z12" s="149">
        <v>7.7504347635919597</v>
      </c>
      <c r="AA12" s="152">
        <v>48.2</v>
      </c>
      <c r="AB12" s="150">
        <v>0.16079740173427001</v>
      </c>
      <c r="AC12" s="146">
        <v>63.8256519697456</v>
      </c>
      <c r="AD12" s="151">
        <v>459</v>
      </c>
      <c r="AE12" s="154">
        <v>0.13905370799509001</v>
      </c>
    </row>
    <row r="13" spans="1:31" ht="13.5" thickBot="1" x14ac:dyDescent="0.25">
      <c r="A13" s="155" t="s">
        <v>2</v>
      </c>
      <c r="B13" s="156">
        <v>54.230505061846202</v>
      </c>
      <c r="C13" s="156">
        <v>8836.6</v>
      </c>
      <c r="D13" s="157">
        <v>6.1370329155799996E-3</v>
      </c>
      <c r="E13" s="158">
        <v>7.4756288323144204</v>
      </c>
      <c r="F13" s="159">
        <v>122.2</v>
      </c>
      <c r="G13" s="160">
        <v>6.1175358693239999E-2</v>
      </c>
      <c r="H13" s="161">
        <v>-67.865443226883997</v>
      </c>
      <c r="I13" s="156">
        <v>598.79999999999995</v>
      </c>
      <c r="J13" s="162">
        <v>-0.1133357435319</v>
      </c>
      <c r="K13" s="176">
        <v>4.9771952620478004</v>
      </c>
      <c r="L13" s="177">
        <v>184.2</v>
      </c>
      <c r="M13" s="160">
        <v>2.7020604028489999E-2</v>
      </c>
      <c r="N13" s="161">
        <v>29.6794839879291</v>
      </c>
      <c r="O13" s="164">
        <v>90.6</v>
      </c>
      <c r="P13" s="162">
        <v>0.32758812348708</v>
      </c>
      <c r="Q13" s="158">
        <v>-8.0030990819119001</v>
      </c>
      <c r="R13" s="163">
        <v>63.2</v>
      </c>
      <c r="S13" s="160">
        <v>-0.12663131458720001</v>
      </c>
      <c r="T13" s="165">
        <v>50.080168998416298</v>
      </c>
      <c r="U13" s="164">
        <v>71.599999999999994</v>
      </c>
      <c r="V13" s="162">
        <v>0.69944370109520004</v>
      </c>
      <c r="W13" s="158">
        <v>5.4890159230095303</v>
      </c>
      <c r="X13" s="163">
        <v>39.200000000000003</v>
      </c>
      <c r="Y13" s="160">
        <v>0.1400259164033</v>
      </c>
      <c r="Z13" s="161">
        <v>2.2191899708843601</v>
      </c>
      <c r="AA13" s="164">
        <v>27.8</v>
      </c>
      <c r="AB13" s="162">
        <v>7.9826977369940003E-2</v>
      </c>
      <c r="AC13" s="158">
        <v>30.178364396040301</v>
      </c>
      <c r="AD13" s="163">
        <v>577.79999999999995</v>
      </c>
      <c r="AE13" s="166">
        <v>5.2229775694080001E-2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3133.1526539910701</v>
      </c>
      <c r="C16" s="144">
        <v>100891.4</v>
      </c>
      <c r="D16" s="145">
        <v>3.105470490043E-2</v>
      </c>
      <c r="E16" s="146">
        <v>11.638249550655701</v>
      </c>
      <c r="F16" s="147">
        <v>89.2</v>
      </c>
      <c r="G16" s="148">
        <v>0.13047364967103001</v>
      </c>
      <c r="H16" s="149">
        <v>32.343743226518299</v>
      </c>
      <c r="I16" s="144">
        <v>2486.8000000000002</v>
      </c>
      <c r="J16" s="150">
        <v>1.3006169867509999E-2</v>
      </c>
      <c r="K16" s="172">
        <v>119.83144473351901</v>
      </c>
      <c r="L16" s="173">
        <v>2265.6</v>
      </c>
      <c r="M16" s="148">
        <v>5.2891704066699997E-2</v>
      </c>
      <c r="N16" s="149">
        <v>71.457334419069895</v>
      </c>
      <c r="O16" s="152">
        <v>237.4</v>
      </c>
      <c r="P16" s="150">
        <v>0.30099972375345002</v>
      </c>
      <c r="Q16" s="146">
        <v>-11.710914101018</v>
      </c>
      <c r="R16" s="151">
        <v>408.4</v>
      </c>
      <c r="S16" s="148">
        <v>-2.86751079849E-2</v>
      </c>
      <c r="T16" s="153">
        <v>484.21127140848398</v>
      </c>
      <c r="U16" s="152">
        <v>601.20000000000005</v>
      </c>
      <c r="V16" s="150">
        <v>0.80540796974132001</v>
      </c>
      <c r="W16" s="146">
        <v>97.985994098659305</v>
      </c>
      <c r="X16" s="151">
        <v>539.4</v>
      </c>
      <c r="Y16" s="148">
        <v>0.18165738616732999</v>
      </c>
      <c r="Z16" s="149">
        <v>121.809046741804</v>
      </c>
      <c r="AA16" s="152">
        <v>908.8</v>
      </c>
      <c r="AB16" s="150">
        <v>0.13403284192539999</v>
      </c>
      <c r="AC16" s="146">
        <v>2205.5864839133701</v>
      </c>
      <c r="AD16" s="151">
        <v>17098.599999999999</v>
      </c>
      <c r="AE16" s="154">
        <v>0.12899222649301001</v>
      </c>
    </row>
    <row r="17" spans="1:31" x14ac:dyDescent="0.2">
      <c r="A17" s="142" t="s">
        <v>1</v>
      </c>
      <c r="B17" s="144">
        <v>2205.2330462129198</v>
      </c>
      <c r="C17" s="144">
        <v>46758.8</v>
      </c>
      <c r="D17" s="145">
        <v>4.716188281592E-2</v>
      </c>
      <c r="E17" s="146">
        <v>8.3526593229598394</v>
      </c>
      <c r="F17" s="147">
        <v>44</v>
      </c>
      <c r="G17" s="148">
        <v>0.18983316643091</v>
      </c>
      <c r="H17" s="149">
        <v>75.137439404133005</v>
      </c>
      <c r="I17" s="144">
        <v>1278.5999999999999</v>
      </c>
      <c r="J17" s="150">
        <v>5.8765399189840001E-2</v>
      </c>
      <c r="K17" s="172">
        <v>81.661554267826602</v>
      </c>
      <c r="L17" s="173">
        <v>1058.2</v>
      </c>
      <c r="M17" s="148">
        <v>7.7170245953340003E-2</v>
      </c>
      <c r="N17" s="149">
        <v>44.521610384770497</v>
      </c>
      <c r="O17" s="152">
        <v>114.4</v>
      </c>
      <c r="P17" s="150">
        <v>0.38917491595079001</v>
      </c>
      <c r="Q17" s="146">
        <v>8.9012922837841408</v>
      </c>
      <c r="R17" s="151">
        <v>252</v>
      </c>
      <c r="S17" s="148">
        <v>3.5322588427710001E-2</v>
      </c>
      <c r="T17" s="153">
        <v>297.82319379970801</v>
      </c>
      <c r="U17" s="152">
        <v>359</v>
      </c>
      <c r="V17" s="150">
        <v>0.82959106907997004</v>
      </c>
      <c r="W17" s="146">
        <v>60.3530564591127</v>
      </c>
      <c r="X17" s="151">
        <v>266.8</v>
      </c>
      <c r="Y17" s="148">
        <v>0.22621085629352999</v>
      </c>
      <c r="Z17" s="149">
        <v>73.778122052542102</v>
      </c>
      <c r="AA17" s="152">
        <v>417.4</v>
      </c>
      <c r="AB17" s="150">
        <v>0.17675640165918</v>
      </c>
      <c r="AC17" s="146">
        <v>1554.7041182380899</v>
      </c>
      <c r="AD17" s="151">
        <v>9220.6</v>
      </c>
      <c r="AE17" s="154">
        <v>0.16861203373295999</v>
      </c>
    </row>
    <row r="18" spans="1:31" ht="13.5" thickBot="1" x14ac:dyDescent="0.25">
      <c r="A18" s="155" t="s">
        <v>2</v>
      </c>
      <c r="B18" s="156">
        <v>927.91960777814097</v>
      </c>
      <c r="C18" s="156">
        <v>54132.6</v>
      </c>
      <c r="D18" s="157">
        <v>1.714160427872E-2</v>
      </c>
      <c r="E18" s="158">
        <v>3.2855902276958902</v>
      </c>
      <c r="F18" s="159">
        <v>45.2</v>
      </c>
      <c r="G18" s="160">
        <v>7.2690049285310004E-2</v>
      </c>
      <c r="H18" s="161">
        <v>-42.793696177614997</v>
      </c>
      <c r="I18" s="156">
        <v>1208.2</v>
      </c>
      <c r="J18" s="162">
        <v>-3.5419381044199998E-2</v>
      </c>
      <c r="K18" s="176">
        <v>38.169890465692198</v>
      </c>
      <c r="L18" s="177">
        <v>1207.4000000000001</v>
      </c>
      <c r="M18" s="160">
        <v>3.161329341204E-2</v>
      </c>
      <c r="N18" s="161">
        <v>26.935724034299302</v>
      </c>
      <c r="O18" s="164">
        <v>123</v>
      </c>
      <c r="P18" s="162">
        <v>0.21898962629512</v>
      </c>
      <c r="Q18" s="158">
        <v>-20.612206384802999</v>
      </c>
      <c r="R18" s="163">
        <v>156.4</v>
      </c>
      <c r="S18" s="160">
        <v>-0.1317916009258</v>
      </c>
      <c r="T18" s="165">
        <v>186.388077608776</v>
      </c>
      <c r="U18" s="164">
        <v>242.2</v>
      </c>
      <c r="V18" s="162">
        <v>0.76956266560188002</v>
      </c>
      <c r="W18" s="158">
        <v>37.632937639546498</v>
      </c>
      <c r="X18" s="163">
        <v>272.60000000000002</v>
      </c>
      <c r="Y18" s="160">
        <v>0.13805186221404001</v>
      </c>
      <c r="Z18" s="161">
        <v>48.030924689261397</v>
      </c>
      <c r="AA18" s="164">
        <v>491.4</v>
      </c>
      <c r="AB18" s="162">
        <v>9.7743029485680005E-2</v>
      </c>
      <c r="AC18" s="158">
        <v>650.88236567528702</v>
      </c>
      <c r="AD18" s="163">
        <v>7878</v>
      </c>
      <c r="AE18" s="166">
        <v>8.2620254591940001E-2</v>
      </c>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578</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34'!A1" display="Back to Top"/>
  </hyperlinks>
  <pageMargins left="0.7" right="0.7" top="0.75" bottom="0.75" header="0.3" footer="0.3"/>
  <pageSetup paperSize="5" scale="38" orientation="landscape" r:id="rId1"/>
</worksheet>
</file>

<file path=xl/worksheets/sheet3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248</v>
      </c>
      <c r="B1" s="12"/>
      <c r="C1" s="12"/>
      <c r="D1" s="12"/>
      <c r="E1" s="30"/>
      <c r="F1" s="30"/>
      <c r="G1" s="30"/>
      <c r="H1" s="30"/>
      <c r="I1" s="30"/>
      <c r="J1" s="30"/>
      <c r="K1" s="30"/>
      <c r="L1" s="30"/>
      <c r="M1" s="30"/>
      <c r="N1" s="30"/>
      <c r="O1" s="30"/>
      <c r="P1" s="30"/>
      <c r="Q1" s="30"/>
      <c r="R1" s="30"/>
      <c r="S1" s="30"/>
      <c r="T1" s="30"/>
      <c r="U1" s="30"/>
      <c r="V1" s="30"/>
    </row>
    <row r="2" spans="1:30" x14ac:dyDescent="0.25">
      <c r="A2" s="12" t="s">
        <v>328</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360</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596.68796069569999</v>
      </c>
      <c r="C6" s="222">
        <v>3662.6</v>
      </c>
      <c r="D6" s="77">
        <v>0.16291376636697974</v>
      </c>
      <c r="E6" s="224">
        <v>266.87648966400002</v>
      </c>
      <c r="F6" s="225">
        <v>612.6</v>
      </c>
      <c r="G6" s="78">
        <v>0.43564559200783548</v>
      </c>
      <c r="H6" s="232">
        <v>180.25240951259997</v>
      </c>
      <c r="I6" s="222">
        <v>933.4</v>
      </c>
      <c r="J6" s="77">
        <v>0.19311378777865865</v>
      </c>
      <c r="K6" s="224">
        <v>6.3741877148999997</v>
      </c>
      <c r="L6" s="225">
        <v>84.2</v>
      </c>
      <c r="M6" s="78">
        <v>7.5702941982185273E-2</v>
      </c>
      <c r="N6" s="232">
        <v>143.18487380419998</v>
      </c>
      <c r="O6" s="222">
        <v>256.8</v>
      </c>
      <c r="P6" s="79">
        <v>0.55757349612227403</v>
      </c>
      <c r="Q6" s="28"/>
      <c r="R6" s="19"/>
      <c r="S6" s="28"/>
      <c r="T6" s="18"/>
      <c r="U6" s="19"/>
      <c r="V6" s="13"/>
      <c r="W6" s="18"/>
      <c r="Z6" s="16"/>
      <c r="AA6" s="18"/>
      <c r="AB6" s="18"/>
      <c r="AC6" s="19"/>
      <c r="AD6" s="16"/>
    </row>
    <row r="7" spans="1:30" x14ac:dyDescent="0.25">
      <c r="A7" s="76" t="s">
        <v>1</v>
      </c>
      <c r="B7" s="222">
        <v>342.5704354216</v>
      </c>
      <c r="C7" s="222">
        <v>1797.2</v>
      </c>
      <c r="D7" s="77">
        <v>0.19061341832940129</v>
      </c>
      <c r="E7" s="224">
        <v>154.63290334600001</v>
      </c>
      <c r="F7" s="225">
        <v>336.6</v>
      </c>
      <c r="G7" s="78">
        <v>0.45939662313131313</v>
      </c>
      <c r="H7" s="232">
        <v>111.4065113116</v>
      </c>
      <c r="I7" s="222">
        <v>479.2</v>
      </c>
      <c r="J7" s="77">
        <v>0.2324843725200334</v>
      </c>
      <c r="K7" s="224">
        <v>4.5951760840000002</v>
      </c>
      <c r="L7" s="225">
        <v>44.6</v>
      </c>
      <c r="M7" s="78">
        <v>0.1030308539013453</v>
      </c>
      <c r="N7" s="232">
        <v>71.935844679999988</v>
      </c>
      <c r="O7" s="222">
        <v>119.2</v>
      </c>
      <c r="P7" s="79">
        <v>0.60348862986577168</v>
      </c>
      <c r="Q7" s="28"/>
      <c r="R7" s="19"/>
      <c r="S7" s="28"/>
      <c r="T7" s="20"/>
      <c r="U7" s="19"/>
      <c r="V7" s="13"/>
      <c r="W7" s="18"/>
      <c r="Z7" s="16"/>
      <c r="AA7" s="18"/>
      <c r="AB7" s="20"/>
      <c r="AC7" s="19"/>
      <c r="AD7" s="16"/>
    </row>
    <row r="8" spans="1:30" ht="15.75" thickBot="1" x14ac:dyDescent="0.3">
      <c r="A8" s="80" t="s">
        <v>2</v>
      </c>
      <c r="B8" s="223">
        <v>254.11752527409999</v>
      </c>
      <c r="C8" s="223">
        <v>1865.4</v>
      </c>
      <c r="D8" s="81">
        <v>0.13622682817309958</v>
      </c>
      <c r="E8" s="226">
        <v>112.24358631800001</v>
      </c>
      <c r="F8" s="227">
        <v>276</v>
      </c>
      <c r="G8" s="82">
        <v>0.4066796605724638</v>
      </c>
      <c r="H8" s="233">
        <v>68.845898200999983</v>
      </c>
      <c r="I8" s="223">
        <v>454.2</v>
      </c>
      <c r="J8" s="81">
        <v>0.1515761739343901</v>
      </c>
      <c r="K8" s="226">
        <v>1.7790116308999999</v>
      </c>
      <c r="L8" s="227">
        <v>39.6</v>
      </c>
      <c r="M8" s="82">
        <v>4.4924536133838379E-2</v>
      </c>
      <c r="N8" s="233">
        <v>71.249029124200007</v>
      </c>
      <c r="O8" s="223">
        <v>137.6</v>
      </c>
      <c r="P8" s="83">
        <v>0.51779817677470941</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2082.4763738931997</v>
      </c>
      <c r="C11" s="222">
        <v>26224.2</v>
      </c>
      <c r="D11" s="77">
        <v>7.9410482451064274E-2</v>
      </c>
      <c r="E11" s="224">
        <v>261.20632782000001</v>
      </c>
      <c r="F11" s="225">
        <v>835.2</v>
      </c>
      <c r="G11" s="78">
        <v>0.31274704001436782</v>
      </c>
      <c r="H11" s="232">
        <v>864.73292393999998</v>
      </c>
      <c r="I11" s="222">
        <v>4000.6000000000004</v>
      </c>
      <c r="J11" s="77">
        <v>0.21615080836374542</v>
      </c>
      <c r="K11" s="224">
        <v>23.327685725999999</v>
      </c>
      <c r="L11" s="225">
        <v>211.8</v>
      </c>
      <c r="M11" s="78">
        <v>0.11014015923512746</v>
      </c>
      <c r="N11" s="232">
        <v>933.20943647599995</v>
      </c>
      <c r="O11" s="222">
        <v>1696.2</v>
      </c>
      <c r="P11" s="79">
        <v>0.55017653370828912</v>
      </c>
      <c r="Q11" s="28"/>
      <c r="R11" s="22"/>
      <c r="S11" s="28"/>
      <c r="T11" s="22"/>
      <c r="U11" s="23"/>
      <c r="V11" s="13"/>
    </row>
    <row r="12" spans="1:30" x14ac:dyDescent="0.25">
      <c r="A12" s="92" t="s">
        <v>1</v>
      </c>
      <c r="B12" s="222">
        <v>1259.7872442768</v>
      </c>
      <c r="C12" s="222">
        <v>12294.4</v>
      </c>
      <c r="D12" s="77">
        <v>0.10246837944729308</v>
      </c>
      <c r="E12" s="224">
        <v>163.12619382</v>
      </c>
      <c r="F12" s="225">
        <v>495.2</v>
      </c>
      <c r="G12" s="78">
        <v>0.32941476942649434</v>
      </c>
      <c r="H12" s="232">
        <v>595.64259377999997</v>
      </c>
      <c r="I12" s="222">
        <v>2317.4</v>
      </c>
      <c r="J12" s="77">
        <v>0.25703054879606452</v>
      </c>
      <c r="K12" s="224">
        <v>17.09270085</v>
      </c>
      <c r="L12" s="225">
        <v>125.2</v>
      </c>
      <c r="M12" s="78">
        <v>0.13652316972843451</v>
      </c>
      <c r="N12" s="232">
        <v>483.92575589999996</v>
      </c>
      <c r="O12" s="222">
        <v>811.6</v>
      </c>
      <c r="P12" s="79">
        <v>0.59626140450961063</v>
      </c>
      <c r="Q12" s="28"/>
      <c r="R12" s="22"/>
      <c r="S12" s="28"/>
      <c r="T12" s="22"/>
      <c r="U12" s="23"/>
      <c r="V12" s="13"/>
    </row>
    <row r="13" spans="1:30" ht="15.75" thickBot="1" x14ac:dyDescent="0.3">
      <c r="A13" s="80" t="s">
        <v>2</v>
      </c>
      <c r="B13" s="223">
        <v>822.68912961640001</v>
      </c>
      <c r="C13" s="223">
        <v>13929.8</v>
      </c>
      <c r="D13" s="81">
        <v>5.9059651223736166E-2</v>
      </c>
      <c r="E13" s="226">
        <v>98.080134000000001</v>
      </c>
      <c r="F13" s="227">
        <v>340</v>
      </c>
      <c r="G13" s="82">
        <v>0.28847098235294116</v>
      </c>
      <c r="H13" s="233">
        <v>269.09033016000001</v>
      </c>
      <c r="I13" s="223">
        <v>1683.2</v>
      </c>
      <c r="J13" s="81">
        <v>0.15986830451520911</v>
      </c>
      <c r="K13" s="226">
        <v>6.2349848760000004</v>
      </c>
      <c r="L13" s="227">
        <v>86.6</v>
      </c>
      <c r="M13" s="82">
        <v>7.1997515889145505E-2</v>
      </c>
      <c r="N13" s="233">
        <v>449.28368057599999</v>
      </c>
      <c r="O13" s="223">
        <v>884.6</v>
      </c>
      <c r="P13" s="83">
        <v>0.50789473273343877</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3917.3513364641999</v>
      </c>
      <c r="C16" s="222">
        <v>122336.6</v>
      </c>
      <c r="D16" s="77">
        <v>3.2021090470588522E-2</v>
      </c>
      <c r="E16" s="224">
        <v>90.071628934000003</v>
      </c>
      <c r="F16" s="225">
        <v>208</v>
      </c>
      <c r="G16" s="78">
        <v>0.43303667756730768</v>
      </c>
      <c r="H16" s="232">
        <v>1131.7648654100001</v>
      </c>
      <c r="I16" s="222">
        <v>5602</v>
      </c>
      <c r="J16" s="77">
        <v>0.20202871571046058</v>
      </c>
      <c r="K16" s="224">
        <v>47.460158277999994</v>
      </c>
      <c r="L16" s="225">
        <v>441.2</v>
      </c>
      <c r="M16" s="78">
        <v>0.10757062166364459</v>
      </c>
      <c r="N16" s="232">
        <v>2648.0546839499998</v>
      </c>
      <c r="O16" s="222">
        <v>4917.2</v>
      </c>
      <c r="P16" s="79">
        <v>0.53852897664321153</v>
      </c>
      <c r="Q16" s="28"/>
      <c r="R16" s="22"/>
      <c r="S16" s="28"/>
      <c r="T16" s="22"/>
      <c r="U16" s="23"/>
      <c r="V16" s="13"/>
    </row>
    <row r="17" spans="1:22" x14ac:dyDescent="0.25">
      <c r="A17" s="76" t="s">
        <v>1</v>
      </c>
      <c r="B17" s="222">
        <v>2164.9977561644</v>
      </c>
      <c r="C17" s="222">
        <v>57202.8</v>
      </c>
      <c r="D17" s="77">
        <v>3.7847758434279441E-2</v>
      </c>
      <c r="E17" s="224">
        <v>52.533806122000001</v>
      </c>
      <c r="F17" s="225">
        <v>117.4</v>
      </c>
      <c r="G17" s="78">
        <v>0.44747705385008518</v>
      </c>
      <c r="H17" s="232">
        <v>722.93813324000007</v>
      </c>
      <c r="I17" s="222">
        <v>2973.8</v>
      </c>
      <c r="J17" s="77">
        <v>0.24310247267469232</v>
      </c>
      <c r="K17" s="224">
        <v>34.061134679999995</v>
      </c>
      <c r="L17" s="225">
        <v>247.8</v>
      </c>
      <c r="M17" s="78">
        <v>0.13745413510895882</v>
      </c>
      <c r="N17" s="232">
        <v>1355.4646822099999</v>
      </c>
      <c r="O17" s="222">
        <v>2345.8000000000002</v>
      </c>
      <c r="P17" s="79">
        <v>0.57782619243328492</v>
      </c>
      <c r="Q17" s="28"/>
      <c r="R17" s="22"/>
      <c r="S17" s="28"/>
      <c r="T17" s="22"/>
      <c r="U17" s="23"/>
      <c r="V17" s="13"/>
    </row>
    <row r="18" spans="1:22" ht="15.75" thickBot="1" x14ac:dyDescent="0.3">
      <c r="A18" s="93" t="s">
        <v>2</v>
      </c>
      <c r="B18" s="223">
        <v>1752.3535802998003</v>
      </c>
      <c r="C18" s="223">
        <v>65133.8</v>
      </c>
      <c r="D18" s="81">
        <v>2.6903905196684369E-2</v>
      </c>
      <c r="E18" s="226">
        <v>37.537822812000002</v>
      </c>
      <c r="F18" s="227">
        <v>90.6</v>
      </c>
      <c r="G18" s="82">
        <v>0.4143247550993378</v>
      </c>
      <c r="H18" s="233">
        <v>408.82673217000001</v>
      </c>
      <c r="I18" s="223">
        <v>2628.2</v>
      </c>
      <c r="J18" s="81">
        <v>0.15555388941861351</v>
      </c>
      <c r="K18" s="226">
        <v>13.399023597999999</v>
      </c>
      <c r="L18" s="227">
        <v>193.4</v>
      </c>
      <c r="M18" s="82">
        <v>6.9281404332988614E-2</v>
      </c>
      <c r="N18" s="233">
        <v>1292.5900017399999</v>
      </c>
      <c r="O18" s="223">
        <v>2571.4</v>
      </c>
      <c r="P18" s="83">
        <v>0.50267947489305431</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35'!A1" display="Back to Top"/>
  </hyperlinks>
  <pageMargins left="0.7" right="0.7" top="0.75" bottom="0.75" header="0.3" footer="0.3"/>
  <pageSetup paperSize="5" scale="78" orientation="landscape" r:id="rId1"/>
</worksheet>
</file>

<file path=xl/worksheets/sheet3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3"/>
  </cols>
  <sheetData>
    <row r="1" spans="1:31" ht="14.45" customHeight="1" x14ac:dyDescent="0.2">
      <c r="A1" s="129" t="s">
        <v>579</v>
      </c>
    </row>
    <row r="2" spans="1:31" ht="14.45" customHeight="1" x14ac:dyDescent="0.2">
      <c r="A2" s="129" t="s">
        <v>421</v>
      </c>
    </row>
    <row r="3" spans="1:31" ht="14.45" customHeight="1" x14ac:dyDescent="0.2"/>
    <row r="4" spans="1:31" ht="14.45" customHeight="1" thickBot="1" x14ac:dyDescent="0.25">
      <c r="A4" s="134" t="s">
        <v>580</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153.759059045952</v>
      </c>
      <c r="C6" s="144">
        <v>3736.8</v>
      </c>
      <c r="D6" s="145">
        <v>4.1147254079949999E-2</v>
      </c>
      <c r="E6" s="146">
        <v>42.162730815079399</v>
      </c>
      <c r="F6" s="147">
        <v>330.2</v>
      </c>
      <c r="G6" s="148">
        <v>0.12768846400690001</v>
      </c>
      <c r="H6" s="149">
        <v>30.364249238330999</v>
      </c>
      <c r="I6" s="144">
        <v>727</v>
      </c>
      <c r="J6" s="150">
        <v>4.1766505142129998E-2</v>
      </c>
      <c r="K6" s="172">
        <v>5.0757695499678999</v>
      </c>
      <c r="L6" s="173">
        <v>109</v>
      </c>
      <c r="M6" s="148">
        <v>4.656669311897E-2</v>
      </c>
      <c r="N6" s="149">
        <v>32.859934347878799</v>
      </c>
      <c r="O6" s="152">
        <v>55.8</v>
      </c>
      <c r="P6" s="150">
        <v>0.58888771232757997</v>
      </c>
      <c r="Q6" s="146">
        <v>-2.4669404963936001</v>
      </c>
      <c r="R6" s="151">
        <v>102.8</v>
      </c>
      <c r="S6" s="148">
        <v>-2.3997475645900001E-2</v>
      </c>
      <c r="T6" s="153">
        <v>12.0694671335899</v>
      </c>
      <c r="U6" s="152">
        <v>15</v>
      </c>
      <c r="V6" s="150">
        <v>0.80463114223932997</v>
      </c>
      <c r="W6" s="146">
        <v>11.8144762628944</v>
      </c>
      <c r="X6" s="151">
        <v>65</v>
      </c>
      <c r="Y6" s="148">
        <v>0.1817611732753</v>
      </c>
      <c r="Z6" s="149">
        <v>3.4453158407621798</v>
      </c>
      <c r="AA6" s="152">
        <v>23.6</v>
      </c>
      <c r="AB6" s="150">
        <v>0.14598795935433001</v>
      </c>
      <c r="AC6" s="146">
        <v>18.4340563538425</v>
      </c>
      <c r="AD6" s="151">
        <v>165</v>
      </c>
      <c r="AE6" s="154">
        <v>0.11172155365965</v>
      </c>
    </row>
    <row r="7" spans="1:31" x14ac:dyDescent="0.2">
      <c r="A7" s="142" t="s">
        <v>1</v>
      </c>
      <c r="B7" s="144">
        <v>117.223840917198</v>
      </c>
      <c r="C7" s="144">
        <v>1844.2</v>
      </c>
      <c r="D7" s="145">
        <v>6.3563518553949996E-2</v>
      </c>
      <c r="E7" s="146">
        <v>30.043345598406699</v>
      </c>
      <c r="F7" s="147">
        <v>149.4</v>
      </c>
      <c r="G7" s="148">
        <v>0.20109334403217</v>
      </c>
      <c r="H7" s="149">
        <v>24.500042269818199</v>
      </c>
      <c r="I7" s="144">
        <v>376.2</v>
      </c>
      <c r="J7" s="150">
        <v>6.5125045905950002E-2</v>
      </c>
      <c r="K7" s="172">
        <v>3.6857490654846599</v>
      </c>
      <c r="L7" s="173">
        <v>53</v>
      </c>
      <c r="M7" s="148">
        <v>6.9542435197819996E-2</v>
      </c>
      <c r="N7" s="149">
        <v>21.773737627881701</v>
      </c>
      <c r="O7" s="152">
        <v>36</v>
      </c>
      <c r="P7" s="150">
        <v>0.60482604521893002</v>
      </c>
      <c r="Q7" s="146">
        <v>2.2321169628742199</v>
      </c>
      <c r="R7" s="151">
        <v>58</v>
      </c>
      <c r="S7" s="148">
        <v>3.8484775221969997E-2</v>
      </c>
      <c r="T7" s="153">
        <v>8.3340280755601501</v>
      </c>
      <c r="U7" s="152">
        <v>9.6</v>
      </c>
      <c r="V7" s="150">
        <v>0.86812792453751997</v>
      </c>
      <c r="W7" s="146">
        <v>9.6584950104932599</v>
      </c>
      <c r="X7" s="151">
        <v>45.6</v>
      </c>
      <c r="Y7" s="148">
        <v>0.21180910110730999</v>
      </c>
      <c r="Z7" s="149">
        <v>2.8464230237633399</v>
      </c>
      <c r="AA7" s="152">
        <v>16.600000000000001</v>
      </c>
      <c r="AB7" s="150">
        <v>0.17147126649177</v>
      </c>
      <c r="AC7" s="146">
        <v>14.1499032829161</v>
      </c>
      <c r="AD7" s="151">
        <v>91.4</v>
      </c>
      <c r="AE7" s="154">
        <v>0.15481294620257999</v>
      </c>
    </row>
    <row r="8" spans="1:31" ht="13.5" thickBot="1" x14ac:dyDescent="0.25">
      <c r="A8" s="155" t="s">
        <v>2</v>
      </c>
      <c r="B8" s="156">
        <v>36.535218128754103</v>
      </c>
      <c r="C8" s="156">
        <v>1892.6</v>
      </c>
      <c r="D8" s="157">
        <v>1.9304247135560001E-2</v>
      </c>
      <c r="E8" s="158">
        <v>12.119385216672701</v>
      </c>
      <c r="F8" s="159">
        <v>180.8</v>
      </c>
      <c r="G8" s="160">
        <v>6.7031997879829996E-2</v>
      </c>
      <c r="H8" s="161">
        <v>5.8642069685128204</v>
      </c>
      <c r="I8" s="156">
        <v>350.8</v>
      </c>
      <c r="J8" s="162">
        <v>1.6716667527120001E-2</v>
      </c>
      <c r="K8" s="176">
        <v>1.39002048448324</v>
      </c>
      <c r="L8" s="177">
        <v>56</v>
      </c>
      <c r="M8" s="160">
        <v>2.4821794365769999E-2</v>
      </c>
      <c r="N8" s="161">
        <v>11.086196719997099</v>
      </c>
      <c r="O8" s="164">
        <v>19.8</v>
      </c>
      <c r="P8" s="162">
        <v>0.55990892525238001</v>
      </c>
      <c r="Q8" s="158">
        <v>-4.6990574592677996</v>
      </c>
      <c r="R8" s="163">
        <v>44.8</v>
      </c>
      <c r="S8" s="160">
        <v>-0.1048896754301</v>
      </c>
      <c r="T8" s="165">
        <v>3.7354390580297698</v>
      </c>
      <c r="U8" s="164">
        <v>5.4</v>
      </c>
      <c r="V8" s="162">
        <v>0.69174797370922003</v>
      </c>
      <c r="W8" s="158">
        <v>2.15598125240109</v>
      </c>
      <c r="X8" s="163">
        <v>19.399999999999999</v>
      </c>
      <c r="Y8" s="160">
        <v>0.11113305424748</v>
      </c>
      <c r="Z8" s="161">
        <v>0.59889281699884001</v>
      </c>
      <c r="AA8" s="164">
        <v>7</v>
      </c>
      <c r="AB8" s="162">
        <v>8.5556116714120001E-2</v>
      </c>
      <c r="AC8" s="158">
        <v>4.2841530709263997</v>
      </c>
      <c r="AD8" s="163">
        <v>73.599999999999994</v>
      </c>
      <c r="AE8" s="166">
        <v>5.8208601507150001E-2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842.34534529021005</v>
      </c>
      <c r="C11" s="144">
        <v>35611</v>
      </c>
      <c r="D11" s="145">
        <v>2.3654077259560001E-2</v>
      </c>
      <c r="E11" s="146">
        <v>64.700333446091804</v>
      </c>
      <c r="F11" s="147">
        <v>445.4</v>
      </c>
      <c r="G11" s="148">
        <v>0.14526343387088</v>
      </c>
      <c r="H11" s="149">
        <v>-54.056010206365997</v>
      </c>
      <c r="I11" s="144">
        <v>2203.8000000000002</v>
      </c>
      <c r="J11" s="150">
        <v>-2.4528546241199999E-2</v>
      </c>
      <c r="K11" s="172">
        <v>44.103973046579</v>
      </c>
      <c r="L11" s="173">
        <v>908.8</v>
      </c>
      <c r="M11" s="148">
        <v>4.8529899919210001E-2</v>
      </c>
      <c r="N11" s="149">
        <v>167.01570374663299</v>
      </c>
      <c r="O11" s="152">
        <v>435.8</v>
      </c>
      <c r="P11" s="150">
        <v>0.38323933856501002</v>
      </c>
      <c r="Q11" s="146">
        <v>-9.4588947732862998</v>
      </c>
      <c r="R11" s="151">
        <v>355</v>
      </c>
      <c r="S11" s="148">
        <v>-2.6644774009300001E-2</v>
      </c>
      <c r="T11" s="153">
        <v>284.850465867352</v>
      </c>
      <c r="U11" s="152">
        <v>470.4</v>
      </c>
      <c r="V11" s="150">
        <v>0.60554945975202001</v>
      </c>
      <c r="W11" s="146">
        <v>64.469883151887103</v>
      </c>
      <c r="X11" s="151">
        <v>345.4</v>
      </c>
      <c r="Y11" s="148">
        <v>0.18665281746348</v>
      </c>
      <c r="Z11" s="149">
        <v>30.3516538363431</v>
      </c>
      <c r="AA11" s="152">
        <v>220.8</v>
      </c>
      <c r="AB11" s="150">
        <v>0.13746220034576001</v>
      </c>
      <c r="AC11" s="146">
        <v>250.368237174977</v>
      </c>
      <c r="AD11" s="151">
        <v>2561.1999999999998</v>
      </c>
      <c r="AE11" s="154">
        <v>9.7754270332260002E-2</v>
      </c>
    </row>
    <row r="12" spans="1:31" x14ac:dyDescent="0.2">
      <c r="A12" s="142" t="s">
        <v>1</v>
      </c>
      <c r="B12" s="144">
        <v>668.47031410456896</v>
      </c>
      <c r="C12" s="144">
        <v>14811.8</v>
      </c>
      <c r="D12" s="145">
        <v>4.5130930346380001E-2</v>
      </c>
      <c r="E12" s="146">
        <v>51.117445416880997</v>
      </c>
      <c r="F12" s="147">
        <v>221.4</v>
      </c>
      <c r="G12" s="148">
        <v>0.23088277062729001</v>
      </c>
      <c r="H12" s="149">
        <v>33.712131040512602</v>
      </c>
      <c r="I12" s="144">
        <v>1331.2</v>
      </c>
      <c r="J12" s="150">
        <v>2.5324617668650001E-2</v>
      </c>
      <c r="K12" s="172">
        <v>31.394061427035599</v>
      </c>
      <c r="L12" s="173">
        <v>436.4</v>
      </c>
      <c r="M12" s="148">
        <v>7.1938729209520005E-2</v>
      </c>
      <c r="N12" s="149">
        <v>111.39318173861599</v>
      </c>
      <c r="O12" s="152">
        <v>235.4</v>
      </c>
      <c r="P12" s="150">
        <v>0.47320807875367998</v>
      </c>
      <c r="Q12" s="146">
        <v>7.8034044321285201</v>
      </c>
      <c r="R12" s="151">
        <v>215.8</v>
      </c>
      <c r="S12" s="148">
        <v>3.616035418039E-2</v>
      </c>
      <c r="T12" s="153">
        <v>195.238113347254</v>
      </c>
      <c r="U12" s="152">
        <v>286.60000000000002</v>
      </c>
      <c r="V12" s="150">
        <v>0.68122160972524004</v>
      </c>
      <c r="W12" s="146">
        <v>41.251361516529798</v>
      </c>
      <c r="X12" s="151">
        <v>174.6</v>
      </c>
      <c r="Y12" s="148">
        <v>0.23626209345092</v>
      </c>
      <c r="Z12" s="149">
        <v>23.341860356845299</v>
      </c>
      <c r="AA12" s="152">
        <v>136</v>
      </c>
      <c r="AB12" s="150">
        <v>0.17163132615327001</v>
      </c>
      <c r="AC12" s="146">
        <v>173.21875482876601</v>
      </c>
      <c r="AD12" s="151">
        <v>1175</v>
      </c>
      <c r="AE12" s="154">
        <v>0.14742021687554999</v>
      </c>
    </row>
    <row r="13" spans="1:31" ht="13.5" thickBot="1" x14ac:dyDescent="0.25">
      <c r="A13" s="155" t="s">
        <v>2</v>
      </c>
      <c r="B13" s="156">
        <v>173.87503118564101</v>
      </c>
      <c r="C13" s="156">
        <v>20799.2</v>
      </c>
      <c r="D13" s="157">
        <v>8.35969802616E-3</v>
      </c>
      <c r="E13" s="158">
        <v>13.5828880292107</v>
      </c>
      <c r="F13" s="159">
        <v>224</v>
      </c>
      <c r="G13" s="160">
        <v>6.0637892987549999E-2</v>
      </c>
      <c r="H13" s="161">
        <v>-87.768141246878997</v>
      </c>
      <c r="I13" s="156">
        <v>872.6</v>
      </c>
      <c r="J13" s="162">
        <v>-0.1005823301019</v>
      </c>
      <c r="K13" s="176">
        <v>12.7099116195434</v>
      </c>
      <c r="L13" s="177">
        <v>472.4</v>
      </c>
      <c r="M13" s="160">
        <v>2.690497802613E-2</v>
      </c>
      <c r="N13" s="161">
        <v>55.622522008016801</v>
      </c>
      <c r="O13" s="164">
        <v>200.4</v>
      </c>
      <c r="P13" s="162">
        <v>0.27755749504998001</v>
      </c>
      <c r="Q13" s="158">
        <v>-17.262299205415001</v>
      </c>
      <c r="R13" s="163">
        <v>139.19999999999999</v>
      </c>
      <c r="S13" s="160">
        <v>-0.12401077015380001</v>
      </c>
      <c r="T13" s="165">
        <v>89.612352520098</v>
      </c>
      <c r="U13" s="164">
        <v>183.8</v>
      </c>
      <c r="V13" s="162">
        <v>0.48755360457072</v>
      </c>
      <c r="W13" s="158">
        <v>23.218521635357298</v>
      </c>
      <c r="X13" s="163">
        <v>170.8</v>
      </c>
      <c r="Y13" s="160">
        <v>0.13593982222105999</v>
      </c>
      <c r="Z13" s="161">
        <v>7.0097934794977697</v>
      </c>
      <c r="AA13" s="164">
        <v>84.8</v>
      </c>
      <c r="AB13" s="162">
        <v>8.2662658956339993E-2</v>
      </c>
      <c r="AC13" s="158">
        <v>77.149482346210604</v>
      </c>
      <c r="AD13" s="163">
        <v>1386.2</v>
      </c>
      <c r="AE13" s="166">
        <v>5.5655376097399997E-2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6968.3475567678197</v>
      </c>
      <c r="C16" s="144">
        <v>182384</v>
      </c>
      <c r="D16" s="145">
        <v>3.8207011342919997E-2</v>
      </c>
      <c r="E16" s="146">
        <v>14.875634201107101</v>
      </c>
      <c r="F16" s="147">
        <v>106.4</v>
      </c>
      <c r="G16" s="148">
        <v>0.13980859211567001</v>
      </c>
      <c r="H16" s="149">
        <v>68.263382783062994</v>
      </c>
      <c r="I16" s="144">
        <v>4083.6</v>
      </c>
      <c r="J16" s="150">
        <v>1.671647144262E-2</v>
      </c>
      <c r="K16" s="172">
        <v>205.72065413486899</v>
      </c>
      <c r="L16" s="173">
        <v>3901.6</v>
      </c>
      <c r="M16" s="148">
        <v>5.2727253981669997E-2</v>
      </c>
      <c r="N16" s="149">
        <v>180.956848801353</v>
      </c>
      <c r="O16" s="152">
        <v>557.79999999999995</v>
      </c>
      <c r="P16" s="150">
        <v>0.32441170455603002</v>
      </c>
      <c r="Q16" s="146">
        <v>-28.966612854541999</v>
      </c>
      <c r="R16" s="151">
        <v>873.8</v>
      </c>
      <c r="S16" s="148">
        <v>-3.3150163486500003E-2</v>
      </c>
      <c r="T16" s="153">
        <v>1623.93129711709</v>
      </c>
      <c r="U16" s="152">
        <v>2109.4</v>
      </c>
      <c r="V16" s="150">
        <v>0.76985460183801002</v>
      </c>
      <c r="W16" s="146">
        <v>435.280415378187</v>
      </c>
      <c r="X16" s="151">
        <v>2273</v>
      </c>
      <c r="Y16" s="148">
        <v>0.19150040271808</v>
      </c>
      <c r="Z16" s="149">
        <v>391.80822329921699</v>
      </c>
      <c r="AA16" s="152">
        <v>2862.8</v>
      </c>
      <c r="AB16" s="150">
        <v>0.13686189160934001</v>
      </c>
      <c r="AC16" s="146">
        <v>4076.4777139074799</v>
      </c>
      <c r="AD16" s="151">
        <v>30879.8</v>
      </c>
      <c r="AE16" s="154">
        <v>0.13201114365725999</v>
      </c>
    </row>
    <row r="17" spans="1:31" x14ac:dyDescent="0.2">
      <c r="A17" s="142" t="s">
        <v>1</v>
      </c>
      <c r="B17" s="144">
        <v>4838.5672038278599</v>
      </c>
      <c r="C17" s="144">
        <v>83839.600000000006</v>
      </c>
      <c r="D17" s="145">
        <v>5.7712193329020001E-2</v>
      </c>
      <c r="E17" s="146">
        <v>11.0561248396219</v>
      </c>
      <c r="F17" s="147">
        <v>53.6</v>
      </c>
      <c r="G17" s="148">
        <v>0.20627098581384001</v>
      </c>
      <c r="H17" s="149">
        <v>133.62999263324201</v>
      </c>
      <c r="I17" s="144">
        <v>2024.6</v>
      </c>
      <c r="J17" s="150">
        <v>6.6003157479620003E-2</v>
      </c>
      <c r="K17" s="172">
        <v>140.91245723374601</v>
      </c>
      <c r="L17" s="173">
        <v>1838.8</v>
      </c>
      <c r="M17" s="148">
        <v>7.6632835128209995E-2</v>
      </c>
      <c r="N17" s="149">
        <v>120.443550988661</v>
      </c>
      <c r="O17" s="152">
        <v>288.39999999999998</v>
      </c>
      <c r="P17" s="150">
        <v>0.41762673713128001</v>
      </c>
      <c r="Q17" s="146">
        <v>17.8007681489288</v>
      </c>
      <c r="R17" s="151">
        <v>516.20000000000005</v>
      </c>
      <c r="S17" s="148">
        <v>3.4484246704630003E-2</v>
      </c>
      <c r="T17" s="153">
        <v>1059.7321560640401</v>
      </c>
      <c r="U17" s="152">
        <v>1312.6</v>
      </c>
      <c r="V17" s="150">
        <v>0.80735346340395997</v>
      </c>
      <c r="W17" s="146">
        <v>294.58431432628299</v>
      </c>
      <c r="X17" s="151">
        <v>1284.5999999999999</v>
      </c>
      <c r="Y17" s="148">
        <v>0.22931987725851</v>
      </c>
      <c r="Z17" s="149">
        <v>243.458803335803</v>
      </c>
      <c r="AA17" s="152">
        <v>1358.2</v>
      </c>
      <c r="AB17" s="150">
        <v>0.17925107004550001</v>
      </c>
      <c r="AC17" s="146">
        <v>2816.9490362575398</v>
      </c>
      <c r="AD17" s="151">
        <v>16194.8</v>
      </c>
      <c r="AE17" s="154">
        <v>0.17394157607735</v>
      </c>
    </row>
    <row r="18" spans="1:31" ht="13.5" thickBot="1" x14ac:dyDescent="0.25">
      <c r="A18" s="155" t="s">
        <v>2</v>
      </c>
      <c r="B18" s="156">
        <v>2129.7803529399598</v>
      </c>
      <c r="C18" s="156">
        <v>98544.4</v>
      </c>
      <c r="D18" s="157">
        <v>2.1612393529620001E-2</v>
      </c>
      <c r="E18" s="158">
        <v>3.8195093614852</v>
      </c>
      <c r="F18" s="159">
        <v>52.8</v>
      </c>
      <c r="G18" s="160">
        <v>7.2339192452369999E-2</v>
      </c>
      <c r="H18" s="161">
        <v>-65.366609850179003</v>
      </c>
      <c r="I18" s="156">
        <v>2059</v>
      </c>
      <c r="J18" s="162">
        <v>-3.1746775060800002E-2</v>
      </c>
      <c r="K18" s="176">
        <v>64.808196901122997</v>
      </c>
      <c r="L18" s="177">
        <v>2062.8000000000002</v>
      </c>
      <c r="M18" s="160">
        <v>3.1417586242549998E-2</v>
      </c>
      <c r="N18" s="161">
        <v>60.513297812691697</v>
      </c>
      <c r="O18" s="164">
        <v>269.39999999999998</v>
      </c>
      <c r="P18" s="162">
        <v>0.22462248631289</v>
      </c>
      <c r="Q18" s="158">
        <v>-46.767381003471002</v>
      </c>
      <c r="R18" s="163">
        <v>357.6</v>
      </c>
      <c r="S18" s="160">
        <v>-0.13078126678820001</v>
      </c>
      <c r="T18" s="165">
        <v>564.19914105304895</v>
      </c>
      <c r="U18" s="164">
        <v>796.8</v>
      </c>
      <c r="V18" s="162">
        <v>0.70808125132160005</v>
      </c>
      <c r="W18" s="158">
        <v>140.696101051905</v>
      </c>
      <c r="X18" s="163">
        <v>988.4</v>
      </c>
      <c r="Y18" s="160">
        <v>0.14234733008084</v>
      </c>
      <c r="Z18" s="161">
        <v>148.34941996341399</v>
      </c>
      <c r="AA18" s="164">
        <v>1504.6</v>
      </c>
      <c r="AB18" s="162">
        <v>9.8597248413809999E-2</v>
      </c>
      <c r="AC18" s="158">
        <v>1259.5286776499399</v>
      </c>
      <c r="AD18" s="163">
        <v>14685</v>
      </c>
      <c r="AE18" s="166">
        <v>8.5769743115420002E-2</v>
      </c>
    </row>
    <row r="19" spans="1:31" x14ac:dyDescent="0.2">
      <c r="A19" s="132"/>
      <c r="B19" s="130"/>
      <c r="C19" s="130"/>
      <c r="D19" s="131"/>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581</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36'!A1" display="Back to Top"/>
  </hyperlinks>
  <pageMargins left="0.7" right="0.7" top="0.75" bottom="0.75" header="0.3" footer="0.3"/>
  <pageSetup paperSize="5" scale="38" orientation="landscape" r:id="rId1"/>
</worksheet>
</file>

<file path=xl/worksheets/sheet3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247</v>
      </c>
      <c r="B1" s="12"/>
      <c r="C1" s="12"/>
      <c r="D1" s="12"/>
      <c r="E1" s="30"/>
      <c r="F1" s="30"/>
      <c r="G1" s="30"/>
      <c r="H1" s="30"/>
      <c r="I1" s="30"/>
      <c r="J1" s="30"/>
      <c r="K1" s="30"/>
      <c r="L1" s="30"/>
      <c r="M1" s="30"/>
      <c r="N1" s="30"/>
      <c r="O1" s="30"/>
      <c r="P1" s="30"/>
      <c r="Q1" s="30"/>
      <c r="R1" s="30"/>
      <c r="S1" s="30"/>
      <c r="T1" s="30"/>
      <c r="U1" s="30"/>
      <c r="V1" s="30"/>
    </row>
    <row r="2" spans="1:30" x14ac:dyDescent="0.25">
      <c r="A2" s="12" t="s">
        <v>329</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361</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764.78305480640006</v>
      </c>
      <c r="C6" s="222">
        <v>4506.2</v>
      </c>
      <c r="D6" s="77">
        <v>0.16971795632825887</v>
      </c>
      <c r="E6" s="224">
        <v>346.21669304599999</v>
      </c>
      <c r="F6" s="225">
        <v>773.2</v>
      </c>
      <c r="G6" s="78">
        <v>0.44777120155975164</v>
      </c>
      <c r="H6" s="232">
        <v>241.38401843359998</v>
      </c>
      <c r="I6" s="222">
        <v>1285.1999999999998</v>
      </c>
      <c r="J6" s="77">
        <v>0.18781825274945535</v>
      </c>
      <c r="K6" s="224">
        <v>7.6577208891999993</v>
      </c>
      <c r="L6" s="225">
        <v>109.6</v>
      </c>
      <c r="M6" s="78">
        <v>6.9869716142335767E-2</v>
      </c>
      <c r="N6" s="232">
        <v>169.52462243760002</v>
      </c>
      <c r="O6" s="222">
        <v>302.2</v>
      </c>
      <c r="P6" s="79">
        <v>0.56096830720582402</v>
      </c>
      <c r="Q6" s="28"/>
      <c r="R6" s="19"/>
      <c r="S6" s="28"/>
      <c r="T6" s="18"/>
      <c r="U6" s="19"/>
      <c r="V6" s="13"/>
      <c r="W6" s="18"/>
      <c r="Z6" s="16"/>
      <c r="AA6" s="18"/>
      <c r="AB6" s="18"/>
      <c r="AC6" s="19"/>
      <c r="AD6" s="16"/>
    </row>
    <row r="7" spans="1:30" x14ac:dyDescent="0.25">
      <c r="A7" s="76" t="s">
        <v>1</v>
      </c>
      <c r="B7" s="222">
        <v>444.86902470759998</v>
      </c>
      <c r="C7" s="222">
        <v>2237.4</v>
      </c>
      <c r="D7" s="77">
        <v>0.19883303151318493</v>
      </c>
      <c r="E7" s="224">
        <v>201.866930094</v>
      </c>
      <c r="F7" s="225">
        <v>429.6</v>
      </c>
      <c r="G7" s="78">
        <v>0.4698950886731843</v>
      </c>
      <c r="H7" s="232">
        <v>148.59786466879999</v>
      </c>
      <c r="I7" s="222">
        <v>651.79999999999995</v>
      </c>
      <c r="J7" s="77">
        <v>0.22798076813255599</v>
      </c>
      <c r="K7" s="224">
        <v>5.5746658353999994</v>
      </c>
      <c r="L7" s="225">
        <v>56.8</v>
      </c>
      <c r="M7" s="78">
        <v>9.8145525271126757E-2</v>
      </c>
      <c r="N7" s="232">
        <v>88.82956410940001</v>
      </c>
      <c r="O7" s="222">
        <v>148.6</v>
      </c>
      <c r="P7" s="79">
        <v>0.59777633990174972</v>
      </c>
      <c r="Q7" s="28"/>
      <c r="R7" s="19"/>
      <c r="S7" s="28"/>
      <c r="T7" s="20"/>
      <c r="U7" s="19"/>
      <c r="V7" s="13"/>
      <c r="W7" s="18"/>
      <c r="Z7" s="16"/>
      <c r="AA7" s="18"/>
      <c r="AB7" s="20"/>
      <c r="AC7" s="19"/>
      <c r="AD7" s="16"/>
    </row>
    <row r="8" spans="1:30" ht="15.75" thickBot="1" x14ac:dyDescent="0.3">
      <c r="A8" s="80" t="s">
        <v>2</v>
      </c>
      <c r="B8" s="223">
        <v>319.91403009879997</v>
      </c>
      <c r="C8" s="223">
        <v>2268.8000000000002</v>
      </c>
      <c r="D8" s="81">
        <v>0.14100583131999292</v>
      </c>
      <c r="E8" s="226">
        <v>144.34976295199999</v>
      </c>
      <c r="F8" s="227">
        <v>343.6</v>
      </c>
      <c r="G8" s="82">
        <v>0.42010990381839342</v>
      </c>
      <c r="H8" s="233">
        <v>92.786153764799991</v>
      </c>
      <c r="I8" s="223">
        <v>633.4</v>
      </c>
      <c r="J8" s="81">
        <v>0.14648903341458794</v>
      </c>
      <c r="K8" s="226">
        <v>2.0830550537999999</v>
      </c>
      <c r="L8" s="227">
        <v>52.8</v>
      </c>
      <c r="M8" s="82">
        <v>3.9451800261363634E-2</v>
      </c>
      <c r="N8" s="233">
        <v>80.695058328200005</v>
      </c>
      <c r="O8" s="223">
        <v>153.6</v>
      </c>
      <c r="P8" s="83">
        <v>0.5253584526575521</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2866.6639289300001</v>
      </c>
      <c r="C11" s="222">
        <v>30120.799999999999</v>
      </c>
      <c r="D11" s="77">
        <v>9.5172237421648834E-2</v>
      </c>
      <c r="E11" s="224">
        <v>336.24757031999997</v>
      </c>
      <c r="F11" s="225">
        <v>967.6</v>
      </c>
      <c r="G11" s="78">
        <v>0.34750679032658116</v>
      </c>
      <c r="H11" s="232">
        <v>1381.0654775999999</v>
      </c>
      <c r="I11" s="222">
        <v>6120.2</v>
      </c>
      <c r="J11" s="77">
        <v>0.2256569193163622</v>
      </c>
      <c r="K11" s="224">
        <v>27.746948459999999</v>
      </c>
      <c r="L11" s="225">
        <v>247.4</v>
      </c>
      <c r="M11" s="78">
        <v>0.11215419749393693</v>
      </c>
      <c r="N11" s="232">
        <v>1121.603932468</v>
      </c>
      <c r="O11" s="222">
        <v>1952</v>
      </c>
      <c r="P11" s="79">
        <v>0.57459217851844269</v>
      </c>
      <c r="Q11" s="28"/>
      <c r="R11" s="22"/>
      <c r="S11" s="28"/>
      <c r="T11" s="22"/>
      <c r="U11" s="23"/>
      <c r="V11" s="13"/>
    </row>
    <row r="12" spans="1:30" x14ac:dyDescent="0.25">
      <c r="A12" s="92" t="s">
        <v>1</v>
      </c>
      <c r="B12" s="222">
        <v>1752.8639243300001</v>
      </c>
      <c r="C12" s="222">
        <v>14555.2</v>
      </c>
      <c r="D12" s="77">
        <v>0.12042870756361988</v>
      </c>
      <c r="E12" s="224">
        <v>202.32103042</v>
      </c>
      <c r="F12" s="225">
        <v>549.6</v>
      </c>
      <c r="G12" s="78">
        <v>0.36812414559679768</v>
      </c>
      <c r="H12" s="232">
        <v>951.91090041999996</v>
      </c>
      <c r="I12" s="222">
        <v>3603.6</v>
      </c>
      <c r="J12" s="77">
        <v>0.26415553902208899</v>
      </c>
      <c r="K12" s="224">
        <v>21.232709800000002</v>
      </c>
      <c r="L12" s="225">
        <v>152.6</v>
      </c>
      <c r="M12" s="78">
        <v>0.13913964482306687</v>
      </c>
      <c r="N12" s="232">
        <v>577.39928361599993</v>
      </c>
      <c r="O12" s="222">
        <v>956</v>
      </c>
      <c r="P12" s="79">
        <v>0.60397414604184096</v>
      </c>
      <c r="Q12" s="28"/>
      <c r="R12" s="22"/>
      <c r="S12" s="28"/>
      <c r="T12" s="22"/>
      <c r="U12" s="23"/>
      <c r="V12" s="13"/>
    </row>
    <row r="13" spans="1:30" ht="15.75" thickBot="1" x14ac:dyDescent="0.3">
      <c r="A13" s="80" t="s">
        <v>2</v>
      </c>
      <c r="B13" s="223">
        <v>1113.8000046</v>
      </c>
      <c r="C13" s="223">
        <v>15565.6</v>
      </c>
      <c r="D13" s="81">
        <v>7.1555224636377646E-2</v>
      </c>
      <c r="E13" s="226">
        <v>133.92653989999999</v>
      </c>
      <c r="F13" s="227">
        <v>418</v>
      </c>
      <c r="G13" s="82">
        <v>0.32039842081339709</v>
      </c>
      <c r="H13" s="233">
        <v>429.15457717999999</v>
      </c>
      <c r="I13" s="223">
        <v>2516.6</v>
      </c>
      <c r="J13" s="81">
        <v>0.17052951489310975</v>
      </c>
      <c r="K13" s="226">
        <v>6.5142386599999993</v>
      </c>
      <c r="L13" s="227">
        <v>94.8</v>
      </c>
      <c r="M13" s="82">
        <v>6.8715597679324891E-2</v>
      </c>
      <c r="N13" s="233">
        <v>544.20464885199999</v>
      </c>
      <c r="O13" s="223">
        <v>996</v>
      </c>
      <c r="P13" s="83">
        <v>0.54639020969076302</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4990.2373477044002</v>
      </c>
      <c r="C16" s="222">
        <v>138745.60000000001</v>
      </c>
      <c r="D16" s="77">
        <v>3.5966815147322868E-2</v>
      </c>
      <c r="E16" s="224">
        <v>155.03498234599999</v>
      </c>
      <c r="F16" s="225">
        <v>346</v>
      </c>
      <c r="G16" s="78">
        <v>0.44807798365895951</v>
      </c>
      <c r="H16" s="232">
        <v>1353.5027379799999</v>
      </c>
      <c r="I16" s="222">
        <v>6834.6</v>
      </c>
      <c r="J16" s="77">
        <v>0.1980368621397009</v>
      </c>
      <c r="K16" s="224">
        <v>59.683410017999996</v>
      </c>
      <c r="L16" s="225">
        <v>530.20000000000005</v>
      </c>
      <c r="M16" s="78">
        <v>0.11256772919275744</v>
      </c>
      <c r="N16" s="232">
        <v>3422.0162173260005</v>
      </c>
      <c r="O16" s="222">
        <v>5931.4</v>
      </c>
      <c r="P16" s="79">
        <v>0.57693229546582603</v>
      </c>
      <c r="Q16" s="28"/>
      <c r="R16" s="22"/>
      <c r="S16" s="28"/>
      <c r="T16" s="22"/>
      <c r="U16" s="23"/>
      <c r="V16" s="13"/>
    </row>
    <row r="17" spans="1:22" x14ac:dyDescent="0.25">
      <c r="A17" s="76" t="s">
        <v>1</v>
      </c>
      <c r="B17" s="222">
        <v>2675.202078542</v>
      </c>
      <c r="C17" s="222">
        <v>64501.2</v>
      </c>
      <c r="D17" s="77">
        <v>4.1475229585527094E-2</v>
      </c>
      <c r="E17" s="224">
        <v>88.436726419999985</v>
      </c>
      <c r="F17" s="225">
        <v>190.6</v>
      </c>
      <c r="G17" s="78">
        <v>0.46399121941238186</v>
      </c>
      <c r="H17" s="232">
        <v>860.49802525999985</v>
      </c>
      <c r="I17" s="222">
        <v>3634</v>
      </c>
      <c r="J17" s="77">
        <v>0.23679087101265819</v>
      </c>
      <c r="K17" s="224">
        <v>43.099362819999996</v>
      </c>
      <c r="L17" s="225">
        <v>294.2</v>
      </c>
      <c r="M17" s="78">
        <v>0.14649681447994561</v>
      </c>
      <c r="N17" s="232">
        <v>1683.1679640059999</v>
      </c>
      <c r="O17" s="222">
        <v>2758.6</v>
      </c>
      <c r="P17" s="79">
        <v>0.61015296309939826</v>
      </c>
      <c r="Q17" s="28"/>
      <c r="R17" s="22"/>
      <c r="S17" s="28"/>
      <c r="T17" s="22"/>
      <c r="U17" s="23"/>
      <c r="V17" s="13"/>
    </row>
    <row r="18" spans="1:22" ht="15.75" thickBot="1" x14ac:dyDescent="0.3">
      <c r="A18" s="93" t="s">
        <v>2</v>
      </c>
      <c r="B18" s="223">
        <v>2315.0352691624003</v>
      </c>
      <c r="C18" s="223">
        <v>74244.399999999994</v>
      </c>
      <c r="D18" s="81">
        <v>3.1181277903281599E-2</v>
      </c>
      <c r="E18" s="226">
        <v>66.598255926000007</v>
      </c>
      <c r="F18" s="227">
        <v>155.4</v>
      </c>
      <c r="G18" s="82">
        <v>0.42856020544401546</v>
      </c>
      <c r="H18" s="233">
        <v>493.00471272000004</v>
      </c>
      <c r="I18" s="223">
        <v>3200.6</v>
      </c>
      <c r="J18" s="81">
        <v>0.15403509114541025</v>
      </c>
      <c r="K18" s="226">
        <v>16.584047198</v>
      </c>
      <c r="L18" s="227">
        <v>236</v>
      </c>
      <c r="M18" s="82">
        <v>7.0271386432203389E-2</v>
      </c>
      <c r="N18" s="233">
        <v>1738.8482533199999</v>
      </c>
      <c r="O18" s="223">
        <v>3172.8</v>
      </c>
      <c r="P18" s="83">
        <v>0.54804849133888045</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37'!A1" display="Back to Top"/>
  </hyperlinks>
  <pageMargins left="0.7" right="0.7" top="0.75" bottom="0.75" header="0.3" footer="0.3"/>
  <pageSetup paperSize="5" scale="78" orientation="landscape" r:id="rId1"/>
</worksheet>
</file>

<file path=xl/worksheets/sheet3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582</v>
      </c>
    </row>
    <row r="2" spans="1:31" ht="14.45" customHeight="1" x14ac:dyDescent="0.2">
      <c r="A2" s="129" t="s">
        <v>422</v>
      </c>
    </row>
    <row r="3" spans="1:31" ht="14.45" customHeight="1" x14ac:dyDescent="0.2">
      <c r="A3" s="133"/>
    </row>
    <row r="4" spans="1:31" ht="14.45" customHeight="1" thickBot="1" x14ac:dyDescent="0.25">
      <c r="A4" s="134" t="s">
        <v>583</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192.81081238014801</v>
      </c>
      <c r="C6" s="144">
        <v>4582.8</v>
      </c>
      <c r="D6" s="145">
        <v>4.2072709343670002E-2</v>
      </c>
      <c r="E6" s="146">
        <v>52.466371743864997</v>
      </c>
      <c r="F6" s="147">
        <v>416.4</v>
      </c>
      <c r="G6" s="148">
        <v>0.12599993214185001</v>
      </c>
      <c r="H6" s="149">
        <v>42.725342251432103</v>
      </c>
      <c r="I6" s="144">
        <v>1047.5999999999999</v>
      </c>
      <c r="J6" s="150">
        <v>4.0784022767689998E-2</v>
      </c>
      <c r="K6" s="172">
        <v>5.8194937548499599</v>
      </c>
      <c r="L6" s="173">
        <v>123.4</v>
      </c>
      <c r="M6" s="148">
        <v>4.7159592826989997E-2</v>
      </c>
      <c r="N6" s="149">
        <v>43.132469000488499</v>
      </c>
      <c r="O6" s="152">
        <v>75.400000000000006</v>
      </c>
      <c r="P6" s="150">
        <v>0.57204866048392999</v>
      </c>
      <c r="Q6" s="146">
        <v>-3.301748941589</v>
      </c>
      <c r="R6" s="151">
        <v>131.80000000000001</v>
      </c>
      <c r="S6" s="148">
        <v>-2.50512059301E-2</v>
      </c>
      <c r="T6" s="153">
        <v>14.723459540759</v>
      </c>
      <c r="U6" s="152">
        <v>16.399999999999999</v>
      </c>
      <c r="V6" s="150">
        <v>0.89777192321702004</v>
      </c>
      <c r="W6" s="146">
        <v>11.0942570849184</v>
      </c>
      <c r="X6" s="151">
        <v>64</v>
      </c>
      <c r="Y6" s="148">
        <v>0.17334776695185</v>
      </c>
      <c r="Z6" s="149">
        <v>2.2289131569957199</v>
      </c>
      <c r="AA6" s="152">
        <v>15.8</v>
      </c>
      <c r="AB6" s="150">
        <v>0.14107045297441001</v>
      </c>
      <c r="AC6" s="146">
        <v>23.9222547884285</v>
      </c>
      <c r="AD6" s="151">
        <v>211.8</v>
      </c>
      <c r="AE6" s="154">
        <v>0.11294737860447999</v>
      </c>
    </row>
    <row r="7" spans="1:31" x14ac:dyDescent="0.2">
      <c r="A7" s="142" t="s">
        <v>1</v>
      </c>
      <c r="B7" s="144">
        <v>147.76181588943999</v>
      </c>
      <c r="C7" s="144">
        <v>2290.1999999999998</v>
      </c>
      <c r="D7" s="145">
        <v>6.451917556957E-2</v>
      </c>
      <c r="E7" s="146">
        <v>37.255900001868497</v>
      </c>
      <c r="F7" s="147">
        <v>189.8</v>
      </c>
      <c r="G7" s="148">
        <v>0.19629030559467001</v>
      </c>
      <c r="H7" s="149">
        <v>34.768639421373003</v>
      </c>
      <c r="I7" s="144">
        <v>528</v>
      </c>
      <c r="J7" s="150">
        <v>6.5849695873809996E-2</v>
      </c>
      <c r="K7" s="172">
        <v>4.3300287988144399</v>
      </c>
      <c r="L7" s="173">
        <v>63.4</v>
      </c>
      <c r="M7" s="148">
        <v>6.8296984208430001E-2</v>
      </c>
      <c r="N7" s="149">
        <v>27.639369472732</v>
      </c>
      <c r="O7" s="152">
        <v>47.4</v>
      </c>
      <c r="P7" s="150">
        <v>0.58310906060615997</v>
      </c>
      <c r="Q7" s="146">
        <v>2.8211515994518801</v>
      </c>
      <c r="R7" s="151">
        <v>73.2</v>
      </c>
      <c r="S7" s="148">
        <v>3.8540322396880003E-2</v>
      </c>
      <c r="T7" s="153">
        <v>11.465060235236599</v>
      </c>
      <c r="U7" s="152">
        <v>12.4</v>
      </c>
      <c r="V7" s="150">
        <v>0.92460163187391997</v>
      </c>
      <c r="W7" s="146">
        <v>8.8161675050489396</v>
      </c>
      <c r="X7" s="151">
        <v>42.6</v>
      </c>
      <c r="Y7" s="148">
        <v>0.20695228885090999</v>
      </c>
      <c r="Z7" s="149">
        <v>1.7895816678909999</v>
      </c>
      <c r="AA7" s="152">
        <v>10</v>
      </c>
      <c r="AB7" s="150">
        <v>0.17895816678910001</v>
      </c>
      <c r="AC7" s="146">
        <v>18.875917187023401</v>
      </c>
      <c r="AD7" s="151">
        <v>121.4</v>
      </c>
      <c r="AE7" s="154">
        <v>0.15548531455538001</v>
      </c>
    </row>
    <row r="8" spans="1:31" ht="13.5" thickBot="1" x14ac:dyDescent="0.25">
      <c r="A8" s="155" t="s">
        <v>2</v>
      </c>
      <c r="B8" s="156">
        <v>45.048996490708298</v>
      </c>
      <c r="C8" s="156">
        <v>2292.6</v>
      </c>
      <c r="D8" s="157">
        <v>1.9649741119559999E-2</v>
      </c>
      <c r="E8" s="158">
        <v>15.2104717419965</v>
      </c>
      <c r="F8" s="159">
        <v>226.6</v>
      </c>
      <c r="G8" s="160">
        <v>6.7124764969090006E-2</v>
      </c>
      <c r="H8" s="161">
        <v>7.9567028300590898</v>
      </c>
      <c r="I8" s="156">
        <v>519.6</v>
      </c>
      <c r="J8" s="162">
        <v>1.531313092775E-2</v>
      </c>
      <c r="K8" s="176">
        <v>1.48946495603553</v>
      </c>
      <c r="L8" s="177">
        <v>60</v>
      </c>
      <c r="M8" s="160">
        <v>2.4824415933929998E-2</v>
      </c>
      <c r="N8" s="161">
        <v>15.493099527756399</v>
      </c>
      <c r="O8" s="164">
        <v>28</v>
      </c>
      <c r="P8" s="162">
        <v>0.55332498313416001</v>
      </c>
      <c r="Q8" s="158">
        <v>-6.1229005410408996</v>
      </c>
      <c r="R8" s="163">
        <v>58.6</v>
      </c>
      <c r="S8" s="160">
        <v>-0.1044863573556</v>
      </c>
      <c r="T8" s="165">
        <v>3.2583993055224099</v>
      </c>
      <c r="U8" s="164">
        <v>4</v>
      </c>
      <c r="V8" s="162">
        <v>0.81459982638060002</v>
      </c>
      <c r="W8" s="158">
        <v>2.2780895798694298</v>
      </c>
      <c r="X8" s="163">
        <v>21.4</v>
      </c>
      <c r="Y8" s="160">
        <v>0.10645278410605</v>
      </c>
      <c r="Z8" s="161">
        <v>0.43933148910471997</v>
      </c>
      <c r="AA8" s="164">
        <v>5.8</v>
      </c>
      <c r="AB8" s="162">
        <v>7.5746808466330001E-2</v>
      </c>
      <c r="AC8" s="158">
        <v>5.0463376014051002</v>
      </c>
      <c r="AD8" s="163">
        <v>90.4</v>
      </c>
      <c r="AE8" s="166">
        <v>5.5822318599610003E-2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787.92449559031002</v>
      </c>
      <c r="C11" s="144">
        <v>38202</v>
      </c>
      <c r="D11" s="145">
        <v>2.0625215841850002E-2</v>
      </c>
      <c r="E11" s="146">
        <v>81.447649280946393</v>
      </c>
      <c r="F11" s="147">
        <v>584.79999999999995</v>
      </c>
      <c r="G11" s="148">
        <v>0.13927436607549001</v>
      </c>
      <c r="H11" s="149">
        <v>-111.70570916078999</v>
      </c>
      <c r="I11" s="144">
        <v>3663.6</v>
      </c>
      <c r="J11" s="150">
        <v>-3.0490694715800001E-2</v>
      </c>
      <c r="K11" s="172">
        <v>48.267464819709701</v>
      </c>
      <c r="L11" s="173">
        <v>955.6</v>
      </c>
      <c r="M11" s="148">
        <v>5.0510113875789998E-2</v>
      </c>
      <c r="N11" s="149">
        <v>211.97371608911101</v>
      </c>
      <c r="O11" s="152">
        <v>514.4</v>
      </c>
      <c r="P11" s="150">
        <v>0.41207954138629999</v>
      </c>
      <c r="Q11" s="146">
        <v>-10.302409611588001</v>
      </c>
      <c r="R11" s="151">
        <v>400.8</v>
      </c>
      <c r="S11" s="148">
        <v>-2.5704614799400002E-2</v>
      </c>
      <c r="T11" s="153">
        <v>242.42319173368</v>
      </c>
      <c r="U11" s="152">
        <v>386.4</v>
      </c>
      <c r="V11" s="150">
        <v>0.62738921256128</v>
      </c>
      <c r="W11" s="146">
        <v>39.2306491560743</v>
      </c>
      <c r="X11" s="151">
        <v>217.8</v>
      </c>
      <c r="Y11" s="148">
        <v>0.1801223560885</v>
      </c>
      <c r="Z11" s="149">
        <v>26.8999651099152</v>
      </c>
      <c r="AA11" s="152">
        <v>200.8</v>
      </c>
      <c r="AB11" s="150">
        <v>0.13396396967089</v>
      </c>
      <c r="AC11" s="146">
        <v>259.68997817324703</v>
      </c>
      <c r="AD11" s="151">
        <v>2822</v>
      </c>
      <c r="AE11" s="154">
        <v>9.2023379933819996E-2</v>
      </c>
    </row>
    <row r="12" spans="1:31" x14ac:dyDescent="0.2">
      <c r="A12" s="142" t="s">
        <v>1</v>
      </c>
      <c r="B12" s="144">
        <v>684.35927508355996</v>
      </c>
      <c r="C12" s="144">
        <v>16767.599999999999</v>
      </c>
      <c r="D12" s="145">
        <v>4.0814384591920001E-2</v>
      </c>
      <c r="E12" s="146">
        <v>62.977669986963903</v>
      </c>
      <c r="F12" s="147">
        <v>278.39999999999998</v>
      </c>
      <c r="G12" s="148">
        <v>0.22621289506812001</v>
      </c>
      <c r="H12" s="149">
        <v>56.288173882957501</v>
      </c>
      <c r="I12" s="144">
        <v>2209.8000000000002</v>
      </c>
      <c r="J12" s="150">
        <v>2.547206710243E-2</v>
      </c>
      <c r="K12" s="172">
        <v>35.2616162989708</v>
      </c>
      <c r="L12" s="173">
        <v>491.2</v>
      </c>
      <c r="M12" s="148">
        <v>7.1786678133079998E-2</v>
      </c>
      <c r="N12" s="149">
        <v>137.53828455111699</v>
      </c>
      <c r="O12" s="152">
        <v>281.39999999999998</v>
      </c>
      <c r="P12" s="150">
        <v>0.48876433742400999</v>
      </c>
      <c r="Q12" s="146">
        <v>9.0433776667014101</v>
      </c>
      <c r="R12" s="151">
        <v>247</v>
      </c>
      <c r="S12" s="148">
        <v>3.6612865047369998E-2</v>
      </c>
      <c r="T12" s="153">
        <v>161.216416439695</v>
      </c>
      <c r="U12" s="152">
        <v>236.4</v>
      </c>
      <c r="V12" s="150">
        <v>0.68196453654693001</v>
      </c>
      <c r="W12" s="146">
        <v>25.123070375227201</v>
      </c>
      <c r="X12" s="151">
        <v>110.4</v>
      </c>
      <c r="Y12" s="148">
        <v>0.22756404325387</v>
      </c>
      <c r="Z12" s="149">
        <v>20.686241003824399</v>
      </c>
      <c r="AA12" s="152">
        <v>120.8</v>
      </c>
      <c r="AB12" s="150">
        <v>0.17124371691908</v>
      </c>
      <c r="AC12" s="146">
        <v>176.22442487810301</v>
      </c>
      <c r="AD12" s="151">
        <v>1259.2</v>
      </c>
      <c r="AE12" s="154">
        <v>0.13994951149786</v>
      </c>
    </row>
    <row r="13" spans="1:31" ht="13.5" thickBot="1" x14ac:dyDescent="0.25">
      <c r="A13" s="155" t="s">
        <v>2</v>
      </c>
      <c r="B13" s="156">
        <v>103.56522050674999</v>
      </c>
      <c r="C13" s="156">
        <v>21434.400000000001</v>
      </c>
      <c r="D13" s="157">
        <v>4.8317293932500002E-3</v>
      </c>
      <c r="E13" s="158">
        <v>18.469979293982501</v>
      </c>
      <c r="F13" s="159">
        <v>306.39999999999998</v>
      </c>
      <c r="G13" s="160">
        <v>6.0280611272789997E-2</v>
      </c>
      <c r="H13" s="161">
        <v>-167.99388304374</v>
      </c>
      <c r="I13" s="156">
        <v>1453.8</v>
      </c>
      <c r="J13" s="162">
        <v>-0.1155550165385</v>
      </c>
      <c r="K13" s="176">
        <v>13.005848520738899</v>
      </c>
      <c r="L13" s="177">
        <v>464.4</v>
      </c>
      <c r="M13" s="160">
        <v>2.8005703102370001E-2</v>
      </c>
      <c r="N13" s="161">
        <v>74.435431537994106</v>
      </c>
      <c r="O13" s="164">
        <v>233</v>
      </c>
      <c r="P13" s="162">
        <v>0.31946537140769998</v>
      </c>
      <c r="Q13" s="158">
        <v>-19.345787278288999</v>
      </c>
      <c r="R13" s="163">
        <v>153.80000000000001</v>
      </c>
      <c r="S13" s="160">
        <v>-0.1257853529148</v>
      </c>
      <c r="T13" s="165">
        <v>81.206775293985004</v>
      </c>
      <c r="U13" s="164">
        <v>150</v>
      </c>
      <c r="V13" s="162">
        <v>0.5413785019599</v>
      </c>
      <c r="W13" s="158">
        <v>14.107578780847099</v>
      </c>
      <c r="X13" s="163">
        <v>107.4</v>
      </c>
      <c r="Y13" s="160">
        <v>0.13135548213079001</v>
      </c>
      <c r="Z13" s="161">
        <v>6.2137241060908002</v>
      </c>
      <c r="AA13" s="164">
        <v>80</v>
      </c>
      <c r="AB13" s="162">
        <v>7.7671551326139995E-2</v>
      </c>
      <c r="AC13" s="158">
        <v>83.465553295143494</v>
      </c>
      <c r="AD13" s="163">
        <v>1562.8</v>
      </c>
      <c r="AE13" s="166">
        <v>5.3407699830520003E-2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7008.7208245756101</v>
      </c>
      <c r="C16" s="144">
        <v>194696.6</v>
      </c>
      <c r="D16" s="145">
        <v>3.5998167531310001E-2</v>
      </c>
      <c r="E16" s="146">
        <v>23.158698057674801</v>
      </c>
      <c r="F16" s="147">
        <v>169.4</v>
      </c>
      <c r="G16" s="148">
        <v>0.13671014201696999</v>
      </c>
      <c r="H16" s="149">
        <v>95.465915720572497</v>
      </c>
      <c r="I16" s="144">
        <v>5211</v>
      </c>
      <c r="J16" s="150">
        <v>1.832007593947E-2</v>
      </c>
      <c r="K16" s="172">
        <v>226.565017481079</v>
      </c>
      <c r="L16" s="173">
        <v>4291</v>
      </c>
      <c r="M16" s="148">
        <v>5.2800050683080003E-2</v>
      </c>
      <c r="N16" s="149">
        <v>229.22003924768799</v>
      </c>
      <c r="O16" s="152">
        <v>676.6</v>
      </c>
      <c r="P16" s="150">
        <v>0.33878220403145998</v>
      </c>
      <c r="Q16" s="146">
        <v>-34.632595000835998</v>
      </c>
      <c r="R16" s="151">
        <v>963.6</v>
      </c>
      <c r="S16" s="148">
        <v>-3.5940841636400003E-2</v>
      </c>
      <c r="T16" s="153">
        <v>1615.98278794885</v>
      </c>
      <c r="U16" s="152">
        <v>2039</v>
      </c>
      <c r="V16" s="150">
        <v>0.79253692395726005</v>
      </c>
      <c r="W16" s="146">
        <v>333.68707279575398</v>
      </c>
      <c r="X16" s="151">
        <v>1769</v>
      </c>
      <c r="Y16" s="148">
        <v>0.18863034075509</v>
      </c>
      <c r="Z16" s="149">
        <v>327.71880963365101</v>
      </c>
      <c r="AA16" s="152">
        <v>2406</v>
      </c>
      <c r="AB16" s="150">
        <v>0.13620898156012001</v>
      </c>
      <c r="AC16" s="146">
        <v>4191.5550786911699</v>
      </c>
      <c r="AD16" s="151">
        <v>32503</v>
      </c>
      <c r="AE16" s="154">
        <v>0.12895902158850001</v>
      </c>
    </row>
    <row r="17" spans="1:31" x14ac:dyDescent="0.2">
      <c r="A17" s="142" t="s">
        <v>1</v>
      </c>
      <c r="B17" s="144">
        <v>4900.31946543089</v>
      </c>
      <c r="C17" s="144">
        <v>88744.8</v>
      </c>
      <c r="D17" s="145">
        <v>5.5218102530300003E-2</v>
      </c>
      <c r="E17" s="146">
        <v>16.930936806102</v>
      </c>
      <c r="F17" s="147">
        <v>84.2</v>
      </c>
      <c r="G17" s="148">
        <v>0.20108000957366001</v>
      </c>
      <c r="H17" s="149">
        <v>176.38345711095801</v>
      </c>
      <c r="I17" s="144">
        <v>2537.6</v>
      </c>
      <c r="J17" s="150">
        <v>6.9507982783320002E-2</v>
      </c>
      <c r="K17" s="172">
        <v>152.43234191908201</v>
      </c>
      <c r="L17" s="173">
        <v>1972.4</v>
      </c>
      <c r="M17" s="148">
        <v>7.7282671830810001E-2</v>
      </c>
      <c r="N17" s="149">
        <v>150.35662847098999</v>
      </c>
      <c r="O17" s="152">
        <v>357.8</v>
      </c>
      <c r="P17" s="150">
        <v>0.42022534508381998</v>
      </c>
      <c r="Q17" s="146">
        <v>19.2442238256553</v>
      </c>
      <c r="R17" s="151">
        <v>551.20000000000005</v>
      </c>
      <c r="S17" s="148">
        <v>3.4913323341169998E-2</v>
      </c>
      <c r="T17" s="153">
        <v>1027.0054867823101</v>
      </c>
      <c r="U17" s="152">
        <v>1249</v>
      </c>
      <c r="V17" s="150">
        <v>0.82226219918520005</v>
      </c>
      <c r="W17" s="146">
        <v>219.46704562497101</v>
      </c>
      <c r="X17" s="151">
        <v>964.2</v>
      </c>
      <c r="Y17" s="148">
        <v>0.22761568722771999</v>
      </c>
      <c r="Z17" s="149">
        <v>205.80587971607699</v>
      </c>
      <c r="AA17" s="152">
        <v>1151</v>
      </c>
      <c r="AB17" s="150">
        <v>0.17880615092621999</v>
      </c>
      <c r="AC17" s="146">
        <v>2932.6934651747501</v>
      </c>
      <c r="AD17" s="151">
        <v>17183</v>
      </c>
      <c r="AE17" s="154">
        <v>0.17067412356252001</v>
      </c>
    </row>
    <row r="18" spans="1:31" ht="13.5" thickBot="1" x14ac:dyDescent="0.25">
      <c r="A18" s="155" t="s">
        <v>2</v>
      </c>
      <c r="B18" s="156">
        <v>2108.4013591447201</v>
      </c>
      <c r="C18" s="156">
        <v>105951.8</v>
      </c>
      <c r="D18" s="157">
        <v>1.9899627558420001E-2</v>
      </c>
      <c r="E18" s="158">
        <v>6.2277612515727903</v>
      </c>
      <c r="F18" s="159">
        <v>85.2</v>
      </c>
      <c r="G18" s="160">
        <v>7.3095789337709993E-2</v>
      </c>
      <c r="H18" s="161">
        <v>-80.917541390384997</v>
      </c>
      <c r="I18" s="156">
        <v>2673.4</v>
      </c>
      <c r="J18" s="162">
        <v>-3.0267652199599999E-2</v>
      </c>
      <c r="K18" s="176">
        <v>74.132675561996706</v>
      </c>
      <c r="L18" s="177">
        <v>2318.6</v>
      </c>
      <c r="M18" s="160">
        <v>3.1973033538340002E-2</v>
      </c>
      <c r="N18" s="161">
        <v>78.863410776697606</v>
      </c>
      <c r="O18" s="164">
        <v>318.8</v>
      </c>
      <c r="P18" s="162">
        <v>0.24737581799465999</v>
      </c>
      <c r="Q18" s="158">
        <v>-53.876818826490997</v>
      </c>
      <c r="R18" s="163">
        <v>412.4</v>
      </c>
      <c r="S18" s="160">
        <v>-0.1306421407044</v>
      </c>
      <c r="T18" s="165">
        <v>588.97730116654202</v>
      </c>
      <c r="U18" s="164">
        <v>790</v>
      </c>
      <c r="V18" s="162">
        <v>0.74554088755257997</v>
      </c>
      <c r="W18" s="158">
        <v>114.220027170783</v>
      </c>
      <c r="X18" s="163">
        <v>804.8</v>
      </c>
      <c r="Y18" s="160">
        <v>0.14192349300545001</v>
      </c>
      <c r="Z18" s="161">
        <v>121.912929917574</v>
      </c>
      <c r="AA18" s="164">
        <v>1255</v>
      </c>
      <c r="AB18" s="162">
        <v>9.7141776826750001E-2</v>
      </c>
      <c r="AC18" s="158">
        <v>1258.86161351643</v>
      </c>
      <c r="AD18" s="163">
        <v>15320</v>
      </c>
      <c r="AE18" s="166">
        <v>8.2171123597680001E-2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584</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38'!A1" display="Back to Top"/>
  </hyperlinks>
  <pageMargins left="0.7" right="0.7" top="0.75" bottom="0.75" header="0.3" footer="0.3"/>
  <pageSetup paperSize="5" scale="38" orientation="landscape" r:id="rId1"/>
</worksheet>
</file>

<file path=xl/worksheets/sheet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89"/>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63" t="s">
        <v>267</v>
      </c>
      <c r="B1" s="63"/>
      <c r="C1" s="63"/>
      <c r="D1" s="12"/>
      <c r="E1" s="30"/>
      <c r="F1" s="119"/>
      <c r="G1" s="30"/>
      <c r="H1" s="30"/>
      <c r="I1" s="30"/>
      <c r="J1" s="30"/>
      <c r="K1" s="30"/>
      <c r="L1" s="30"/>
      <c r="M1" s="30"/>
      <c r="N1" s="30"/>
      <c r="O1" s="30"/>
      <c r="P1" s="30"/>
      <c r="Q1" s="30"/>
      <c r="R1" s="30"/>
      <c r="S1" s="30"/>
      <c r="T1" s="30"/>
      <c r="U1" s="30"/>
      <c r="V1" s="30"/>
    </row>
    <row r="2" spans="1:30" x14ac:dyDescent="0.25">
      <c r="A2" s="63" t="s">
        <v>312</v>
      </c>
      <c r="B2" s="63"/>
      <c r="C2" s="63"/>
      <c r="D2" s="12"/>
      <c r="E2" s="119"/>
      <c r="F2" s="119"/>
      <c r="G2" s="30"/>
      <c r="H2" s="30"/>
      <c r="I2" s="30"/>
      <c r="J2" s="30"/>
      <c r="K2" s="30"/>
      <c r="L2" s="30"/>
      <c r="M2" s="30"/>
      <c r="N2" s="30"/>
      <c r="O2" s="30"/>
      <c r="P2" s="30"/>
      <c r="Q2" s="30"/>
      <c r="R2" s="30"/>
      <c r="S2" s="30"/>
      <c r="T2" s="30"/>
      <c r="U2" s="30"/>
      <c r="V2" s="30"/>
      <c r="Z2" s="16"/>
      <c r="AA2" s="16"/>
      <c r="AB2" s="16"/>
      <c r="AC2" s="16"/>
      <c r="AD2" s="16"/>
    </row>
    <row r="3" spans="1:30" x14ac:dyDescent="0.25">
      <c r="A3" s="12"/>
      <c r="B3" s="12"/>
      <c r="C3" s="12"/>
      <c r="D3" s="12"/>
      <c r="E3" s="30"/>
      <c r="F3" s="119"/>
      <c r="G3" s="30"/>
      <c r="H3" s="30"/>
      <c r="I3" s="30"/>
      <c r="J3" s="30"/>
      <c r="K3" s="30"/>
      <c r="L3" s="30"/>
      <c r="M3" s="30"/>
      <c r="N3" s="30"/>
      <c r="O3" s="30"/>
      <c r="P3" s="30"/>
      <c r="Q3" s="30"/>
      <c r="R3" s="30"/>
      <c r="S3" s="30"/>
      <c r="T3" s="30"/>
      <c r="U3" s="30"/>
      <c r="V3" s="30"/>
      <c r="Z3" s="16"/>
      <c r="AA3" s="16"/>
      <c r="AB3" s="16"/>
      <c r="AC3" s="16"/>
      <c r="AD3" s="16"/>
    </row>
    <row r="4" spans="1:30" ht="15.75" thickBot="1" x14ac:dyDescent="0.3">
      <c r="A4" s="63" t="s">
        <v>378</v>
      </c>
      <c r="B4" s="12"/>
      <c r="C4" s="12"/>
      <c r="D4" s="12"/>
      <c r="E4" s="30"/>
      <c r="F4" s="30"/>
      <c r="G4" s="51"/>
      <c r="H4" s="30"/>
      <c r="I4" s="30"/>
      <c r="J4" s="30"/>
      <c r="K4" s="30"/>
      <c r="L4" s="30"/>
      <c r="M4" s="30"/>
      <c r="N4" s="30"/>
      <c r="O4" s="30"/>
      <c r="P4" s="30"/>
      <c r="Q4" s="30"/>
      <c r="R4" s="30"/>
      <c r="S4" s="30"/>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16673.269567533018</v>
      </c>
      <c r="C6" s="222">
        <v>98293</v>
      </c>
      <c r="D6" s="77">
        <v>0.1696282499011427</v>
      </c>
      <c r="E6" s="224">
        <v>7582.9586894991417</v>
      </c>
      <c r="F6" s="225">
        <v>17227.8</v>
      </c>
      <c r="G6" s="78">
        <v>0.4401582726464866</v>
      </c>
      <c r="H6" s="232">
        <v>5122.1551936322203</v>
      </c>
      <c r="I6" s="222">
        <v>26434.799999999999</v>
      </c>
      <c r="J6" s="77">
        <v>0.19376561175542165</v>
      </c>
      <c r="K6" s="224">
        <v>158.39964619615998</v>
      </c>
      <c r="L6" s="225">
        <v>2156.8000000000002</v>
      </c>
      <c r="M6" s="78">
        <v>7.3441972457418375E-2</v>
      </c>
      <c r="N6" s="232">
        <v>3809.7560382055003</v>
      </c>
      <c r="O6" s="222">
        <v>6762.2000000000007</v>
      </c>
      <c r="P6" s="79">
        <v>0.56339002664894555</v>
      </c>
      <c r="Q6" s="28"/>
      <c r="R6" s="19"/>
      <c r="S6" s="28"/>
      <c r="T6" s="18"/>
      <c r="U6" s="19"/>
      <c r="V6" s="13"/>
      <c r="W6" s="18"/>
      <c r="Z6" s="16"/>
      <c r="AA6" s="18"/>
      <c r="AB6" s="18"/>
      <c r="AC6" s="19"/>
      <c r="AD6" s="16"/>
    </row>
    <row r="7" spans="1:30" x14ac:dyDescent="0.25">
      <c r="A7" s="76" t="s">
        <v>1</v>
      </c>
      <c r="B7" s="222">
        <v>9880.3738574059025</v>
      </c>
      <c r="C7" s="222">
        <v>49164.4</v>
      </c>
      <c r="D7" s="77">
        <v>0.20096602129601709</v>
      </c>
      <c r="E7" s="224">
        <v>4558.3797443109979</v>
      </c>
      <c r="F7" s="225">
        <v>9801</v>
      </c>
      <c r="G7" s="78">
        <v>0.46509333173257811</v>
      </c>
      <c r="H7" s="232">
        <v>3170.2447933661201</v>
      </c>
      <c r="I7" s="222">
        <v>13643.8</v>
      </c>
      <c r="J7" s="77">
        <v>0.23235790566895734</v>
      </c>
      <c r="K7" s="224">
        <v>114.04159262851996</v>
      </c>
      <c r="L7" s="225">
        <v>1129.0000000000002</v>
      </c>
      <c r="M7" s="78">
        <v>0.10101115378965451</v>
      </c>
      <c r="N7" s="232">
        <v>2037.7077271002599</v>
      </c>
      <c r="O7" s="222">
        <v>3287.8</v>
      </c>
      <c r="P7" s="79">
        <v>0.61977849233537918</v>
      </c>
      <c r="Q7" s="28"/>
      <c r="R7" s="19"/>
      <c r="S7" s="28"/>
      <c r="T7" s="20"/>
      <c r="U7" s="19"/>
      <c r="V7" s="13"/>
      <c r="W7" s="18"/>
      <c r="Z7" s="16"/>
      <c r="AA7" s="18"/>
      <c r="AB7" s="20"/>
      <c r="AC7" s="19"/>
      <c r="AD7" s="16"/>
    </row>
    <row r="8" spans="1:30" ht="15.75" thickBot="1" x14ac:dyDescent="0.3">
      <c r="A8" s="80" t="s">
        <v>2</v>
      </c>
      <c r="B8" s="223">
        <v>6792.8957101271199</v>
      </c>
      <c r="C8" s="223">
        <v>48917</v>
      </c>
      <c r="D8" s="81">
        <v>0.13886574626667866</v>
      </c>
      <c r="E8" s="226">
        <v>3024.5789451881401</v>
      </c>
      <c r="F8" s="227">
        <v>7426.8</v>
      </c>
      <c r="G8" s="82">
        <v>0.40725197193786555</v>
      </c>
      <c r="H8" s="233">
        <v>1951.9104002660997</v>
      </c>
      <c r="I8" s="223">
        <v>12790.999999999998</v>
      </c>
      <c r="J8" s="81">
        <v>0.15260029710469081</v>
      </c>
      <c r="K8" s="226">
        <v>44.358053567639992</v>
      </c>
      <c r="L8" s="227">
        <v>1027.8</v>
      </c>
      <c r="M8" s="82">
        <v>4.3158254103561E-2</v>
      </c>
      <c r="N8" s="233">
        <v>1772.0483111052399</v>
      </c>
      <c r="O8" s="223">
        <v>3474.3999999999996</v>
      </c>
      <c r="P8" s="83">
        <v>0.510030022768029</v>
      </c>
      <c r="Q8" s="28"/>
      <c r="R8" s="19"/>
      <c r="S8" s="28"/>
      <c r="T8" s="20"/>
      <c r="U8" s="19"/>
      <c r="V8" s="13"/>
      <c r="W8" s="18"/>
      <c r="Z8" s="16"/>
      <c r="AA8" s="18"/>
      <c r="AB8" s="20"/>
      <c r="AC8" s="19"/>
      <c r="AD8" s="16"/>
    </row>
    <row r="9" spans="1:30" ht="15.75" thickBot="1" x14ac:dyDescent="0.3">
      <c r="A9" s="53"/>
      <c r="B9" s="53"/>
      <c r="C9" s="53"/>
      <c r="D9" s="53"/>
      <c r="E9" s="84"/>
      <c r="F9" s="53"/>
      <c r="G9" s="84"/>
      <c r="H9" s="85"/>
      <c r="I9" s="86"/>
      <c r="J9" s="84"/>
      <c r="K9" s="84"/>
      <c r="L9" s="53"/>
      <c r="M9" s="84"/>
      <c r="N9" s="84"/>
      <c r="O9" s="53"/>
      <c r="P9" s="84"/>
      <c r="Q9" s="25"/>
      <c r="R9" s="14"/>
      <c r="S9" s="24"/>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26"/>
      <c r="T10" s="21"/>
      <c r="U10" s="21"/>
      <c r="V10" s="30"/>
      <c r="Z10" s="16"/>
      <c r="AA10" s="16"/>
      <c r="AB10" s="16"/>
      <c r="AC10" s="16"/>
      <c r="AD10" s="16"/>
    </row>
    <row r="11" spans="1:30" x14ac:dyDescent="0.25">
      <c r="A11" s="92" t="s">
        <v>0</v>
      </c>
      <c r="B11" s="222">
        <v>68045.993844780984</v>
      </c>
      <c r="C11" s="222">
        <v>785564</v>
      </c>
      <c r="D11" s="77">
        <v>8.6620560316894593E-2</v>
      </c>
      <c r="E11" s="224">
        <v>8469.355551046001</v>
      </c>
      <c r="F11" s="225">
        <v>25415</v>
      </c>
      <c r="G11" s="78">
        <v>0.33324239823120211</v>
      </c>
      <c r="H11" s="232">
        <v>30811.111080286599</v>
      </c>
      <c r="I11" s="222">
        <v>136565.6</v>
      </c>
      <c r="J11" s="77">
        <v>0.22561399854931694</v>
      </c>
      <c r="K11" s="224">
        <v>660.88672969200002</v>
      </c>
      <c r="L11" s="225">
        <v>5886.2</v>
      </c>
      <c r="M11" s="78">
        <v>0.11227731468383678</v>
      </c>
      <c r="N11" s="232">
        <v>28104.640483545201</v>
      </c>
      <c r="O11" s="222">
        <v>49780.399999999994</v>
      </c>
      <c r="P11" s="79">
        <v>0.56457241170310413</v>
      </c>
      <c r="Q11" s="28"/>
      <c r="R11" s="22"/>
      <c r="S11" s="28"/>
      <c r="T11" s="22"/>
      <c r="U11" s="23"/>
      <c r="V11" s="13"/>
    </row>
    <row r="12" spans="1:30" x14ac:dyDescent="0.25">
      <c r="A12" s="92" t="s">
        <v>1</v>
      </c>
      <c r="B12" s="222">
        <v>42153.519852867277</v>
      </c>
      <c r="C12" s="222">
        <v>374405</v>
      </c>
      <c r="D12" s="77">
        <v>0.11258802594214094</v>
      </c>
      <c r="E12" s="224">
        <v>5322.2098251039997</v>
      </c>
      <c r="F12" s="225">
        <v>15093.6</v>
      </c>
      <c r="G12" s="78">
        <v>0.35261367898341017</v>
      </c>
      <c r="H12" s="232">
        <v>21424.536349006001</v>
      </c>
      <c r="I12" s="222">
        <v>80439</v>
      </c>
      <c r="J12" s="77">
        <v>0.26634513543189248</v>
      </c>
      <c r="K12" s="224">
        <v>499.92632648359995</v>
      </c>
      <c r="L12" s="225">
        <v>3512.2000000000003</v>
      </c>
      <c r="M12" s="78">
        <v>0.14233993692944591</v>
      </c>
      <c r="N12" s="232">
        <v>14906.8473520428</v>
      </c>
      <c r="O12" s="222">
        <v>24541.200000000004</v>
      </c>
      <c r="P12" s="79">
        <v>0.60742128958823516</v>
      </c>
      <c r="Q12" s="28"/>
      <c r="R12" s="22"/>
      <c r="S12" s="28"/>
      <c r="T12" s="22"/>
      <c r="U12" s="23"/>
      <c r="V12" s="13"/>
    </row>
    <row r="13" spans="1:30" ht="15.75" thickBot="1" x14ac:dyDescent="0.3">
      <c r="A13" s="80" t="s">
        <v>2</v>
      </c>
      <c r="B13" s="223">
        <v>25892.473991913699</v>
      </c>
      <c r="C13" s="223">
        <v>411159</v>
      </c>
      <c r="D13" s="81">
        <v>6.2974357832161515E-2</v>
      </c>
      <c r="E13" s="226">
        <v>3147.1457259420004</v>
      </c>
      <c r="F13" s="227">
        <v>10321.399999999998</v>
      </c>
      <c r="G13" s="82">
        <v>0.30491461680992898</v>
      </c>
      <c r="H13" s="233">
        <v>9386.5747312805997</v>
      </c>
      <c r="I13" s="223">
        <v>56126.6</v>
      </c>
      <c r="J13" s="81">
        <v>0.16723932558324572</v>
      </c>
      <c r="K13" s="226">
        <v>160.96040320839995</v>
      </c>
      <c r="L13" s="227">
        <v>2374</v>
      </c>
      <c r="M13" s="82">
        <v>6.7801349287447327E-2</v>
      </c>
      <c r="N13" s="233">
        <v>13197.793131502398</v>
      </c>
      <c r="O13" s="223">
        <v>25239.199999999997</v>
      </c>
      <c r="P13" s="83">
        <v>0.52290853638397417</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5"/>
      <c r="R14" s="37"/>
      <c r="S14" s="25"/>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125383.94441480146</v>
      </c>
      <c r="C16" s="222">
        <v>3671804.4</v>
      </c>
      <c r="D16" s="77">
        <v>3.4147773344027112E-2</v>
      </c>
      <c r="E16" s="224">
        <v>3718.0870570901998</v>
      </c>
      <c r="F16" s="225">
        <v>8521.2000000000007</v>
      </c>
      <c r="G16" s="78">
        <v>0.43633373903795236</v>
      </c>
      <c r="H16" s="232">
        <v>33395.303409088105</v>
      </c>
      <c r="I16" s="222">
        <v>164331.19999999998</v>
      </c>
      <c r="J16" s="77">
        <v>0.20321949458829552</v>
      </c>
      <c r="K16" s="224">
        <v>1383.5116328678</v>
      </c>
      <c r="L16" s="225">
        <v>12675.399999999998</v>
      </c>
      <c r="M16" s="78">
        <v>0.10914934699242629</v>
      </c>
      <c r="N16" s="232">
        <v>86886.874153944605</v>
      </c>
      <c r="O16" s="222">
        <v>152539.39999999997</v>
      </c>
      <c r="P16" s="79">
        <v>0.56960283149104185</v>
      </c>
      <c r="Q16" s="28"/>
      <c r="R16" s="22"/>
      <c r="S16" s="28"/>
      <c r="T16" s="22"/>
      <c r="U16" s="23"/>
      <c r="V16" s="13"/>
    </row>
    <row r="17" spans="1:22" x14ac:dyDescent="0.25">
      <c r="A17" s="76" t="s">
        <v>1</v>
      </c>
      <c r="B17" s="222">
        <v>69200.078362613844</v>
      </c>
      <c r="C17" s="222">
        <v>1729284.2</v>
      </c>
      <c r="D17" s="77">
        <v>4.0016602454711517E-2</v>
      </c>
      <c r="E17" s="224">
        <v>2238.6726785076003</v>
      </c>
      <c r="F17" s="225">
        <v>4900</v>
      </c>
      <c r="G17" s="78">
        <v>0.45687197520563272</v>
      </c>
      <c r="H17" s="232">
        <v>21474.6233330746</v>
      </c>
      <c r="I17" s="222">
        <v>88010.8</v>
      </c>
      <c r="J17" s="77">
        <v>0.2439998651651229</v>
      </c>
      <c r="K17" s="224">
        <v>1003.272171006</v>
      </c>
      <c r="L17" s="225">
        <v>7049.1999999999989</v>
      </c>
      <c r="M17" s="78">
        <v>0.14232425963314987</v>
      </c>
      <c r="N17" s="232">
        <v>44483.342018494193</v>
      </c>
      <c r="O17" s="222">
        <v>73223.799999999988</v>
      </c>
      <c r="P17" s="79">
        <v>0.6074984092398128</v>
      </c>
      <c r="Q17" s="28"/>
      <c r="R17" s="22"/>
      <c r="S17" s="28"/>
      <c r="T17" s="22"/>
      <c r="U17" s="23"/>
      <c r="V17" s="13"/>
    </row>
    <row r="18" spans="1:22" ht="15.75" thickBot="1" x14ac:dyDescent="0.3">
      <c r="A18" s="93" t="s">
        <v>2</v>
      </c>
      <c r="B18" s="223">
        <v>56183.866052187637</v>
      </c>
      <c r="C18" s="223">
        <v>1942520.2</v>
      </c>
      <c r="D18" s="81">
        <v>2.8923182395831786E-2</v>
      </c>
      <c r="E18" s="226">
        <v>1479.4143785825997</v>
      </c>
      <c r="F18" s="227">
        <v>3621.1999999999994</v>
      </c>
      <c r="G18" s="82">
        <v>0.40854257665486576</v>
      </c>
      <c r="H18" s="233">
        <v>11920.6800763297</v>
      </c>
      <c r="I18" s="223">
        <v>76320.399999999994</v>
      </c>
      <c r="J18" s="81">
        <v>0.15619257860715746</v>
      </c>
      <c r="K18" s="226">
        <v>380.23946186180007</v>
      </c>
      <c r="L18" s="227">
        <v>5626.2</v>
      </c>
      <c r="M18" s="82">
        <v>6.7583708695353892E-2</v>
      </c>
      <c r="N18" s="233">
        <v>42403.532135450405</v>
      </c>
      <c r="O18" s="223">
        <v>79315.60000000002</v>
      </c>
      <c r="P18" s="83">
        <v>0.53461780703229123</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s="59" customFormat="1" ht="12.75" x14ac:dyDescent="0.2">
      <c r="A20" s="54" t="s">
        <v>269</v>
      </c>
      <c r="B20" s="55" t="s">
        <v>270</v>
      </c>
      <c r="C20" s="56"/>
      <c r="D20" s="56"/>
      <c r="E20" s="57"/>
      <c r="F20" s="53"/>
      <c r="G20" s="53"/>
      <c r="H20" s="57"/>
      <c r="I20" s="53"/>
      <c r="J20" s="53"/>
      <c r="K20" s="53"/>
      <c r="L20" s="53"/>
      <c r="M20" s="53"/>
      <c r="N20" s="53"/>
      <c r="O20" s="53"/>
      <c r="P20" s="53"/>
      <c r="Q20" s="53"/>
      <c r="R20" s="53"/>
      <c r="S20" s="53"/>
      <c r="T20" s="58"/>
      <c r="U20" s="58"/>
      <c r="V20" s="53"/>
    </row>
    <row r="21" spans="1:22" s="59" customFormat="1" ht="12.75" x14ac:dyDescent="0.2">
      <c r="A21" s="60"/>
      <c r="B21" s="55" t="s">
        <v>271</v>
      </c>
      <c r="C21" s="56"/>
      <c r="D21" s="56"/>
      <c r="E21" s="61"/>
      <c r="F21" s="53"/>
      <c r="G21" s="53"/>
      <c r="H21" s="61"/>
      <c r="I21" s="53"/>
      <c r="J21" s="53"/>
      <c r="K21" s="53"/>
      <c r="L21" s="53"/>
      <c r="M21" s="53"/>
      <c r="N21" s="53"/>
      <c r="O21" s="53"/>
      <c r="P21" s="53"/>
      <c r="Q21" s="53"/>
      <c r="R21" s="53"/>
      <c r="S21" s="53"/>
      <c r="T21" s="53"/>
      <c r="U21" s="53"/>
      <c r="V21" s="53"/>
    </row>
    <row r="22" spans="1:22" s="59" customFormat="1" ht="12.75" x14ac:dyDescent="0.2">
      <c r="A22" s="60"/>
      <c r="B22" s="55" t="s">
        <v>272</v>
      </c>
      <c r="C22" s="56"/>
      <c r="D22" s="56"/>
      <c r="E22" s="61"/>
      <c r="F22" s="53"/>
      <c r="G22" s="53"/>
      <c r="H22" s="61"/>
      <c r="I22" s="53"/>
      <c r="J22" s="53"/>
      <c r="K22" s="53"/>
      <c r="L22" s="53"/>
      <c r="M22" s="53"/>
      <c r="N22" s="53"/>
      <c r="O22" s="53"/>
      <c r="P22" s="53"/>
      <c r="Q22" s="53"/>
      <c r="R22" s="53"/>
      <c r="S22" s="53"/>
      <c r="T22" s="53"/>
      <c r="U22" s="53"/>
      <c r="V22" s="53"/>
    </row>
    <row r="23" spans="1:22" s="59" customFormat="1" ht="12.75" x14ac:dyDescent="0.2">
      <c r="A23" s="60"/>
      <c r="B23" s="55" t="s">
        <v>273</v>
      </c>
      <c r="C23" s="56"/>
      <c r="D23" s="56"/>
      <c r="E23" s="61"/>
      <c r="F23" s="53"/>
      <c r="G23" s="53"/>
      <c r="H23" s="61"/>
      <c r="I23" s="53"/>
      <c r="J23" s="53"/>
      <c r="K23" s="53"/>
      <c r="L23" s="53"/>
      <c r="M23" s="53"/>
      <c r="N23" s="53"/>
      <c r="O23" s="53"/>
      <c r="P23" s="53"/>
      <c r="Q23" s="53"/>
      <c r="R23" s="53"/>
      <c r="S23" s="53"/>
      <c r="T23" s="53"/>
      <c r="U23" s="53"/>
      <c r="V23" s="53"/>
    </row>
    <row r="24" spans="1:22" s="59" customFormat="1" ht="12.75" x14ac:dyDescent="0.2">
      <c r="A24" s="54" t="s">
        <v>274</v>
      </c>
      <c r="B24" s="55" t="s">
        <v>398</v>
      </c>
      <c r="C24" s="56"/>
      <c r="D24" s="56"/>
      <c r="E24" s="61"/>
      <c r="F24" s="53"/>
      <c r="G24" s="53"/>
      <c r="H24" s="61"/>
      <c r="I24" s="53"/>
      <c r="J24" s="53"/>
      <c r="K24" s="53"/>
      <c r="L24" s="53"/>
      <c r="M24" s="53"/>
      <c r="N24" s="53"/>
      <c r="O24" s="53"/>
      <c r="P24" s="53"/>
      <c r="Q24" s="53"/>
      <c r="R24" s="53"/>
      <c r="S24" s="53"/>
      <c r="T24" s="53"/>
      <c r="U24" s="53"/>
      <c r="V24" s="53"/>
    </row>
    <row r="25" spans="1:22" s="59" customFormat="1" ht="12.75" x14ac:dyDescent="0.2">
      <c r="A25" s="54"/>
      <c r="B25" s="62" t="s">
        <v>278</v>
      </c>
      <c r="C25" s="56"/>
      <c r="D25" s="56"/>
      <c r="E25" s="61"/>
      <c r="F25" s="53"/>
      <c r="G25" s="53"/>
      <c r="H25" s="61"/>
      <c r="I25" s="53"/>
      <c r="J25" s="53"/>
      <c r="K25" s="53"/>
      <c r="L25" s="53"/>
      <c r="M25" s="53"/>
      <c r="N25" s="53"/>
      <c r="O25" s="53"/>
      <c r="P25" s="53"/>
      <c r="Q25" s="53"/>
      <c r="R25" s="53"/>
      <c r="S25" s="53"/>
      <c r="T25" s="53"/>
      <c r="U25" s="53"/>
      <c r="V25" s="53"/>
    </row>
    <row r="26" spans="1:22" s="59" customFormat="1" ht="12.75" x14ac:dyDescent="0.2">
      <c r="A26" s="60"/>
      <c r="B26" s="55" t="s">
        <v>275</v>
      </c>
      <c r="C26" s="56"/>
      <c r="D26" s="56"/>
      <c r="E26" s="61"/>
      <c r="F26" s="53"/>
      <c r="G26" s="53"/>
      <c r="H26" s="61"/>
      <c r="I26" s="53"/>
      <c r="J26" s="53"/>
      <c r="K26" s="53"/>
      <c r="L26" s="53"/>
      <c r="M26" s="53"/>
      <c r="N26" s="53"/>
      <c r="O26" s="53"/>
      <c r="P26" s="53"/>
      <c r="Q26" s="53"/>
      <c r="R26" s="53"/>
      <c r="S26" s="53"/>
      <c r="T26" s="53"/>
      <c r="U26" s="53"/>
      <c r="V26" s="53"/>
    </row>
    <row r="27" spans="1:22" s="59" customFormat="1" ht="12.75" x14ac:dyDescent="0.2">
      <c r="A27" s="60"/>
      <c r="B27" s="55" t="s">
        <v>276</v>
      </c>
      <c r="C27" s="53"/>
      <c r="D27" s="53"/>
      <c r="E27" s="53"/>
      <c r="F27" s="53"/>
      <c r="G27" s="53"/>
      <c r="H27" s="53"/>
      <c r="I27" s="53"/>
      <c r="J27" s="53"/>
      <c r="K27" s="53"/>
      <c r="L27" s="53"/>
      <c r="M27" s="53"/>
      <c r="N27" s="53"/>
      <c r="O27" s="53"/>
      <c r="P27" s="53"/>
      <c r="Q27" s="53"/>
      <c r="R27" s="53"/>
      <c r="S27" s="53"/>
      <c r="T27" s="53"/>
      <c r="U27" s="53"/>
      <c r="V27" s="53"/>
    </row>
    <row r="28" spans="1:22" s="59" customFormat="1" ht="12.75" x14ac:dyDescent="0.2">
      <c r="A28" s="60"/>
      <c r="B28" s="53" t="s">
        <v>315</v>
      </c>
      <c r="C28" s="53"/>
      <c r="D28" s="53"/>
      <c r="E28" s="53"/>
      <c r="F28" s="53"/>
      <c r="G28" s="53"/>
      <c r="H28" s="53"/>
      <c r="I28" s="53"/>
      <c r="J28" s="53"/>
      <c r="K28" s="53"/>
      <c r="L28" s="53"/>
      <c r="M28" s="53"/>
      <c r="N28" s="53"/>
      <c r="O28" s="53"/>
      <c r="P28" s="53"/>
      <c r="Q28" s="53"/>
      <c r="R28" s="53"/>
      <c r="S28" s="53"/>
      <c r="T28" s="53"/>
      <c r="U28" s="53"/>
      <c r="V28" s="53"/>
    </row>
    <row r="29" spans="1:22" s="59" customFormat="1" ht="12.75" x14ac:dyDescent="0.2">
      <c r="A29" s="54" t="s">
        <v>277</v>
      </c>
      <c r="B29" s="55" t="s">
        <v>688</v>
      </c>
      <c r="C29" s="15"/>
      <c r="D29" s="15"/>
      <c r="E29" s="53"/>
      <c r="F29" s="53"/>
      <c r="G29" s="53"/>
      <c r="H29" s="53"/>
      <c r="I29" s="53"/>
      <c r="J29" s="53"/>
      <c r="K29" s="53"/>
      <c r="L29" s="53"/>
      <c r="M29" s="53"/>
      <c r="N29" s="53"/>
      <c r="O29" s="53"/>
      <c r="P29" s="53"/>
      <c r="Q29" s="53"/>
      <c r="R29" s="53"/>
      <c r="S29" s="53"/>
      <c r="T29" s="53"/>
      <c r="U29" s="53"/>
      <c r="V29" s="53"/>
    </row>
    <row r="30" spans="1:22" s="59" customFormat="1" ht="12.75" x14ac:dyDescent="0.2">
      <c r="A30" s="53"/>
      <c r="B30" s="53"/>
      <c r="C30" s="53"/>
      <c r="D30" s="53"/>
      <c r="E30" s="53"/>
      <c r="F30" s="53"/>
      <c r="G30" s="53"/>
      <c r="H30" s="53"/>
      <c r="I30" s="53"/>
      <c r="J30" s="53"/>
      <c r="K30" s="53"/>
      <c r="L30" s="53"/>
      <c r="M30" s="53"/>
      <c r="N30" s="53"/>
      <c r="O30" s="53"/>
      <c r="P30" s="53"/>
      <c r="Q30" s="53"/>
      <c r="R30" s="53"/>
      <c r="S30" s="53"/>
      <c r="T30" s="53"/>
      <c r="U30" s="53"/>
      <c r="V30" s="53"/>
    </row>
    <row r="31" spans="1:22" x14ac:dyDescent="0.25">
      <c r="A31" s="15" t="s">
        <v>7</v>
      </c>
      <c r="B31" s="30"/>
      <c r="C31" s="30"/>
      <c r="D31" s="30"/>
      <c r="E31" s="30"/>
      <c r="F31" s="30"/>
      <c r="G31" s="30"/>
      <c r="H31" s="30"/>
      <c r="I31" s="30"/>
      <c r="J31" s="30"/>
      <c r="K31" s="30"/>
      <c r="L31" s="30"/>
      <c r="M31" s="30"/>
      <c r="N31" s="30"/>
      <c r="O31" s="30"/>
      <c r="P31" s="30"/>
      <c r="Q31" s="30"/>
      <c r="R31" s="30"/>
      <c r="S31" s="30"/>
      <c r="T31" s="30"/>
      <c r="U31" s="30"/>
      <c r="V31" s="30"/>
    </row>
    <row r="32" spans="1:22" x14ac:dyDescent="0.25">
      <c r="A32" s="15" t="s">
        <v>6</v>
      </c>
      <c r="B32" s="30"/>
      <c r="C32" s="30"/>
      <c r="D32" s="30"/>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53"/>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sheetData>
  <hyperlinks>
    <hyperlink ref="A32" location="'Table of Contents'!A1" display="Back to Table of Contents"/>
    <hyperlink ref="A31" location="'S3'!A1" display="Back to Top"/>
  </hyperlinks>
  <pageMargins left="0.7" right="0.7" top="0.75" bottom="0.75" header="0.3" footer="0.3"/>
  <pageSetup paperSize="5" scale="75" orientation="landscape" r:id="rId1"/>
</worksheet>
</file>

<file path=xl/worksheets/sheet4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246</v>
      </c>
      <c r="B1" s="12"/>
      <c r="C1" s="12"/>
      <c r="D1" s="12"/>
      <c r="E1" s="30"/>
      <c r="F1" s="30"/>
      <c r="G1" s="30"/>
      <c r="H1" s="30"/>
      <c r="I1" s="30"/>
      <c r="J1" s="30"/>
      <c r="K1" s="30"/>
      <c r="L1" s="30"/>
      <c r="M1" s="30"/>
      <c r="N1" s="30"/>
      <c r="O1" s="30"/>
      <c r="P1" s="30"/>
      <c r="Q1" s="30"/>
      <c r="R1" s="30"/>
      <c r="S1" s="30"/>
      <c r="T1" s="30"/>
      <c r="U1" s="30"/>
      <c r="V1" s="30"/>
    </row>
    <row r="2" spans="1:30" x14ac:dyDescent="0.25">
      <c r="A2" s="12" t="s">
        <v>330</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362</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266.16785891882</v>
      </c>
      <c r="C6" s="222">
        <v>1320</v>
      </c>
      <c r="D6" s="77">
        <v>0.20164231736274243</v>
      </c>
      <c r="E6" s="224">
        <v>121.57922928779999</v>
      </c>
      <c r="F6" s="225">
        <v>254.6</v>
      </c>
      <c r="G6" s="78">
        <v>0.47753035855380987</v>
      </c>
      <c r="H6" s="232">
        <v>73.623004675540017</v>
      </c>
      <c r="I6" s="222">
        <v>354.4</v>
      </c>
      <c r="J6" s="77">
        <v>0.207739855179289</v>
      </c>
      <c r="K6" s="224">
        <v>2.9433063905799997</v>
      </c>
      <c r="L6" s="225">
        <v>38.400000000000006</v>
      </c>
      <c r="M6" s="78">
        <v>7.6648603921354141E-2</v>
      </c>
      <c r="N6" s="232">
        <v>68.022318564900004</v>
      </c>
      <c r="O6" s="222">
        <v>105</v>
      </c>
      <c r="P6" s="79">
        <v>0.64783160538000006</v>
      </c>
      <c r="Q6" s="28"/>
      <c r="R6" s="19"/>
      <c r="S6" s="28"/>
      <c r="T6" s="18"/>
      <c r="U6" s="19"/>
      <c r="V6" s="13"/>
      <c r="W6" s="18"/>
      <c r="Z6" s="16"/>
      <c r="AA6" s="18"/>
      <c r="AB6" s="18"/>
      <c r="AC6" s="19"/>
      <c r="AD6" s="16"/>
    </row>
    <row r="7" spans="1:30" x14ac:dyDescent="0.25">
      <c r="A7" s="76" t="s">
        <v>1</v>
      </c>
      <c r="B7" s="222">
        <v>158.8539778846</v>
      </c>
      <c r="C7" s="222">
        <v>677.6</v>
      </c>
      <c r="D7" s="77">
        <v>0.23443621293476977</v>
      </c>
      <c r="E7" s="224">
        <v>71.589590803999997</v>
      </c>
      <c r="F7" s="225">
        <v>144.6</v>
      </c>
      <c r="G7" s="78">
        <v>0.49508707333333335</v>
      </c>
      <c r="H7" s="232">
        <v>46.794918265800007</v>
      </c>
      <c r="I7" s="222">
        <v>186.8</v>
      </c>
      <c r="J7" s="77">
        <v>0.25050812776124198</v>
      </c>
      <c r="K7" s="224">
        <v>2.1328244435999997</v>
      </c>
      <c r="L7" s="225">
        <v>21.8</v>
      </c>
      <c r="M7" s="78">
        <v>9.7835983651376135E-2</v>
      </c>
      <c r="N7" s="232">
        <v>38.336644371200002</v>
      </c>
      <c r="O7" s="222">
        <v>54.4</v>
      </c>
      <c r="P7" s="79">
        <v>0.70471772741176475</v>
      </c>
      <c r="Q7" s="28"/>
      <c r="R7" s="19"/>
      <c r="S7" s="28"/>
      <c r="T7" s="20"/>
      <c r="U7" s="19"/>
      <c r="V7" s="13"/>
      <c r="W7" s="18"/>
      <c r="Z7" s="16"/>
      <c r="AA7" s="18"/>
      <c r="AB7" s="20"/>
      <c r="AC7" s="19"/>
      <c r="AD7" s="16"/>
    </row>
    <row r="8" spans="1:30" ht="15.75" thickBot="1" x14ac:dyDescent="0.3">
      <c r="A8" s="80" t="s">
        <v>2</v>
      </c>
      <c r="B8" s="223">
        <v>107.31388103422</v>
      </c>
      <c r="C8" s="223">
        <v>642.4</v>
      </c>
      <c r="D8" s="81">
        <v>0.16705149600594646</v>
      </c>
      <c r="E8" s="226">
        <v>49.9896384838</v>
      </c>
      <c r="F8" s="227">
        <v>110</v>
      </c>
      <c r="G8" s="82">
        <v>0.45445125894363636</v>
      </c>
      <c r="H8" s="233">
        <v>26.828086409740003</v>
      </c>
      <c r="I8" s="223">
        <v>167.6</v>
      </c>
      <c r="J8" s="81">
        <v>0.16007211461658713</v>
      </c>
      <c r="K8" s="226">
        <v>0.81048194698000009</v>
      </c>
      <c r="L8" s="227">
        <v>16.600000000000001</v>
      </c>
      <c r="M8" s="82">
        <v>4.8824213673493974E-2</v>
      </c>
      <c r="N8" s="233">
        <v>29.685674193699999</v>
      </c>
      <c r="O8" s="223">
        <v>50.6</v>
      </c>
      <c r="P8" s="83">
        <v>0.58667340303754933</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1170.3168421784001</v>
      </c>
      <c r="C11" s="222">
        <v>11750.4</v>
      </c>
      <c r="D11" s="77">
        <v>9.9598042805215156E-2</v>
      </c>
      <c r="E11" s="224">
        <v>140.06671151199998</v>
      </c>
      <c r="F11" s="225">
        <v>365</v>
      </c>
      <c r="G11" s="78">
        <v>0.38374441510136981</v>
      </c>
      <c r="H11" s="232">
        <v>515.82930237599999</v>
      </c>
      <c r="I11" s="222">
        <v>2177.8000000000002</v>
      </c>
      <c r="J11" s="77">
        <v>0.23685797703003028</v>
      </c>
      <c r="K11" s="224">
        <v>11.194995274</v>
      </c>
      <c r="L11" s="225">
        <v>89.2</v>
      </c>
      <c r="M11" s="78">
        <v>0.12550443132286995</v>
      </c>
      <c r="N11" s="232">
        <v>503.22583301959992</v>
      </c>
      <c r="O11" s="222">
        <v>821.8</v>
      </c>
      <c r="P11" s="79">
        <v>0.61234586641469935</v>
      </c>
      <c r="Q11" s="28"/>
      <c r="R11" s="22"/>
      <c r="S11" s="28"/>
      <c r="T11" s="22"/>
      <c r="U11" s="23"/>
      <c r="V11" s="13"/>
    </row>
    <row r="12" spans="1:30" x14ac:dyDescent="0.25">
      <c r="A12" s="92" t="s">
        <v>1</v>
      </c>
      <c r="B12" s="222">
        <v>723.85658232960009</v>
      </c>
      <c r="C12" s="222">
        <v>5849.8</v>
      </c>
      <c r="D12" s="77">
        <v>0.12374039836055935</v>
      </c>
      <c r="E12" s="224">
        <v>85.273098699999991</v>
      </c>
      <c r="F12" s="225">
        <v>216.6</v>
      </c>
      <c r="G12" s="78">
        <v>0.39368928301015693</v>
      </c>
      <c r="H12" s="232">
        <v>358.91746742400005</v>
      </c>
      <c r="I12" s="222">
        <v>1318.4</v>
      </c>
      <c r="J12" s="77">
        <v>0.27223715672330101</v>
      </c>
      <c r="K12" s="224">
        <v>8.4629336980000005</v>
      </c>
      <c r="L12" s="225">
        <v>55.2</v>
      </c>
      <c r="M12" s="78">
        <v>0.15331401626811594</v>
      </c>
      <c r="N12" s="232">
        <v>271.20308251799997</v>
      </c>
      <c r="O12" s="222">
        <v>416.2</v>
      </c>
      <c r="P12" s="79">
        <v>0.65161720931763567</v>
      </c>
      <c r="Q12" s="28"/>
      <c r="R12" s="22"/>
      <c r="S12" s="28"/>
      <c r="T12" s="22"/>
      <c r="U12" s="23"/>
      <c r="V12" s="13"/>
    </row>
    <row r="13" spans="1:30" ht="15.75" thickBot="1" x14ac:dyDescent="0.3">
      <c r="A13" s="80" t="s">
        <v>2</v>
      </c>
      <c r="B13" s="223">
        <v>446.46025984879998</v>
      </c>
      <c r="C13" s="223">
        <v>5900.6</v>
      </c>
      <c r="D13" s="81">
        <v>7.5663535885977684E-2</v>
      </c>
      <c r="E13" s="226">
        <v>54.793612811999992</v>
      </c>
      <c r="F13" s="227">
        <v>148.4</v>
      </c>
      <c r="G13" s="82">
        <v>0.36922919684636113</v>
      </c>
      <c r="H13" s="233">
        <v>156.91183495199999</v>
      </c>
      <c r="I13" s="223">
        <v>859.4</v>
      </c>
      <c r="J13" s="81">
        <v>0.18258300552943915</v>
      </c>
      <c r="K13" s="226">
        <v>2.732061576</v>
      </c>
      <c r="L13" s="227">
        <v>34</v>
      </c>
      <c r="M13" s="82">
        <v>8.0354752235294119E-2</v>
      </c>
      <c r="N13" s="233">
        <v>232.02275050159997</v>
      </c>
      <c r="O13" s="223">
        <v>405.6</v>
      </c>
      <c r="P13" s="83">
        <v>0.57204820143392499</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2508.6802228366</v>
      </c>
      <c r="C16" s="222">
        <v>58738</v>
      </c>
      <c r="D16" s="77">
        <v>4.2709663639153531E-2</v>
      </c>
      <c r="E16" s="224">
        <v>77.456229656000005</v>
      </c>
      <c r="F16" s="225">
        <v>153.6</v>
      </c>
      <c r="G16" s="78">
        <v>0.50427232848958337</v>
      </c>
      <c r="H16" s="232">
        <v>528.74359245199992</v>
      </c>
      <c r="I16" s="222">
        <v>2452.1999999999998</v>
      </c>
      <c r="J16" s="77">
        <v>0.21562009316205855</v>
      </c>
      <c r="K16" s="224">
        <v>28.259092256000002</v>
      </c>
      <c r="L16" s="225">
        <v>230.4</v>
      </c>
      <c r="M16" s="78">
        <v>0.1226523101388889</v>
      </c>
      <c r="N16" s="232">
        <v>1874.2213084920004</v>
      </c>
      <c r="O16" s="222">
        <v>3130.4</v>
      </c>
      <c r="P16" s="79">
        <v>0.59871623705980082</v>
      </c>
      <c r="Q16" s="28"/>
      <c r="R16" s="22"/>
      <c r="S16" s="28"/>
      <c r="T16" s="22"/>
      <c r="U16" s="23"/>
      <c r="V16" s="13"/>
    </row>
    <row r="17" spans="1:22" x14ac:dyDescent="0.25">
      <c r="A17" s="76" t="s">
        <v>1</v>
      </c>
      <c r="B17" s="222">
        <v>1352.0076411160001</v>
      </c>
      <c r="C17" s="222">
        <v>28032.2</v>
      </c>
      <c r="D17" s="77">
        <v>4.8230522082319621E-2</v>
      </c>
      <c r="E17" s="224">
        <v>48.783114658000002</v>
      </c>
      <c r="F17" s="225">
        <v>97.2</v>
      </c>
      <c r="G17" s="78">
        <v>0.50188389565843627</v>
      </c>
      <c r="H17" s="232">
        <v>344.74563105999994</v>
      </c>
      <c r="I17" s="222">
        <v>1361.2</v>
      </c>
      <c r="J17" s="77">
        <v>0.2532659646341463</v>
      </c>
      <c r="K17" s="224">
        <v>21.424030980000001</v>
      </c>
      <c r="L17" s="225">
        <v>137</v>
      </c>
      <c r="M17" s="78">
        <v>0.1563797881751825</v>
      </c>
      <c r="N17" s="232">
        <v>937.05486442800009</v>
      </c>
      <c r="O17" s="222">
        <v>1477.8</v>
      </c>
      <c r="P17" s="79">
        <v>0.63408774152659364</v>
      </c>
      <c r="Q17" s="28"/>
      <c r="R17" s="22"/>
      <c r="S17" s="28"/>
      <c r="T17" s="22"/>
      <c r="U17" s="23"/>
      <c r="V17" s="13"/>
    </row>
    <row r="18" spans="1:22" ht="15.75" thickBot="1" x14ac:dyDescent="0.3">
      <c r="A18" s="93" t="s">
        <v>2</v>
      </c>
      <c r="B18" s="223">
        <v>1156.6725817206</v>
      </c>
      <c r="C18" s="223">
        <v>30705.8</v>
      </c>
      <c r="D18" s="81">
        <v>3.7669514610288612E-2</v>
      </c>
      <c r="E18" s="226">
        <v>28.673114997999999</v>
      </c>
      <c r="F18" s="227">
        <v>56.4</v>
      </c>
      <c r="G18" s="82">
        <v>0.50838856379432629</v>
      </c>
      <c r="H18" s="233">
        <v>183.99796139200001</v>
      </c>
      <c r="I18" s="223">
        <v>1091</v>
      </c>
      <c r="J18" s="81">
        <v>0.16865074371402383</v>
      </c>
      <c r="K18" s="226">
        <v>6.8350612760000002</v>
      </c>
      <c r="L18" s="227">
        <v>93.4</v>
      </c>
      <c r="M18" s="82">
        <v>7.318052758029979E-2</v>
      </c>
      <c r="N18" s="233">
        <v>937.16644406400007</v>
      </c>
      <c r="O18" s="223">
        <v>1652.6</v>
      </c>
      <c r="P18" s="83">
        <v>0.56708607289362223</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39'!A1" display="Back to Top"/>
  </hyperlinks>
  <pageMargins left="0.7" right="0.7" top="0.75" bottom="0.75" header="0.3" footer="0.3"/>
  <pageSetup paperSize="5" scale="78" orientation="landscape" r:id="rId1"/>
</worksheet>
</file>

<file path=xl/worksheets/sheet4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585</v>
      </c>
    </row>
    <row r="2" spans="1:31" ht="14.45" customHeight="1" x14ac:dyDescent="0.2">
      <c r="A2" s="129" t="s">
        <v>423</v>
      </c>
    </row>
    <row r="3" spans="1:31" ht="14.45" customHeight="1" x14ac:dyDescent="0.2">
      <c r="A3" s="133"/>
    </row>
    <row r="4" spans="1:31" ht="14.45" customHeight="1" thickBot="1" x14ac:dyDescent="0.25">
      <c r="A4" s="134" t="s">
        <v>586</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61.395900887037698</v>
      </c>
      <c r="C6" s="144">
        <v>1341.8</v>
      </c>
      <c r="D6" s="145">
        <v>4.5756372698639997E-2</v>
      </c>
      <c r="E6" s="146">
        <v>15.3243092847339</v>
      </c>
      <c r="F6" s="147">
        <v>117.4</v>
      </c>
      <c r="G6" s="148">
        <v>0.13053074348155</v>
      </c>
      <c r="H6" s="149">
        <v>14.1829246335343</v>
      </c>
      <c r="I6" s="144">
        <v>294</v>
      </c>
      <c r="J6" s="150">
        <v>4.8241240250119999E-2</v>
      </c>
      <c r="K6" s="172">
        <v>1.20888130570761</v>
      </c>
      <c r="L6" s="173">
        <v>28.4</v>
      </c>
      <c r="M6" s="148">
        <v>4.2566243158719999E-2</v>
      </c>
      <c r="N6" s="149">
        <v>14.2686688566963</v>
      </c>
      <c r="O6" s="152">
        <v>24.8</v>
      </c>
      <c r="P6" s="150">
        <v>0.57534955067324001</v>
      </c>
      <c r="Q6" s="146">
        <v>-0.75595163216299999</v>
      </c>
      <c r="R6" s="151">
        <v>43.8</v>
      </c>
      <c r="S6" s="148">
        <v>-1.72591696841E-2</v>
      </c>
      <c r="T6" s="153">
        <v>4.8352917021261801</v>
      </c>
      <c r="U6" s="152">
        <v>6.2</v>
      </c>
      <c r="V6" s="150">
        <v>0.77988575840745</v>
      </c>
      <c r="W6" s="146">
        <v>3.3924787896492701</v>
      </c>
      <c r="X6" s="151">
        <v>18.8</v>
      </c>
      <c r="Y6" s="148">
        <v>0.18045099944942999</v>
      </c>
      <c r="Z6" s="149">
        <v>1.4968162402535099</v>
      </c>
      <c r="AA6" s="152">
        <v>11</v>
      </c>
      <c r="AB6" s="150">
        <v>0.13607420365941</v>
      </c>
      <c r="AC6" s="146">
        <v>7.4424817064995699</v>
      </c>
      <c r="AD6" s="151">
        <v>62.6</v>
      </c>
      <c r="AE6" s="154">
        <v>0.11888948412939</v>
      </c>
    </row>
    <row r="7" spans="1:31" x14ac:dyDescent="0.2">
      <c r="A7" s="142" t="s">
        <v>1</v>
      </c>
      <c r="B7" s="144">
        <v>46.200907928158699</v>
      </c>
      <c r="C7" s="144">
        <v>692.8</v>
      </c>
      <c r="D7" s="145">
        <v>6.6687222760039994E-2</v>
      </c>
      <c r="E7" s="146">
        <v>11.1635152364841</v>
      </c>
      <c r="F7" s="147">
        <v>55.4</v>
      </c>
      <c r="G7" s="148">
        <v>0.2015074952434</v>
      </c>
      <c r="H7" s="149">
        <v>10.7928366458878</v>
      </c>
      <c r="I7" s="144">
        <v>152.80000000000001</v>
      </c>
      <c r="J7" s="150">
        <v>7.0633747682510004E-2</v>
      </c>
      <c r="K7" s="172">
        <v>0.81317004907659995</v>
      </c>
      <c r="L7" s="173">
        <v>12.2</v>
      </c>
      <c r="M7" s="148">
        <v>6.6653282711199996E-2</v>
      </c>
      <c r="N7" s="149">
        <v>8.9863813047839702</v>
      </c>
      <c r="O7" s="152">
        <v>15.2</v>
      </c>
      <c r="P7" s="150">
        <v>0.59120929636736996</v>
      </c>
      <c r="Q7" s="146">
        <v>1.0374853041005401</v>
      </c>
      <c r="R7" s="151">
        <v>26.6</v>
      </c>
      <c r="S7" s="148">
        <v>3.9003206921069997E-2</v>
      </c>
      <c r="T7" s="153">
        <v>3.7634697634343501</v>
      </c>
      <c r="U7" s="152">
        <v>4.4000000000000004</v>
      </c>
      <c r="V7" s="150">
        <v>0.85533403714417</v>
      </c>
      <c r="W7" s="146">
        <v>2.5742366800566701</v>
      </c>
      <c r="X7" s="151">
        <v>12.8</v>
      </c>
      <c r="Y7" s="148">
        <v>0.20111224062943001</v>
      </c>
      <c r="Z7" s="149">
        <v>1.2340152325579099</v>
      </c>
      <c r="AA7" s="152">
        <v>7.6</v>
      </c>
      <c r="AB7" s="150">
        <v>0.16237042533657001</v>
      </c>
      <c r="AC7" s="146">
        <v>5.8357977117766797</v>
      </c>
      <c r="AD7" s="151">
        <v>37</v>
      </c>
      <c r="AE7" s="154">
        <v>0.15772426248044999</v>
      </c>
    </row>
    <row r="8" spans="1:31" ht="13.5" thickBot="1" x14ac:dyDescent="0.25">
      <c r="A8" s="155" t="s">
        <v>2</v>
      </c>
      <c r="B8" s="156">
        <v>15.194992958879</v>
      </c>
      <c r="C8" s="156">
        <v>649</v>
      </c>
      <c r="D8" s="157">
        <v>2.3412932140029999E-2</v>
      </c>
      <c r="E8" s="158">
        <v>4.1607940482497803</v>
      </c>
      <c r="F8" s="159">
        <v>62</v>
      </c>
      <c r="G8" s="160">
        <v>6.7109581423379999E-2</v>
      </c>
      <c r="H8" s="161">
        <v>3.3900879876464201</v>
      </c>
      <c r="I8" s="156">
        <v>141.19999999999999</v>
      </c>
      <c r="J8" s="162">
        <v>2.4009121725540001E-2</v>
      </c>
      <c r="K8" s="176">
        <v>0.39571125663100998</v>
      </c>
      <c r="L8" s="177">
        <v>16.2</v>
      </c>
      <c r="M8" s="160">
        <v>2.442662077969E-2</v>
      </c>
      <c r="N8" s="161">
        <v>5.2822875519123702</v>
      </c>
      <c r="O8" s="164">
        <v>9.6</v>
      </c>
      <c r="P8" s="162">
        <v>0.55023828665754004</v>
      </c>
      <c r="Q8" s="158">
        <v>-1.7934369362635001</v>
      </c>
      <c r="R8" s="163">
        <v>17.2</v>
      </c>
      <c r="S8" s="160">
        <v>-0.1042695893176</v>
      </c>
      <c r="T8" s="165">
        <v>1.07182193869183</v>
      </c>
      <c r="U8" s="164">
        <v>1.8</v>
      </c>
      <c r="V8" s="162">
        <v>0.59545663260657</v>
      </c>
      <c r="W8" s="158">
        <v>0.81824210959259003</v>
      </c>
      <c r="X8" s="163">
        <v>6</v>
      </c>
      <c r="Y8" s="160">
        <v>0.1363736849321</v>
      </c>
      <c r="Z8" s="161">
        <v>0.2628010076956</v>
      </c>
      <c r="AA8" s="164">
        <v>3.4</v>
      </c>
      <c r="AB8" s="162">
        <v>7.7294414028119998E-2</v>
      </c>
      <c r="AC8" s="158">
        <v>1.6066839947228999</v>
      </c>
      <c r="AD8" s="163">
        <v>25.6</v>
      </c>
      <c r="AE8" s="166">
        <v>6.2761093543860003E-2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325.72428196055898</v>
      </c>
      <c r="C11" s="144">
        <v>14523</v>
      </c>
      <c r="D11" s="145">
        <v>2.2428167868939999E-2</v>
      </c>
      <c r="E11" s="146">
        <v>28.522659577585902</v>
      </c>
      <c r="F11" s="147">
        <v>199.4</v>
      </c>
      <c r="G11" s="148">
        <v>0.14304242516342</v>
      </c>
      <c r="H11" s="149">
        <v>-46.467549431534003</v>
      </c>
      <c r="I11" s="144">
        <v>1482.8</v>
      </c>
      <c r="J11" s="150">
        <v>-3.13377053086E-2</v>
      </c>
      <c r="K11" s="172">
        <v>17.663625527519699</v>
      </c>
      <c r="L11" s="173">
        <v>348</v>
      </c>
      <c r="M11" s="148">
        <v>5.0757544619310001E-2</v>
      </c>
      <c r="N11" s="149">
        <v>72.3874293181658</v>
      </c>
      <c r="O11" s="152">
        <v>177.2</v>
      </c>
      <c r="P11" s="150">
        <v>0.40850693746143002</v>
      </c>
      <c r="Q11" s="146">
        <v>-5.0497527519477998</v>
      </c>
      <c r="R11" s="151">
        <v>163.4</v>
      </c>
      <c r="S11" s="148">
        <v>-3.0904239608000001E-2</v>
      </c>
      <c r="T11" s="153">
        <v>139.198928793064</v>
      </c>
      <c r="U11" s="152">
        <v>189.2</v>
      </c>
      <c r="V11" s="150">
        <v>0.73572372512189999</v>
      </c>
      <c r="W11" s="146">
        <v>18.657346579934199</v>
      </c>
      <c r="X11" s="151">
        <v>103.2</v>
      </c>
      <c r="Y11" s="148">
        <v>0.18078824205363</v>
      </c>
      <c r="Z11" s="149">
        <v>6.8867347160276298</v>
      </c>
      <c r="AA11" s="152">
        <v>52</v>
      </c>
      <c r="AB11" s="150">
        <v>0.13243720607744999</v>
      </c>
      <c r="AC11" s="146">
        <v>93.924859631744496</v>
      </c>
      <c r="AD11" s="151">
        <v>942.8</v>
      </c>
      <c r="AE11" s="154">
        <v>9.9623313143560002E-2</v>
      </c>
    </row>
    <row r="12" spans="1:31" x14ac:dyDescent="0.2">
      <c r="A12" s="142" t="s">
        <v>1</v>
      </c>
      <c r="B12" s="144">
        <v>274.94858853265902</v>
      </c>
      <c r="C12" s="144">
        <v>6623</v>
      </c>
      <c r="D12" s="145">
        <v>4.1514206331369999E-2</v>
      </c>
      <c r="E12" s="146">
        <v>22.3942217936067</v>
      </c>
      <c r="F12" s="147">
        <v>100</v>
      </c>
      <c r="G12" s="148">
        <v>0.22394221793607</v>
      </c>
      <c r="H12" s="149">
        <v>22.880854507422601</v>
      </c>
      <c r="I12" s="144">
        <v>893.6</v>
      </c>
      <c r="J12" s="150">
        <v>2.5605253477420001E-2</v>
      </c>
      <c r="K12" s="172">
        <v>12.662544770409401</v>
      </c>
      <c r="L12" s="173">
        <v>174</v>
      </c>
      <c r="M12" s="148">
        <v>7.2773245806949993E-2</v>
      </c>
      <c r="N12" s="149">
        <v>47.491478058064097</v>
      </c>
      <c r="O12" s="152">
        <v>94.6</v>
      </c>
      <c r="P12" s="150">
        <v>0.50202408095204998</v>
      </c>
      <c r="Q12" s="146">
        <v>3.51497905845501</v>
      </c>
      <c r="R12" s="151">
        <v>98</v>
      </c>
      <c r="S12" s="148">
        <v>3.5867133249540002E-2</v>
      </c>
      <c r="T12" s="153">
        <v>87.123684849012506</v>
      </c>
      <c r="U12" s="152">
        <v>111.2</v>
      </c>
      <c r="V12" s="150">
        <v>0.78348637454147996</v>
      </c>
      <c r="W12" s="146">
        <v>10.223502132278201</v>
      </c>
      <c r="X12" s="151">
        <v>42.8</v>
      </c>
      <c r="Y12" s="148">
        <v>0.23886687224948999</v>
      </c>
      <c r="Z12" s="149">
        <v>5.1590680995031502</v>
      </c>
      <c r="AA12" s="152">
        <v>30</v>
      </c>
      <c r="AB12" s="150">
        <v>0.17196893665009999</v>
      </c>
      <c r="AC12" s="146">
        <v>63.498255263907197</v>
      </c>
      <c r="AD12" s="151">
        <v>431.4</v>
      </c>
      <c r="AE12" s="154">
        <v>0.14719113413052001</v>
      </c>
    </row>
    <row r="13" spans="1:31" ht="13.5" thickBot="1" x14ac:dyDescent="0.25">
      <c r="A13" s="155" t="s">
        <v>2</v>
      </c>
      <c r="B13" s="156">
        <v>50.775693427900499</v>
      </c>
      <c r="C13" s="156">
        <v>7900</v>
      </c>
      <c r="D13" s="157">
        <v>6.4273029655600002E-3</v>
      </c>
      <c r="E13" s="158">
        <v>6.1284377839792201</v>
      </c>
      <c r="F13" s="159">
        <v>99.400000000000105</v>
      </c>
      <c r="G13" s="160">
        <v>6.1654303661760002E-2</v>
      </c>
      <c r="H13" s="161">
        <v>-69.348403938957006</v>
      </c>
      <c r="I13" s="156">
        <v>589.20000000000005</v>
      </c>
      <c r="J13" s="162">
        <v>-0.11769925991000001</v>
      </c>
      <c r="K13" s="176">
        <v>5.00108075711029</v>
      </c>
      <c r="L13" s="177">
        <v>174</v>
      </c>
      <c r="M13" s="160">
        <v>2.8741843431670001E-2</v>
      </c>
      <c r="N13" s="161">
        <v>24.8959512601018</v>
      </c>
      <c r="O13" s="164">
        <v>82.6</v>
      </c>
      <c r="P13" s="162">
        <v>0.30140376828210003</v>
      </c>
      <c r="Q13" s="158">
        <v>-8.5647318104029004</v>
      </c>
      <c r="R13" s="163">
        <v>65.400000000000006</v>
      </c>
      <c r="S13" s="160">
        <v>-0.13095920199389999</v>
      </c>
      <c r="T13" s="165">
        <v>52.075243944051302</v>
      </c>
      <c r="U13" s="164">
        <v>78</v>
      </c>
      <c r="V13" s="162">
        <v>0.66763133261604002</v>
      </c>
      <c r="W13" s="158">
        <v>8.4338444476559804</v>
      </c>
      <c r="X13" s="163">
        <v>60.4</v>
      </c>
      <c r="Y13" s="160">
        <v>0.13963318621946999</v>
      </c>
      <c r="Z13" s="161">
        <v>1.7276666165244801</v>
      </c>
      <c r="AA13" s="164">
        <v>22</v>
      </c>
      <c r="AB13" s="162">
        <v>7.8530300751110005E-2</v>
      </c>
      <c r="AC13" s="158">
        <v>30.4266043678372</v>
      </c>
      <c r="AD13" s="163">
        <v>511.4</v>
      </c>
      <c r="AE13" s="166">
        <v>5.9496684332880002E-2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2553.58643326017</v>
      </c>
      <c r="C16" s="144">
        <v>84414</v>
      </c>
      <c r="D16" s="145">
        <v>3.0250745531079998E-2</v>
      </c>
      <c r="E16" s="146">
        <v>11.021266197443</v>
      </c>
      <c r="F16" s="147">
        <v>71.599999999999994</v>
      </c>
      <c r="G16" s="148">
        <v>0.15392829884697001</v>
      </c>
      <c r="H16" s="149">
        <v>44.560873592455103</v>
      </c>
      <c r="I16" s="144">
        <v>2193.6</v>
      </c>
      <c r="J16" s="150">
        <v>2.0314037925079999E-2</v>
      </c>
      <c r="K16" s="172">
        <v>117.75414582275199</v>
      </c>
      <c r="L16" s="173">
        <v>2242.8000000000002</v>
      </c>
      <c r="M16" s="148">
        <v>5.2503186116800001E-2</v>
      </c>
      <c r="N16" s="149">
        <v>71.166208082616095</v>
      </c>
      <c r="O16" s="152">
        <v>208</v>
      </c>
      <c r="P16" s="150">
        <v>0.34214523116641998</v>
      </c>
      <c r="Q16" s="146">
        <v>-17.489029486850001</v>
      </c>
      <c r="R16" s="151">
        <v>496</v>
      </c>
      <c r="S16" s="148">
        <v>-3.52601400945E-2</v>
      </c>
      <c r="T16" s="153">
        <v>557.69820028943502</v>
      </c>
      <c r="U16" s="152">
        <v>664.4</v>
      </c>
      <c r="V16" s="150">
        <v>0.83940126473425003</v>
      </c>
      <c r="W16" s="146">
        <v>98.466183754267206</v>
      </c>
      <c r="X16" s="151">
        <v>529.4</v>
      </c>
      <c r="Y16" s="148">
        <v>0.18599581366503001</v>
      </c>
      <c r="Z16" s="149">
        <v>85.4265125235369</v>
      </c>
      <c r="AA16" s="152">
        <v>631.20000000000005</v>
      </c>
      <c r="AB16" s="150">
        <v>0.13533984873818</v>
      </c>
      <c r="AC16" s="146">
        <v>1584.9820724845199</v>
      </c>
      <c r="AD16" s="151">
        <v>12045.4</v>
      </c>
      <c r="AE16" s="154">
        <v>0.13158401319047</v>
      </c>
    </row>
    <row r="17" spans="1:31" x14ac:dyDescent="0.2">
      <c r="A17" s="142" t="s">
        <v>1</v>
      </c>
      <c r="B17" s="144">
        <v>1802.7638810430699</v>
      </c>
      <c r="C17" s="144">
        <v>38694.199999999997</v>
      </c>
      <c r="D17" s="145">
        <v>4.6590028506680002E-2</v>
      </c>
      <c r="E17" s="146">
        <v>9.0029299919806096</v>
      </c>
      <c r="F17" s="147">
        <v>44.4</v>
      </c>
      <c r="G17" s="148">
        <v>0.20276869351308</v>
      </c>
      <c r="H17" s="149">
        <v>83.241635171493002</v>
      </c>
      <c r="I17" s="144">
        <v>1106.4000000000001</v>
      </c>
      <c r="J17" s="150">
        <v>7.5236474305399995E-2</v>
      </c>
      <c r="K17" s="172">
        <v>77.867644281389502</v>
      </c>
      <c r="L17" s="173">
        <v>1011</v>
      </c>
      <c r="M17" s="148">
        <v>7.7020419665070006E-2</v>
      </c>
      <c r="N17" s="149">
        <v>50.355612190200603</v>
      </c>
      <c r="O17" s="152">
        <v>115.2</v>
      </c>
      <c r="P17" s="150">
        <v>0.43711468915105001</v>
      </c>
      <c r="Q17" s="146">
        <v>10.095061897705</v>
      </c>
      <c r="R17" s="151">
        <v>291.2</v>
      </c>
      <c r="S17" s="148">
        <v>3.4667108165200002E-2</v>
      </c>
      <c r="T17" s="153">
        <v>348.62537517602499</v>
      </c>
      <c r="U17" s="152">
        <v>403</v>
      </c>
      <c r="V17" s="150">
        <v>0.86507537264522005</v>
      </c>
      <c r="W17" s="146">
        <v>61.011617201741402</v>
      </c>
      <c r="X17" s="151">
        <v>267</v>
      </c>
      <c r="Y17" s="148">
        <v>0.22850792959454</v>
      </c>
      <c r="Z17" s="149">
        <v>51.893571979185502</v>
      </c>
      <c r="AA17" s="152">
        <v>291</v>
      </c>
      <c r="AB17" s="150">
        <v>0.17832842604530999</v>
      </c>
      <c r="AC17" s="146">
        <v>1110.6704331533399</v>
      </c>
      <c r="AD17" s="151">
        <v>6498.2</v>
      </c>
      <c r="AE17" s="154">
        <v>0.17091970594215999</v>
      </c>
    </row>
    <row r="18" spans="1:31" ht="13.5" thickBot="1" x14ac:dyDescent="0.25">
      <c r="A18" s="155" t="s">
        <v>2</v>
      </c>
      <c r="B18" s="156">
        <v>750.82255221711</v>
      </c>
      <c r="C18" s="156">
        <v>45719.8</v>
      </c>
      <c r="D18" s="157">
        <v>1.6422262394350001E-2</v>
      </c>
      <c r="E18" s="158">
        <v>2.0183362054623699</v>
      </c>
      <c r="F18" s="159">
        <v>27.2</v>
      </c>
      <c r="G18" s="160">
        <v>7.4203536965530004E-2</v>
      </c>
      <c r="H18" s="161">
        <v>-38.680761579037998</v>
      </c>
      <c r="I18" s="156">
        <v>1087.2</v>
      </c>
      <c r="J18" s="162">
        <v>-3.5578331106500001E-2</v>
      </c>
      <c r="K18" s="176">
        <v>39.886501541362101</v>
      </c>
      <c r="L18" s="177">
        <v>1231.8</v>
      </c>
      <c r="M18" s="160">
        <v>3.2380663696509999E-2</v>
      </c>
      <c r="N18" s="161">
        <v>20.810595892415499</v>
      </c>
      <c r="O18" s="164">
        <v>92.8</v>
      </c>
      <c r="P18" s="162">
        <v>0.22425211090965</v>
      </c>
      <c r="Q18" s="158">
        <v>-27.584091384554998</v>
      </c>
      <c r="R18" s="163">
        <v>204.8</v>
      </c>
      <c r="S18" s="160">
        <v>-0.1346879462136</v>
      </c>
      <c r="T18" s="165">
        <v>209.072825113411</v>
      </c>
      <c r="U18" s="164">
        <v>261.39999999999998</v>
      </c>
      <c r="V18" s="162">
        <v>0.79981952989062999</v>
      </c>
      <c r="W18" s="158">
        <v>37.454566552525698</v>
      </c>
      <c r="X18" s="163">
        <v>262.39999999999998</v>
      </c>
      <c r="Y18" s="160">
        <v>0.14273843960565999</v>
      </c>
      <c r="Z18" s="161">
        <v>33.532940544351497</v>
      </c>
      <c r="AA18" s="164">
        <v>340.2</v>
      </c>
      <c r="AB18" s="162">
        <v>9.8568314357289993E-2</v>
      </c>
      <c r="AC18" s="158">
        <v>474.311639331175</v>
      </c>
      <c r="AD18" s="163">
        <v>5547.2</v>
      </c>
      <c r="AE18" s="166">
        <v>8.5504694139600004E-2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587</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40'!A1" display="Back to Top"/>
  </hyperlinks>
  <pageMargins left="0.7" right="0.7" top="0.75" bottom="0.75" header="0.3" footer="0.3"/>
  <pageSetup paperSize="5" scale="38" orientation="landscape" r:id="rId1"/>
</worksheet>
</file>

<file path=xl/worksheets/sheet4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251</v>
      </c>
      <c r="B1" s="12"/>
      <c r="C1" s="12"/>
      <c r="D1" s="12"/>
      <c r="E1" s="30"/>
      <c r="F1" s="30"/>
      <c r="G1" s="30"/>
      <c r="H1" s="30"/>
      <c r="I1" s="30"/>
      <c r="J1" s="30"/>
      <c r="K1" s="30"/>
      <c r="L1" s="30"/>
      <c r="M1" s="30"/>
      <c r="N1" s="30"/>
      <c r="O1" s="30"/>
      <c r="P1" s="30"/>
      <c r="Q1" s="30"/>
      <c r="R1" s="30"/>
      <c r="S1" s="30"/>
      <c r="T1" s="30"/>
      <c r="U1" s="30"/>
      <c r="V1" s="30"/>
    </row>
    <row r="2" spans="1:30" x14ac:dyDescent="0.25">
      <c r="A2" s="12" t="s">
        <v>331</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363</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111.21317631310001</v>
      </c>
      <c r="C6" s="222">
        <v>659.2</v>
      </c>
      <c r="D6" s="77">
        <v>0.16870930872739684</v>
      </c>
      <c r="E6" s="224">
        <v>48.278721858600001</v>
      </c>
      <c r="F6" s="225">
        <v>106.2</v>
      </c>
      <c r="G6" s="78">
        <v>0.45460190074011297</v>
      </c>
      <c r="H6" s="232">
        <v>33.634458089779997</v>
      </c>
      <c r="I6" s="222">
        <v>174.60000000000002</v>
      </c>
      <c r="J6" s="77">
        <v>0.19263721700904921</v>
      </c>
      <c r="K6" s="224">
        <v>1.6113894520400001</v>
      </c>
      <c r="L6" s="225">
        <v>21.2</v>
      </c>
      <c r="M6" s="78">
        <v>7.6008936416981143E-2</v>
      </c>
      <c r="N6" s="232">
        <v>27.688606912680001</v>
      </c>
      <c r="O6" s="222">
        <v>44</v>
      </c>
      <c r="P6" s="79">
        <v>0.62928652074272728</v>
      </c>
      <c r="Q6" s="28"/>
      <c r="R6" s="19"/>
      <c r="S6" s="28"/>
      <c r="T6" s="18"/>
      <c r="U6" s="19"/>
      <c r="V6" s="13"/>
      <c r="W6" s="18"/>
      <c r="Z6" s="16"/>
      <c r="AA6" s="18"/>
      <c r="AB6" s="18"/>
      <c r="AC6" s="19"/>
      <c r="AD6" s="16"/>
    </row>
    <row r="7" spans="1:30" x14ac:dyDescent="0.25">
      <c r="A7" s="76" t="s">
        <v>1</v>
      </c>
      <c r="B7" s="222">
        <v>63.136610208020002</v>
      </c>
      <c r="C7" s="222">
        <v>336.2</v>
      </c>
      <c r="D7" s="77">
        <v>0.18779479538375968</v>
      </c>
      <c r="E7" s="224">
        <v>27.316847553600002</v>
      </c>
      <c r="F7" s="225">
        <v>56.8</v>
      </c>
      <c r="G7" s="78">
        <v>0.48093041467605641</v>
      </c>
      <c r="H7" s="232">
        <v>22.10845104066</v>
      </c>
      <c r="I7" s="222">
        <v>94.2</v>
      </c>
      <c r="J7" s="77">
        <v>0.23469693249108281</v>
      </c>
      <c r="K7" s="224">
        <v>1.1498394460000001</v>
      </c>
      <c r="L7" s="225">
        <v>12.2</v>
      </c>
      <c r="M7" s="78">
        <v>9.4249134918032801E-2</v>
      </c>
      <c r="N7" s="232">
        <v>12.561472167759998</v>
      </c>
      <c r="O7" s="222">
        <v>19.2</v>
      </c>
      <c r="P7" s="79">
        <v>0.65424334207083323</v>
      </c>
      <c r="Q7" s="28"/>
      <c r="R7" s="19"/>
      <c r="S7" s="28"/>
      <c r="T7" s="20"/>
      <c r="U7" s="19"/>
      <c r="V7" s="13"/>
      <c r="W7" s="18"/>
      <c r="Z7" s="16"/>
      <c r="AA7" s="18"/>
      <c r="AB7" s="20"/>
      <c r="AC7" s="19"/>
      <c r="AD7" s="16"/>
    </row>
    <row r="8" spans="1:30" ht="15.75" thickBot="1" x14ac:dyDescent="0.3">
      <c r="A8" s="80" t="s">
        <v>2</v>
      </c>
      <c r="B8" s="223">
        <v>48.076566105080005</v>
      </c>
      <c r="C8" s="223">
        <v>323</v>
      </c>
      <c r="D8" s="81">
        <v>0.14884385791046442</v>
      </c>
      <c r="E8" s="226">
        <v>20.961874304999998</v>
      </c>
      <c r="F8" s="227">
        <v>49.4</v>
      </c>
      <c r="G8" s="82">
        <v>0.42432943937246964</v>
      </c>
      <c r="H8" s="233">
        <v>11.52600704912</v>
      </c>
      <c r="I8" s="223">
        <v>80.400000000000006</v>
      </c>
      <c r="J8" s="81">
        <v>0.14335829663084576</v>
      </c>
      <c r="K8" s="226">
        <v>0.46155000603999996</v>
      </c>
      <c r="L8" s="227">
        <v>9</v>
      </c>
      <c r="M8" s="82">
        <v>5.1283334004444438E-2</v>
      </c>
      <c r="N8" s="233">
        <v>15.127134744920003</v>
      </c>
      <c r="O8" s="223">
        <v>24.8</v>
      </c>
      <c r="P8" s="83">
        <v>0.60996511068225812</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581.24073833179989</v>
      </c>
      <c r="C11" s="222">
        <v>6762.2</v>
      </c>
      <c r="D11" s="77">
        <v>8.5954384421016813E-2</v>
      </c>
      <c r="E11" s="224">
        <v>64.905344310000004</v>
      </c>
      <c r="F11" s="225">
        <v>169.6</v>
      </c>
      <c r="G11" s="78">
        <v>0.38269660560141511</v>
      </c>
      <c r="H11" s="232">
        <v>259.68624692399999</v>
      </c>
      <c r="I11" s="222">
        <v>1126.8</v>
      </c>
      <c r="J11" s="77">
        <v>0.2304634779233227</v>
      </c>
      <c r="K11" s="224">
        <v>9.6544652479999993</v>
      </c>
      <c r="L11" s="225">
        <v>73.400000000000006</v>
      </c>
      <c r="M11" s="78">
        <v>0.13153222408719345</v>
      </c>
      <c r="N11" s="232">
        <v>246.99468183219997</v>
      </c>
      <c r="O11" s="222">
        <v>446</v>
      </c>
      <c r="P11" s="79">
        <v>0.55379973504977575</v>
      </c>
      <c r="Q11" s="28"/>
      <c r="R11" s="22"/>
      <c r="S11" s="28"/>
      <c r="T11" s="22"/>
      <c r="U11" s="23"/>
      <c r="V11" s="13"/>
    </row>
    <row r="12" spans="1:30" x14ac:dyDescent="0.25">
      <c r="A12" s="92" t="s">
        <v>1</v>
      </c>
      <c r="B12" s="222">
        <v>348.85101227400003</v>
      </c>
      <c r="C12" s="222">
        <v>3282.2</v>
      </c>
      <c r="D12" s="77">
        <v>0.10628572673024192</v>
      </c>
      <c r="E12" s="224">
        <v>39.736068454000005</v>
      </c>
      <c r="F12" s="225">
        <v>96.8</v>
      </c>
      <c r="G12" s="78">
        <v>0.41049657493801661</v>
      </c>
      <c r="H12" s="232">
        <v>177.758089246</v>
      </c>
      <c r="I12" s="222">
        <v>665.8</v>
      </c>
      <c r="J12" s="77">
        <v>0.26698421334635025</v>
      </c>
      <c r="K12" s="224">
        <v>7.0436097180000008</v>
      </c>
      <c r="L12" s="225">
        <v>41.2</v>
      </c>
      <c r="M12" s="78">
        <v>0.17096140092233011</v>
      </c>
      <c r="N12" s="232">
        <v>124.31324484299998</v>
      </c>
      <c r="O12" s="222">
        <v>206.6</v>
      </c>
      <c r="P12" s="79">
        <v>0.60170980078896408</v>
      </c>
      <c r="Q12" s="28"/>
      <c r="R12" s="22"/>
      <c r="S12" s="28"/>
      <c r="T12" s="22"/>
      <c r="U12" s="23"/>
      <c r="V12" s="13"/>
    </row>
    <row r="13" spans="1:30" ht="15.75" thickBot="1" x14ac:dyDescent="0.3">
      <c r="A13" s="80" t="s">
        <v>2</v>
      </c>
      <c r="B13" s="223">
        <v>232.3897260578</v>
      </c>
      <c r="C13" s="223">
        <v>3480</v>
      </c>
      <c r="D13" s="81">
        <v>6.6778656913160928E-2</v>
      </c>
      <c r="E13" s="226">
        <v>25.169275855999999</v>
      </c>
      <c r="F13" s="227">
        <v>72.8</v>
      </c>
      <c r="G13" s="82">
        <v>0.34573181120879121</v>
      </c>
      <c r="H13" s="233">
        <v>81.928157678000019</v>
      </c>
      <c r="I13" s="223">
        <v>461</v>
      </c>
      <c r="J13" s="81">
        <v>0.17771834637310199</v>
      </c>
      <c r="K13" s="226">
        <v>2.6108555299999998</v>
      </c>
      <c r="L13" s="227">
        <v>32.200000000000003</v>
      </c>
      <c r="M13" s="82">
        <v>8.1082469875776386E-2</v>
      </c>
      <c r="N13" s="233">
        <v>122.68143698920001</v>
      </c>
      <c r="O13" s="223">
        <v>239.4</v>
      </c>
      <c r="P13" s="83">
        <v>0.51245378859314961</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1576.8252309705999</v>
      </c>
      <c r="C16" s="222">
        <v>44455.6</v>
      </c>
      <c r="D16" s="77">
        <v>3.5469664810970948E-2</v>
      </c>
      <c r="E16" s="224">
        <v>33.429902812000002</v>
      </c>
      <c r="F16" s="225">
        <v>67.8</v>
      </c>
      <c r="G16" s="78">
        <v>0.49306641315634225</v>
      </c>
      <c r="H16" s="232">
        <v>366.79873850820002</v>
      </c>
      <c r="I16" s="222">
        <v>1647.4</v>
      </c>
      <c r="J16" s="77">
        <v>0.2226531130922666</v>
      </c>
      <c r="K16" s="224">
        <v>22.195605367999995</v>
      </c>
      <c r="L16" s="225">
        <v>173.8</v>
      </c>
      <c r="M16" s="78">
        <v>0.12770774089758338</v>
      </c>
      <c r="N16" s="232">
        <v>1154.4009842820001</v>
      </c>
      <c r="O16" s="222">
        <v>1991.4</v>
      </c>
      <c r="P16" s="79">
        <v>0.57969317278397114</v>
      </c>
      <c r="Q16" s="28"/>
      <c r="R16" s="22"/>
      <c r="S16" s="28"/>
      <c r="T16" s="22"/>
      <c r="U16" s="23"/>
      <c r="V16" s="13"/>
    </row>
    <row r="17" spans="1:22" x14ac:dyDescent="0.25">
      <c r="A17" s="76" t="s">
        <v>1</v>
      </c>
      <c r="B17" s="222">
        <v>840.76177795000001</v>
      </c>
      <c r="C17" s="222">
        <v>21313.200000000001</v>
      </c>
      <c r="D17" s="77">
        <v>3.9447937332263573E-2</v>
      </c>
      <c r="E17" s="224">
        <v>19.066935625999996</v>
      </c>
      <c r="F17" s="225">
        <v>37.200000000000003</v>
      </c>
      <c r="G17" s="78">
        <v>0.51255203295698915</v>
      </c>
      <c r="H17" s="232">
        <v>240.40268555000003</v>
      </c>
      <c r="I17" s="222">
        <v>914.8</v>
      </c>
      <c r="J17" s="77">
        <v>0.26279261647354618</v>
      </c>
      <c r="K17" s="224">
        <v>15.102327109999999</v>
      </c>
      <c r="L17" s="225">
        <v>87.6</v>
      </c>
      <c r="M17" s="78">
        <v>0.1724009944063927</v>
      </c>
      <c r="N17" s="232">
        <v>566.18982967800002</v>
      </c>
      <c r="O17" s="222">
        <v>916</v>
      </c>
      <c r="P17" s="79">
        <v>0.61811116777074238</v>
      </c>
      <c r="Q17" s="28"/>
      <c r="R17" s="22"/>
      <c r="S17" s="28"/>
      <c r="T17" s="22"/>
      <c r="U17" s="23"/>
      <c r="V17" s="13"/>
    </row>
    <row r="18" spans="1:22" ht="15.75" thickBot="1" x14ac:dyDescent="0.3">
      <c r="A18" s="93" t="s">
        <v>2</v>
      </c>
      <c r="B18" s="223">
        <v>736.06345302059992</v>
      </c>
      <c r="C18" s="223">
        <v>23142.400000000001</v>
      </c>
      <c r="D18" s="81">
        <v>3.1805839196479183E-2</v>
      </c>
      <c r="E18" s="226">
        <v>14.362967186000001</v>
      </c>
      <c r="F18" s="227">
        <v>30.6</v>
      </c>
      <c r="G18" s="82">
        <v>0.46937801261437906</v>
      </c>
      <c r="H18" s="233">
        <v>126.3960529726</v>
      </c>
      <c r="I18" s="223">
        <v>732.6</v>
      </c>
      <c r="J18" s="81">
        <v>0.17253078483838383</v>
      </c>
      <c r="K18" s="226">
        <v>7.0932782579999998</v>
      </c>
      <c r="L18" s="227">
        <v>86.2</v>
      </c>
      <c r="M18" s="82">
        <v>8.2288610881670526E-2</v>
      </c>
      <c r="N18" s="233">
        <v>588.21115460400006</v>
      </c>
      <c r="O18" s="223">
        <v>1075.4000000000001</v>
      </c>
      <c r="P18" s="83">
        <v>0.54696964348521482</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41'!A1" display="Back to Top"/>
  </hyperlinks>
  <pageMargins left="0.7" right="0.7" top="0.75" bottom="0.75" header="0.3" footer="0.3"/>
  <pageSetup paperSize="5" scale="78" orientation="landscape" r:id="rId1"/>
</worksheet>
</file>

<file path=xl/worksheets/sheet4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588</v>
      </c>
    </row>
    <row r="2" spans="1:31" ht="14.45" customHeight="1" x14ac:dyDescent="0.2">
      <c r="A2" s="129" t="s">
        <v>424</v>
      </c>
    </row>
    <row r="3" spans="1:31" ht="14.45" customHeight="1" x14ac:dyDescent="0.2">
      <c r="A3" s="133"/>
    </row>
    <row r="4" spans="1:31" ht="14.45" customHeight="1" thickBot="1" x14ac:dyDescent="0.25">
      <c r="A4" s="134" t="s">
        <v>589</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36.6535375899984</v>
      </c>
      <c r="C6" s="144">
        <v>679.6</v>
      </c>
      <c r="D6" s="145">
        <v>5.3933987036490001E-2</v>
      </c>
      <c r="E6" s="146">
        <v>7.5148978251032998</v>
      </c>
      <c r="F6" s="147">
        <v>54.4</v>
      </c>
      <c r="G6" s="148">
        <v>0.13814150413793</v>
      </c>
      <c r="H6" s="149">
        <v>4.8391443225746498</v>
      </c>
      <c r="I6" s="144">
        <v>135.6</v>
      </c>
      <c r="J6" s="150">
        <v>3.5686905033740002E-2</v>
      </c>
      <c r="K6" s="172">
        <v>0.63734101648468999</v>
      </c>
      <c r="L6" s="173">
        <v>13.4</v>
      </c>
      <c r="M6" s="148">
        <v>4.756276242423E-2</v>
      </c>
      <c r="N6" s="149">
        <v>9.5151977224109405</v>
      </c>
      <c r="O6" s="152">
        <v>15.4</v>
      </c>
      <c r="P6" s="150">
        <v>0.61786998197473997</v>
      </c>
      <c r="Q6" s="146">
        <v>-0.75148457328469997</v>
      </c>
      <c r="R6" s="151">
        <v>29.4</v>
      </c>
      <c r="S6" s="148">
        <v>-2.5560699771599998E-2</v>
      </c>
      <c r="T6" s="153">
        <v>3.0688187029418201</v>
      </c>
      <c r="U6" s="152">
        <v>3.4</v>
      </c>
      <c r="V6" s="150">
        <v>0.90259373615936001</v>
      </c>
      <c r="W6" s="146">
        <v>2.4972079688358</v>
      </c>
      <c r="X6" s="151">
        <v>13.8</v>
      </c>
      <c r="Y6" s="148">
        <v>0.180957099191</v>
      </c>
      <c r="Z6" s="149">
        <v>1.1435220173769101</v>
      </c>
      <c r="AA6" s="152">
        <v>7.2</v>
      </c>
      <c r="AB6" s="150">
        <v>0.15882250241345999</v>
      </c>
      <c r="AC6" s="146">
        <v>8.1888925875550598</v>
      </c>
      <c r="AD6" s="151">
        <v>40.6</v>
      </c>
      <c r="AE6" s="154">
        <v>0.20169686176244001</v>
      </c>
    </row>
    <row r="7" spans="1:31" x14ac:dyDescent="0.2">
      <c r="A7" s="142" t="s">
        <v>1</v>
      </c>
      <c r="B7" s="144">
        <v>26.739549021132699</v>
      </c>
      <c r="C7" s="144">
        <v>349.4</v>
      </c>
      <c r="D7" s="145">
        <v>7.6529905612859994E-2</v>
      </c>
      <c r="E7" s="146">
        <v>5.2411194296412296</v>
      </c>
      <c r="F7" s="147">
        <v>25.8</v>
      </c>
      <c r="G7" s="148">
        <v>0.20314416393958001</v>
      </c>
      <c r="H7" s="149">
        <v>5.2007165171166898</v>
      </c>
      <c r="I7" s="144">
        <v>73.400000000000006</v>
      </c>
      <c r="J7" s="150">
        <v>7.085444846208E-2</v>
      </c>
      <c r="K7" s="172">
        <v>0.44808722161727998</v>
      </c>
      <c r="L7" s="173">
        <v>6.2</v>
      </c>
      <c r="M7" s="148">
        <v>7.2272132518919993E-2</v>
      </c>
      <c r="N7" s="149">
        <v>4.5038329989346799</v>
      </c>
      <c r="O7" s="152">
        <v>7.4</v>
      </c>
      <c r="P7" s="150">
        <v>0.60862608093712001</v>
      </c>
      <c r="Q7" s="146">
        <v>0.64350298437789999</v>
      </c>
      <c r="R7" s="151">
        <v>17.2</v>
      </c>
      <c r="S7" s="148">
        <v>3.7412964208019997E-2</v>
      </c>
      <c r="T7" s="153">
        <v>2.0491285106590902</v>
      </c>
      <c r="U7" s="152">
        <v>2.2000000000000002</v>
      </c>
      <c r="V7" s="150">
        <v>0.93142205029959002</v>
      </c>
      <c r="W7" s="146">
        <v>1.9345840493197699</v>
      </c>
      <c r="X7" s="151">
        <v>9.1999999999999993</v>
      </c>
      <c r="Y7" s="148">
        <v>0.21028087492606001</v>
      </c>
      <c r="Z7" s="149">
        <v>0.97670424578091997</v>
      </c>
      <c r="AA7" s="152">
        <v>5.4</v>
      </c>
      <c r="AB7" s="150">
        <v>0.18087115662610001</v>
      </c>
      <c r="AC7" s="146">
        <v>5.7418730636851096</v>
      </c>
      <c r="AD7" s="151">
        <v>25.4</v>
      </c>
      <c r="AE7" s="154">
        <v>0.22605799463327</v>
      </c>
    </row>
    <row r="8" spans="1:31" ht="13.5" thickBot="1" x14ac:dyDescent="0.25">
      <c r="A8" s="155" t="s">
        <v>2</v>
      </c>
      <c r="B8" s="156">
        <v>9.9139885688657596</v>
      </c>
      <c r="C8" s="156">
        <v>330.2</v>
      </c>
      <c r="D8" s="157">
        <v>3.0024193121940001E-2</v>
      </c>
      <c r="E8" s="158">
        <v>2.2737783954620698</v>
      </c>
      <c r="F8" s="159">
        <v>28.6</v>
      </c>
      <c r="G8" s="160">
        <v>7.9502741100069996E-2</v>
      </c>
      <c r="H8" s="161">
        <v>-0.36157219454200001</v>
      </c>
      <c r="I8" s="156">
        <v>62.2</v>
      </c>
      <c r="J8" s="162">
        <v>-5.8130577901000001E-3</v>
      </c>
      <c r="K8" s="176">
        <v>0.18925379486739999</v>
      </c>
      <c r="L8" s="177">
        <v>7.2</v>
      </c>
      <c r="M8" s="160">
        <v>2.6285249287139999E-2</v>
      </c>
      <c r="N8" s="161">
        <v>5.0113647234762704</v>
      </c>
      <c r="O8" s="164">
        <v>8</v>
      </c>
      <c r="P8" s="162">
        <v>0.62642059043453002</v>
      </c>
      <c r="Q8" s="158">
        <v>-1.3949875576626001</v>
      </c>
      <c r="R8" s="163">
        <v>12.2</v>
      </c>
      <c r="S8" s="160">
        <v>-0.1143432424314</v>
      </c>
      <c r="T8" s="165">
        <v>1.0196901922827299</v>
      </c>
      <c r="U8" s="164">
        <v>1.2</v>
      </c>
      <c r="V8" s="162">
        <v>0.84974182690226996</v>
      </c>
      <c r="W8" s="158">
        <v>0.56262391951602997</v>
      </c>
      <c r="X8" s="163">
        <v>4.5999999999999996</v>
      </c>
      <c r="Y8" s="160">
        <v>0.12230954772088</v>
      </c>
      <c r="Z8" s="161">
        <v>0.16681777159599001</v>
      </c>
      <c r="AA8" s="164">
        <v>1.8</v>
      </c>
      <c r="AB8" s="162">
        <v>9.2676539775550001E-2</v>
      </c>
      <c r="AC8" s="158">
        <v>2.4470195238699501</v>
      </c>
      <c r="AD8" s="163">
        <v>15.2</v>
      </c>
      <c r="AE8" s="166">
        <v>0.16098812657038999</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358.71173807015498</v>
      </c>
      <c r="C11" s="144">
        <v>9119.7999999999993</v>
      </c>
      <c r="D11" s="145">
        <v>3.9333289992119998E-2</v>
      </c>
      <c r="E11" s="146">
        <v>13.0888241438719</v>
      </c>
      <c r="F11" s="147">
        <v>95.6</v>
      </c>
      <c r="G11" s="148">
        <v>0.13691238644216999</v>
      </c>
      <c r="H11" s="149">
        <v>-21.079601459327002</v>
      </c>
      <c r="I11" s="144">
        <v>694.4</v>
      </c>
      <c r="J11" s="150">
        <v>-3.0356568921800001E-2</v>
      </c>
      <c r="K11" s="172">
        <v>14.7382093979303</v>
      </c>
      <c r="L11" s="173">
        <v>280</v>
      </c>
      <c r="M11" s="148">
        <v>5.2636462135469998E-2</v>
      </c>
      <c r="N11" s="149">
        <v>106.411973356933</v>
      </c>
      <c r="O11" s="152">
        <v>218</v>
      </c>
      <c r="P11" s="150">
        <v>0.48812831815107</v>
      </c>
      <c r="Q11" s="146">
        <v>-7.9843293454608002</v>
      </c>
      <c r="R11" s="151">
        <v>212.4</v>
      </c>
      <c r="S11" s="148">
        <v>-3.7591004451300002E-2</v>
      </c>
      <c r="T11" s="153">
        <v>154.33231663226201</v>
      </c>
      <c r="U11" s="152">
        <v>192.4</v>
      </c>
      <c r="V11" s="150">
        <v>0.80214301783919995</v>
      </c>
      <c r="W11" s="146">
        <v>34.511775668205502</v>
      </c>
      <c r="X11" s="151">
        <v>181</v>
      </c>
      <c r="Y11" s="148">
        <v>0.19067279374699</v>
      </c>
      <c r="Z11" s="149">
        <v>5.1986342646396304</v>
      </c>
      <c r="AA11" s="152">
        <v>37.6</v>
      </c>
      <c r="AB11" s="150">
        <v>0.13826154959147999</v>
      </c>
      <c r="AC11" s="146">
        <v>59.493935411099997</v>
      </c>
      <c r="AD11" s="151">
        <v>558.20000000000005</v>
      </c>
      <c r="AE11" s="154">
        <v>0.10658175458814</v>
      </c>
    </row>
    <row r="12" spans="1:31" x14ac:dyDescent="0.2">
      <c r="A12" s="142" t="s">
        <v>1</v>
      </c>
      <c r="B12" s="144">
        <v>250.836198055382</v>
      </c>
      <c r="C12" s="144">
        <v>3924.4</v>
      </c>
      <c r="D12" s="145">
        <v>6.3917082370649997E-2</v>
      </c>
      <c r="E12" s="146">
        <v>9.1841118560411399</v>
      </c>
      <c r="F12" s="147">
        <v>41.4</v>
      </c>
      <c r="G12" s="148">
        <v>0.22183845062901</v>
      </c>
      <c r="H12" s="149">
        <v>10.482116437688999</v>
      </c>
      <c r="I12" s="144">
        <v>419</v>
      </c>
      <c r="J12" s="150">
        <v>2.5016984338159999E-2</v>
      </c>
      <c r="K12" s="172">
        <v>10.137696816840201</v>
      </c>
      <c r="L12" s="173">
        <v>130.6</v>
      </c>
      <c r="M12" s="148">
        <v>7.7624018505669995E-2</v>
      </c>
      <c r="N12" s="149">
        <v>58.831127725397899</v>
      </c>
      <c r="O12" s="152">
        <v>103.8</v>
      </c>
      <c r="P12" s="150">
        <v>0.56677387018687997</v>
      </c>
      <c r="Q12" s="146">
        <v>4.0688024149191904</v>
      </c>
      <c r="R12" s="151">
        <v>125.6</v>
      </c>
      <c r="S12" s="148">
        <v>3.239492368566E-2</v>
      </c>
      <c r="T12" s="153">
        <v>95.612345297342003</v>
      </c>
      <c r="U12" s="152">
        <v>110.8</v>
      </c>
      <c r="V12" s="150">
        <v>0.86292730412762997</v>
      </c>
      <c r="W12" s="146">
        <v>19.788565725610098</v>
      </c>
      <c r="X12" s="151">
        <v>81</v>
      </c>
      <c r="Y12" s="148">
        <v>0.24430328056309</v>
      </c>
      <c r="Z12" s="149">
        <v>3.5926858086063498</v>
      </c>
      <c r="AA12" s="152">
        <v>20.8</v>
      </c>
      <c r="AB12" s="150">
        <v>0.17272527925992001</v>
      </c>
      <c r="AC12" s="146">
        <v>39.138745972936398</v>
      </c>
      <c r="AD12" s="151">
        <v>242</v>
      </c>
      <c r="AE12" s="154">
        <v>0.16173035526007001</v>
      </c>
    </row>
    <row r="13" spans="1:31" ht="13.5" thickBot="1" x14ac:dyDescent="0.25">
      <c r="A13" s="155" t="s">
        <v>2</v>
      </c>
      <c r="B13" s="156">
        <v>107.875540014772</v>
      </c>
      <c r="C13" s="156">
        <v>5195.3999999999996</v>
      </c>
      <c r="D13" s="157">
        <v>2.076366401331E-2</v>
      </c>
      <c r="E13" s="158">
        <v>3.9047122878307898</v>
      </c>
      <c r="F13" s="159">
        <v>54.2</v>
      </c>
      <c r="G13" s="160">
        <v>7.2042662137100005E-2</v>
      </c>
      <c r="H13" s="161">
        <v>-31.561717897015999</v>
      </c>
      <c r="I13" s="156">
        <v>275.39999999999998</v>
      </c>
      <c r="J13" s="162">
        <v>-0.11460318771609999</v>
      </c>
      <c r="K13" s="176">
        <v>4.6005125810900402</v>
      </c>
      <c r="L13" s="177">
        <v>149.4</v>
      </c>
      <c r="M13" s="160">
        <v>3.079325690154E-2</v>
      </c>
      <c r="N13" s="161">
        <v>47.580845631535098</v>
      </c>
      <c r="O13" s="164">
        <v>114.2</v>
      </c>
      <c r="P13" s="162">
        <v>0.41664488293814</v>
      </c>
      <c r="Q13" s="158">
        <v>-12.053131760379999</v>
      </c>
      <c r="R13" s="163">
        <v>86.8</v>
      </c>
      <c r="S13" s="160">
        <v>-0.13886096498129999</v>
      </c>
      <c r="T13" s="165">
        <v>58.719971334920302</v>
      </c>
      <c r="U13" s="164">
        <v>81.599999999999994</v>
      </c>
      <c r="V13" s="162">
        <v>0.71960749184951001</v>
      </c>
      <c r="W13" s="158">
        <v>14.7232099425954</v>
      </c>
      <c r="X13" s="163">
        <v>100</v>
      </c>
      <c r="Y13" s="160">
        <v>0.14723209942595</v>
      </c>
      <c r="Z13" s="161">
        <v>1.60594845603328</v>
      </c>
      <c r="AA13" s="164">
        <v>16.8</v>
      </c>
      <c r="AB13" s="162">
        <v>9.5592170001980004E-2</v>
      </c>
      <c r="AC13" s="158">
        <v>20.355189438163499</v>
      </c>
      <c r="AD13" s="163">
        <v>316.2</v>
      </c>
      <c r="AE13" s="166">
        <v>6.4374413150420001E-2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3977.3146004783498</v>
      </c>
      <c r="C16" s="144">
        <v>71448</v>
      </c>
      <c r="D16" s="145">
        <v>5.5667262911190001E-2</v>
      </c>
      <c r="E16" s="146">
        <v>4.8840925942996103</v>
      </c>
      <c r="F16" s="147">
        <v>32.200000000000003</v>
      </c>
      <c r="G16" s="148">
        <v>0.15167989423291001</v>
      </c>
      <c r="H16" s="149">
        <v>28.550207593784901</v>
      </c>
      <c r="I16" s="144">
        <v>1211.4000000000001</v>
      </c>
      <c r="J16" s="150">
        <v>2.356794419167E-2</v>
      </c>
      <c r="K16" s="172">
        <v>84.872414234386298</v>
      </c>
      <c r="L16" s="173">
        <v>1593</v>
      </c>
      <c r="M16" s="148">
        <v>5.3278351685109998E-2</v>
      </c>
      <c r="N16" s="149">
        <v>158.598304905486</v>
      </c>
      <c r="O16" s="152">
        <v>326</v>
      </c>
      <c r="P16" s="150">
        <v>0.48649786780824</v>
      </c>
      <c r="Q16" s="146">
        <v>-27.858106433048</v>
      </c>
      <c r="R16" s="151">
        <v>602.4</v>
      </c>
      <c r="S16" s="148">
        <v>-4.6245196602000001E-2</v>
      </c>
      <c r="T16" s="153">
        <v>2407.5854218387999</v>
      </c>
      <c r="U16" s="152">
        <v>2514.1999999999998</v>
      </c>
      <c r="V16" s="150">
        <v>0.95759502897096005</v>
      </c>
      <c r="W16" s="146">
        <v>253.24648722686501</v>
      </c>
      <c r="X16" s="151">
        <v>1374</v>
      </c>
      <c r="Y16" s="148">
        <v>0.18431330948097999</v>
      </c>
      <c r="Z16" s="149">
        <v>50.136789627333698</v>
      </c>
      <c r="AA16" s="152">
        <v>361.2</v>
      </c>
      <c r="AB16" s="150">
        <v>0.13880617283315</v>
      </c>
      <c r="AC16" s="146">
        <v>1017.29898889044</v>
      </c>
      <c r="AD16" s="151">
        <v>7480.2</v>
      </c>
      <c r="AE16" s="154">
        <v>0.13599890228743</v>
      </c>
    </row>
    <row r="17" spans="1:31" x14ac:dyDescent="0.2">
      <c r="A17" s="142" t="s">
        <v>1</v>
      </c>
      <c r="B17" s="144">
        <v>2633.8203850690202</v>
      </c>
      <c r="C17" s="144">
        <v>33214.800000000003</v>
      </c>
      <c r="D17" s="145">
        <v>7.9296590226919997E-2</v>
      </c>
      <c r="E17" s="146">
        <v>3.3351635306687899</v>
      </c>
      <c r="F17" s="147">
        <v>14.8</v>
      </c>
      <c r="G17" s="148">
        <v>0.22534888720735</v>
      </c>
      <c r="H17" s="149">
        <v>47.208917683928597</v>
      </c>
      <c r="I17" s="144">
        <v>629.4</v>
      </c>
      <c r="J17" s="150">
        <v>7.5006224473989996E-2</v>
      </c>
      <c r="K17" s="172">
        <v>56.649493502810401</v>
      </c>
      <c r="L17" s="173">
        <v>722.4</v>
      </c>
      <c r="M17" s="148">
        <v>7.8418457229799995E-2</v>
      </c>
      <c r="N17" s="149">
        <v>85.019090438960205</v>
      </c>
      <c r="O17" s="152">
        <v>156.6</v>
      </c>
      <c r="P17" s="150">
        <v>0.54290606921430995</v>
      </c>
      <c r="Q17" s="146">
        <v>10.531032964067499</v>
      </c>
      <c r="R17" s="151">
        <v>334</v>
      </c>
      <c r="S17" s="148">
        <v>3.1530038814569998E-2</v>
      </c>
      <c r="T17" s="153">
        <v>1535.6317944643599</v>
      </c>
      <c r="U17" s="152">
        <v>1599.6</v>
      </c>
      <c r="V17" s="150">
        <v>0.96000987400872995</v>
      </c>
      <c r="W17" s="146">
        <v>150.87790257573101</v>
      </c>
      <c r="X17" s="151">
        <v>662</v>
      </c>
      <c r="Y17" s="148">
        <v>0.22791223954038001</v>
      </c>
      <c r="Z17" s="149">
        <v>30.441108578168901</v>
      </c>
      <c r="AA17" s="152">
        <v>169.2</v>
      </c>
      <c r="AB17" s="150">
        <v>0.17991198923268001</v>
      </c>
      <c r="AC17" s="146">
        <v>714.12588133032295</v>
      </c>
      <c r="AD17" s="151">
        <v>4097.6000000000004</v>
      </c>
      <c r="AE17" s="154">
        <v>0.17427906123836001</v>
      </c>
    </row>
    <row r="18" spans="1:31" ht="13.5" thickBot="1" x14ac:dyDescent="0.25">
      <c r="A18" s="155" t="s">
        <v>2</v>
      </c>
      <c r="B18" s="156">
        <v>1343.4942154093301</v>
      </c>
      <c r="C18" s="156">
        <v>38233.199999999997</v>
      </c>
      <c r="D18" s="157">
        <v>3.5139465579899998E-2</v>
      </c>
      <c r="E18" s="158">
        <v>1.5489290636308199</v>
      </c>
      <c r="F18" s="159">
        <v>17.399999999999999</v>
      </c>
      <c r="G18" s="160">
        <v>8.9018911702920006E-2</v>
      </c>
      <c r="H18" s="161">
        <v>-18.658710090144002</v>
      </c>
      <c r="I18" s="156">
        <v>582</v>
      </c>
      <c r="J18" s="162">
        <v>-3.2059639330099997E-2</v>
      </c>
      <c r="K18" s="176">
        <v>28.222920731575901</v>
      </c>
      <c r="L18" s="177">
        <v>870.6</v>
      </c>
      <c r="M18" s="160">
        <v>3.2417781681110001E-2</v>
      </c>
      <c r="N18" s="161">
        <v>73.579214466525698</v>
      </c>
      <c r="O18" s="164">
        <v>169.4</v>
      </c>
      <c r="P18" s="162">
        <v>0.43435191538681001</v>
      </c>
      <c r="Q18" s="158">
        <v>-38.389139397115997</v>
      </c>
      <c r="R18" s="163">
        <v>268.39999999999998</v>
      </c>
      <c r="S18" s="160">
        <v>-0.14302958046620001</v>
      </c>
      <c r="T18" s="165">
        <v>871.95362737443395</v>
      </c>
      <c r="U18" s="164">
        <v>914.6</v>
      </c>
      <c r="V18" s="162">
        <v>0.95337155846756005</v>
      </c>
      <c r="W18" s="158">
        <v>102.368584651134</v>
      </c>
      <c r="X18" s="163">
        <v>712</v>
      </c>
      <c r="Y18" s="160">
        <v>0.14377610203811</v>
      </c>
      <c r="Z18" s="161">
        <v>19.695681049164801</v>
      </c>
      <c r="AA18" s="164">
        <v>192</v>
      </c>
      <c r="AB18" s="162">
        <v>0.10258167213107</v>
      </c>
      <c r="AC18" s="158">
        <v>303.17310756012199</v>
      </c>
      <c r="AD18" s="163">
        <v>3382.6</v>
      </c>
      <c r="AE18" s="166">
        <v>8.9627241636650007E-2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590</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42'!A1" display="Back to Top"/>
  </hyperlinks>
  <pageMargins left="0.7" right="0.7" top="0.75" bottom="0.75" header="0.3" footer="0.3"/>
  <pageSetup paperSize="5" scale="38" orientation="landscape" r:id="rId1"/>
</worksheet>
</file>

<file path=xl/worksheets/sheet4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252</v>
      </c>
      <c r="B1" s="12"/>
      <c r="C1" s="12"/>
      <c r="D1" s="12"/>
      <c r="E1" s="30"/>
      <c r="F1" s="30"/>
      <c r="G1" s="30"/>
      <c r="H1" s="30"/>
      <c r="I1" s="30"/>
      <c r="J1" s="30"/>
      <c r="K1" s="30"/>
      <c r="L1" s="30"/>
      <c r="M1" s="30"/>
      <c r="N1" s="30"/>
      <c r="O1" s="30"/>
      <c r="P1" s="30"/>
      <c r="Q1" s="30"/>
      <c r="R1" s="30"/>
      <c r="S1" s="30"/>
      <c r="T1" s="30"/>
      <c r="U1" s="30"/>
      <c r="V1" s="30"/>
    </row>
    <row r="2" spans="1:30" x14ac:dyDescent="0.25">
      <c r="A2" s="12" t="s">
        <v>332</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364</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1004.4196797888001</v>
      </c>
      <c r="C6" s="222">
        <v>6096.2</v>
      </c>
      <c r="D6" s="77">
        <v>0.16476160227499098</v>
      </c>
      <c r="E6" s="224">
        <v>471.56529489399998</v>
      </c>
      <c r="F6" s="225">
        <v>1072</v>
      </c>
      <c r="G6" s="78">
        <v>0.43989299896828354</v>
      </c>
      <c r="H6" s="232">
        <v>302.13999554559996</v>
      </c>
      <c r="I6" s="222">
        <v>1574.4</v>
      </c>
      <c r="J6" s="77">
        <v>0.19190802562601622</v>
      </c>
      <c r="K6" s="224">
        <v>8.8379908363999995</v>
      </c>
      <c r="L6" s="225">
        <v>120.8</v>
      </c>
      <c r="M6" s="78">
        <v>7.3162175798013249E-2</v>
      </c>
      <c r="N6" s="232">
        <v>221.87639851279999</v>
      </c>
      <c r="O6" s="222">
        <v>389.6</v>
      </c>
      <c r="P6" s="79">
        <v>0.56949794279466115</v>
      </c>
      <c r="Q6" s="28"/>
      <c r="R6" s="19"/>
      <c r="S6" s="28"/>
      <c r="T6" s="18"/>
      <c r="U6" s="19"/>
      <c r="V6" s="13"/>
      <c r="W6" s="18"/>
      <c r="Z6" s="16"/>
      <c r="AA6" s="18"/>
      <c r="AB6" s="18"/>
      <c r="AC6" s="19"/>
      <c r="AD6" s="16"/>
    </row>
    <row r="7" spans="1:30" x14ac:dyDescent="0.25">
      <c r="A7" s="76" t="s">
        <v>1</v>
      </c>
      <c r="B7" s="222">
        <v>573.28742038819996</v>
      </c>
      <c r="C7" s="222">
        <v>2925.6</v>
      </c>
      <c r="D7" s="77">
        <v>0.19595550327734482</v>
      </c>
      <c r="E7" s="224">
        <v>276.68897688999999</v>
      </c>
      <c r="F7" s="225">
        <v>598.79999999999995</v>
      </c>
      <c r="G7" s="78">
        <v>0.46207243969605882</v>
      </c>
      <c r="H7" s="232">
        <v>181.23132270259998</v>
      </c>
      <c r="I7" s="222">
        <v>780</v>
      </c>
      <c r="J7" s="77">
        <v>0.23234784961871793</v>
      </c>
      <c r="K7" s="224">
        <v>5.9321130171999998</v>
      </c>
      <c r="L7" s="225">
        <v>61.4</v>
      </c>
      <c r="M7" s="78">
        <v>9.6614218521172635E-2</v>
      </c>
      <c r="N7" s="232">
        <v>109.43500777839999</v>
      </c>
      <c r="O7" s="222">
        <v>175.8</v>
      </c>
      <c r="P7" s="79">
        <v>0.62249720010466436</v>
      </c>
      <c r="Q7" s="28"/>
      <c r="R7" s="19"/>
      <c r="S7" s="28"/>
      <c r="T7" s="20"/>
      <c r="U7" s="19"/>
      <c r="V7" s="13"/>
      <c r="W7" s="18"/>
      <c r="Z7" s="16"/>
      <c r="AA7" s="18"/>
      <c r="AB7" s="20"/>
      <c r="AC7" s="19"/>
      <c r="AD7" s="16"/>
    </row>
    <row r="8" spans="1:30" ht="15.75" thickBot="1" x14ac:dyDescent="0.3">
      <c r="A8" s="80" t="s">
        <v>2</v>
      </c>
      <c r="B8" s="223">
        <v>431.13225940059999</v>
      </c>
      <c r="C8" s="223">
        <v>3170.6</v>
      </c>
      <c r="D8" s="81">
        <v>0.13597813013328708</v>
      </c>
      <c r="E8" s="226">
        <v>194.87631800399998</v>
      </c>
      <c r="F8" s="227">
        <v>473.2</v>
      </c>
      <c r="G8" s="82">
        <v>0.41182653846999151</v>
      </c>
      <c r="H8" s="233">
        <v>120.90867284300001</v>
      </c>
      <c r="I8" s="223">
        <v>794.4</v>
      </c>
      <c r="J8" s="81">
        <v>0.15220124980236657</v>
      </c>
      <c r="K8" s="226">
        <v>2.9058778191999997</v>
      </c>
      <c r="L8" s="227">
        <v>59.4</v>
      </c>
      <c r="M8" s="82">
        <v>4.8920502006734E-2</v>
      </c>
      <c r="N8" s="233">
        <v>112.44139073439999</v>
      </c>
      <c r="O8" s="223">
        <v>213.8</v>
      </c>
      <c r="P8" s="83">
        <v>0.52591857219083249</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3573.4995100078004</v>
      </c>
      <c r="C11" s="222">
        <v>45961.2</v>
      </c>
      <c r="D11" s="77">
        <v>7.7750352688959398E-2</v>
      </c>
      <c r="E11" s="224">
        <v>443.17783351999998</v>
      </c>
      <c r="F11" s="225">
        <v>1348.6</v>
      </c>
      <c r="G11" s="78">
        <v>0.32862066848583715</v>
      </c>
      <c r="H11" s="232">
        <v>1561.4587684200001</v>
      </c>
      <c r="I11" s="222">
        <v>6980.4</v>
      </c>
      <c r="J11" s="77">
        <v>0.22369187559738699</v>
      </c>
      <c r="K11" s="224">
        <v>35.021222756</v>
      </c>
      <c r="L11" s="225">
        <v>308.8</v>
      </c>
      <c r="M11" s="78">
        <v>0.11341069545336788</v>
      </c>
      <c r="N11" s="232">
        <v>1533.8416853179999</v>
      </c>
      <c r="O11" s="222">
        <v>2760.6</v>
      </c>
      <c r="P11" s="79">
        <v>0.55561895432804465</v>
      </c>
      <c r="Q11" s="28"/>
      <c r="R11" s="22"/>
      <c r="S11" s="28"/>
      <c r="T11" s="22"/>
      <c r="U11" s="23"/>
      <c r="V11" s="13"/>
    </row>
    <row r="12" spans="1:30" x14ac:dyDescent="0.25">
      <c r="A12" s="92" t="s">
        <v>1</v>
      </c>
      <c r="B12" s="222">
        <v>2149.2150806460004</v>
      </c>
      <c r="C12" s="222">
        <v>21177.200000000001</v>
      </c>
      <c r="D12" s="77">
        <v>0.10148721647082713</v>
      </c>
      <c r="E12" s="224">
        <v>266.30526526</v>
      </c>
      <c r="F12" s="225">
        <v>779.2</v>
      </c>
      <c r="G12" s="78">
        <v>0.34176753755133465</v>
      </c>
      <c r="H12" s="232">
        <v>1086.53612058</v>
      </c>
      <c r="I12" s="222">
        <v>4100.8</v>
      </c>
      <c r="J12" s="77">
        <v>0.26495711094908309</v>
      </c>
      <c r="K12" s="224">
        <v>26.342451219999997</v>
      </c>
      <c r="L12" s="225">
        <v>182.4</v>
      </c>
      <c r="M12" s="78">
        <v>0.14442133344298244</v>
      </c>
      <c r="N12" s="232">
        <v>770.0312435620001</v>
      </c>
      <c r="O12" s="222">
        <v>1296.2</v>
      </c>
      <c r="P12" s="79">
        <v>0.59406823295941991</v>
      </c>
      <c r="Q12" s="28"/>
      <c r="R12" s="22"/>
      <c r="S12" s="28"/>
      <c r="T12" s="22"/>
      <c r="U12" s="23"/>
      <c r="V12" s="13"/>
    </row>
    <row r="13" spans="1:30" ht="15.75" thickBot="1" x14ac:dyDescent="0.3">
      <c r="A13" s="80" t="s">
        <v>2</v>
      </c>
      <c r="B13" s="223">
        <v>1424.2844293618002</v>
      </c>
      <c r="C13" s="223">
        <v>24784</v>
      </c>
      <c r="D13" s="81">
        <v>5.7467899828994522E-2</v>
      </c>
      <c r="E13" s="226">
        <v>176.87256826000001</v>
      </c>
      <c r="F13" s="227">
        <v>569.4</v>
      </c>
      <c r="G13" s="82">
        <v>0.31062972999648758</v>
      </c>
      <c r="H13" s="233">
        <v>474.92264783999997</v>
      </c>
      <c r="I13" s="223">
        <v>2879.6</v>
      </c>
      <c r="J13" s="81">
        <v>0.16492660363939435</v>
      </c>
      <c r="K13" s="226">
        <v>8.6787715360000011</v>
      </c>
      <c r="L13" s="227">
        <v>126.4</v>
      </c>
      <c r="M13" s="82">
        <v>6.8661167215189875E-2</v>
      </c>
      <c r="N13" s="233">
        <v>763.81044175599993</v>
      </c>
      <c r="O13" s="223">
        <v>1464.4</v>
      </c>
      <c r="P13" s="83">
        <v>0.52158593400437037</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6234.4960295531992</v>
      </c>
      <c r="C16" s="222">
        <v>196004</v>
      </c>
      <c r="D16" s="77">
        <v>3.1808004069065934E-2</v>
      </c>
      <c r="E16" s="224">
        <v>211.69252669000002</v>
      </c>
      <c r="F16" s="225">
        <v>498</v>
      </c>
      <c r="G16" s="78">
        <v>0.42508539495983938</v>
      </c>
      <c r="H16" s="232">
        <v>1977.08762852</v>
      </c>
      <c r="I16" s="222">
        <v>9865.4000000000015</v>
      </c>
      <c r="J16" s="77">
        <v>0.20040623071745695</v>
      </c>
      <c r="K16" s="224">
        <v>66.497021126000007</v>
      </c>
      <c r="L16" s="225">
        <v>621.4</v>
      </c>
      <c r="M16" s="78">
        <v>0.1070116207370454</v>
      </c>
      <c r="N16" s="232">
        <v>3979.2188531799998</v>
      </c>
      <c r="O16" s="222">
        <v>7250.6</v>
      </c>
      <c r="P16" s="79">
        <v>0.54881235389898764</v>
      </c>
      <c r="Q16" s="28"/>
      <c r="R16" s="22"/>
      <c r="S16" s="28"/>
      <c r="T16" s="22"/>
      <c r="U16" s="23"/>
      <c r="V16" s="13"/>
    </row>
    <row r="17" spans="1:22" x14ac:dyDescent="0.25">
      <c r="A17" s="76" t="s">
        <v>1</v>
      </c>
      <c r="B17" s="222">
        <v>3450.9159101540004</v>
      </c>
      <c r="C17" s="222">
        <v>90931.4</v>
      </c>
      <c r="D17" s="77">
        <v>3.7950761894725044E-2</v>
      </c>
      <c r="E17" s="224">
        <v>128.45180208000002</v>
      </c>
      <c r="F17" s="225">
        <v>281.8</v>
      </c>
      <c r="G17" s="78">
        <v>0.45582612519517396</v>
      </c>
      <c r="H17" s="232">
        <v>1270.65538926</v>
      </c>
      <c r="I17" s="222">
        <v>5243.8</v>
      </c>
      <c r="J17" s="77">
        <v>0.24231576132957014</v>
      </c>
      <c r="K17" s="224">
        <v>46.650117340000001</v>
      </c>
      <c r="L17" s="225">
        <v>328.6</v>
      </c>
      <c r="M17" s="78">
        <v>0.14196627309799148</v>
      </c>
      <c r="N17" s="232">
        <v>2005.1586013399999</v>
      </c>
      <c r="O17" s="222">
        <v>3396</v>
      </c>
      <c r="P17" s="79">
        <v>0.59044717353945819</v>
      </c>
      <c r="Q17" s="28"/>
      <c r="R17" s="22"/>
      <c r="S17" s="28"/>
      <c r="T17" s="22"/>
      <c r="U17" s="23"/>
      <c r="V17" s="13"/>
    </row>
    <row r="18" spans="1:22" ht="15.75" thickBot="1" x14ac:dyDescent="0.3">
      <c r="A18" s="93" t="s">
        <v>2</v>
      </c>
      <c r="B18" s="223">
        <v>2783.5801193991997</v>
      </c>
      <c r="C18" s="223">
        <v>105072.6</v>
      </c>
      <c r="D18" s="81">
        <v>2.6491969546762899E-2</v>
      </c>
      <c r="E18" s="226">
        <v>83.240724610000001</v>
      </c>
      <c r="F18" s="227">
        <v>216.2</v>
      </c>
      <c r="G18" s="82">
        <v>0.38501722761332102</v>
      </c>
      <c r="H18" s="233">
        <v>706.43223925999996</v>
      </c>
      <c r="I18" s="223">
        <v>4621.6000000000004</v>
      </c>
      <c r="J18" s="81">
        <v>0.1528544744806993</v>
      </c>
      <c r="K18" s="226">
        <v>19.846903785999999</v>
      </c>
      <c r="L18" s="227">
        <v>292.8</v>
      </c>
      <c r="M18" s="82">
        <v>6.7783141345628406E-2</v>
      </c>
      <c r="N18" s="233">
        <v>1974.0602518400003</v>
      </c>
      <c r="O18" s="223">
        <v>3854.6</v>
      </c>
      <c r="P18" s="83">
        <v>0.51213102574586222</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43'!A1" display="Back to Top"/>
  </hyperlinks>
  <pageMargins left="0.7" right="0.7" top="0.75" bottom="0.75" header="0.3" footer="0.3"/>
  <pageSetup paperSize="5" scale="78" orientation="landscape" r:id="rId1"/>
</worksheet>
</file>

<file path=xl/worksheets/sheet4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3"/>
  </cols>
  <sheetData>
    <row r="1" spans="1:31" ht="14.45" customHeight="1" x14ac:dyDescent="0.2">
      <c r="A1" s="129" t="s">
        <v>591</v>
      </c>
    </row>
    <row r="2" spans="1:31" ht="14.45" customHeight="1" x14ac:dyDescent="0.2">
      <c r="A2" s="129" t="s">
        <v>425</v>
      </c>
    </row>
    <row r="3" spans="1:31" ht="14.45" customHeight="1" x14ac:dyDescent="0.2"/>
    <row r="4" spans="1:31" ht="14.45" customHeight="1" thickBot="1" x14ac:dyDescent="0.25">
      <c r="A4" s="134" t="s">
        <v>592</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264.14624535157202</v>
      </c>
      <c r="C6" s="144">
        <v>6221.8</v>
      </c>
      <c r="D6" s="145">
        <v>4.24549560178E-2</v>
      </c>
      <c r="E6" s="146">
        <v>79.878572987670196</v>
      </c>
      <c r="F6" s="147">
        <v>626</v>
      </c>
      <c r="G6" s="148">
        <v>0.1276015542934</v>
      </c>
      <c r="H6" s="149">
        <v>59.339330635087499</v>
      </c>
      <c r="I6" s="144">
        <v>1241</v>
      </c>
      <c r="J6" s="150">
        <v>4.7815737820379997E-2</v>
      </c>
      <c r="K6" s="172">
        <v>6.8265652749232304</v>
      </c>
      <c r="L6" s="173">
        <v>149.80000000000001</v>
      </c>
      <c r="M6" s="148">
        <v>4.5571196761840002E-2</v>
      </c>
      <c r="N6" s="149">
        <v>47.372681200486298</v>
      </c>
      <c r="O6" s="152">
        <v>82.4</v>
      </c>
      <c r="P6" s="150">
        <v>0.57491117961755001</v>
      </c>
      <c r="Q6" s="146">
        <v>-3.8020061972963002</v>
      </c>
      <c r="R6" s="151">
        <v>144.19999999999999</v>
      </c>
      <c r="S6" s="148">
        <v>-2.6366201090799998E-2</v>
      </c>
      <c r="T6" s="153">
        <v>22.396389734525101</v>
      </c>
      <c r="U6" s="152">
        <v>27</v>
      </c>
      <c r="V6" s="150">
        <v>0.82949591609352002</v>
      </c>
      <c r="W6" s="146">
        <v>18.363517279828201</v>
      </c>
      <c r="X6" s="151">
        <v>99.4</v>
      </c>
      <c r="Y6" s="148">
        <v>0.18474363460592</v>
      </c>
      <c r="Z6" s="149">
        <v>4.49334590446382</v>
      </c>
      <c r="AA6" s="152">
        <v>31.4</v>
      </c>
      <c r="AB6" s="150">
        <v>0.14310018804024999</v>
      </c>
      <c r="AC6" s="146">
        <v>29.277848531883901</v>
      </c>
      <c r="AD6" s="151">
        <v>269.60000000000002</v>
      </c>
      <c r="AE6" s="154">
        <v>0.10859736102331</v>
      </c>
    </row>
    <row r="7" spans="1:31" x14ac:dyDescent="0.2">
      <c r="A7" s="142" t="s">
        <v>1</v>
      </c>
      <c r="B7" s="144">
        <v>191.37895016801099</v>
      </c>
      <c r="C7" s="144">
        <v>3007.4</v>
      </c>
      <c r="D7" s="145">
        <v>6.3636014553440007E-2</v>
      </c>
      <c r="E7" s="146">
        <v>55.074883784491902</v>
      </c>
      <c r="F7" s="147">
        <v>275.8</v>
      </c>
      <c r="G7" s="148">
        <v>0.19969138428024999</v>
      </c>
      <c r="H7" s="149">
        <v>43.052810992403302</v>
      </c>
      <c r="I7" s="144">
        <v>616.6</v>
      </c>
      <c r="J7" s="150">
        <v>6.982291760039E-2</v>
      </c>
      <c r="K7" s="172">
        <v>4.7185680183415801</v>
      </c>
      <c r="L7" s="173">
        <v>66.599999999999994</v>
      </c>
      <c r="M7" s="148">
        <v>7.0849369644769997E-2</v>
      </c>
      <c r="N7" s="149">
        <v>29.503454032670501</v>
      </c>
      <c r="O7" s="152">
        <v>49</v>
      </c>
      <c r="P7" s="150">
        <v>0.60211130678919</v>
      </c>
      <c r="Q7" s="146">
        <v>3.02727619185467</v>
      </c>
      <c r="R7" s="151">
        <v>78.8</v>
      </c>
      <c r="S7" s="148">
        <v>3.8417210556530003E-2</v>
      </c>
      <c r="T7" s="153">
        <v>15.9620490734941</v>
      </c>
      <c r="U7" s="152">
        <v>18</v>
      </c>
      <c r="V7" s="150">
        <v>0.88678050408301001</v>
      </c>
      <c r="W7" s="146">
        <v>15.259929568603599</v>
      </c>
      <c r="X7" s="151">
        <v>72</v>
      </c>
      <c r="Y7" s="148">
        <v>0.21194346623060001</v>
      </c>
      <c r="Z7" s="149">
        <v>3.6677531482483601</v>
      </c>
      <c r="AA7" s="152">
        <v>21.6</v>
      </c>
      <c r="AB7" s="150">
        <v>0.16980338649297999</v>
      </c>
      <c r="AC7" s="146">
        <v>21.1122253579031</v>
      </c>
      <c r="AD7" s="151">
        <v>136</v>
      </c>
      <c r="AE7" s="154">
        <v>0.15523695116104999</v>
      </c>
    </row>
    <row r="8" spans="1:31" ht="13.5" thickBot="1" x14ac:dyDescent="0.25">
      <c r="A8" s="155" t="s">
        <v>2</v>
      </c>
      <c r="B8" s="156">
        <v>72.767295183560904</v>
      </c>
      <c r="C8" s="156">
        <v>3214.4</v>
      </c>
      <c r="D8" s="157">
        <v>2.2637909153670002E-2</v>
      </c>
      <c r="E8" s="158">
        <v>24.803689203178301</v>
      </c>
      <c r="F8" s="159">
        <v>350.2</v>
      </c>
      <c r="G8" s="160">
        <v>7.0827210745800007E-2</v>
      </c>
      <c r="H8" s="161">
        <v>16.286519642684201</v>
      </c>
      <c r="I8" s="156">
        <v>624.4</v>
      </c>
      <c r="J8" s="162">
        <v>2.6083471560990001E-2</v>
      </c>
      <c r="K8" s="176">
        <v>2.1079972565816498</v>
      </c>
      <c r="L8" s="177">
        <v>83.2</v>
      </c>
      <c r="M8" s="160">
        <v>2.5336505487760001E-2</v>
      </c>
      <c r="N8" s="161">
        <v>17.869227167815801</v>
      </c>
      <c r="O8" s="164">
        <v>33.4</v>
      </c>
      <c r="P8" s="162">
        <v>0.53500680143160995</v>
      </c>
      <c r="Q8" s="158">
        <v>-6.8292823891510004</v>
      </c>
      <c r="R8" s="163">
        <v>65.400000000000006</v>
      </c>
      <c r="S8" s="160">
        <v>-0.1044232781216</v>
      </c>
      <c r="T8" s="165">
        <v>6.4343406610310199</v>
      </c>
      <c r="U8" s="164">
        <v>9</v>
      </c>
      <c r="V8" s="162">
        <v>0.71492674011456003</v>
      </c>
      <c r="W8" s="158">
        <v>3.1035877112246202</v>
      </c>
      <c r="X8" s="163">
        <v>27.4</v>
      </c>
      <c r="Y8" s="160">
        <v>0.11326962449725</v>
      </c>
      <c r="Z8" s="161">
        <v>0.82559275621546002</v>
      </c>
      <c r="AA8" s="164">
        <v>9.8000000000000007</v>
      </c>
      <c r="AB8" s="162">
        <v>8.4244158797499996E-2</v>
      </c>
      <c r="AC8" s="158">
        <v>8.1656231739807996</v>
      </c>
      <c r="AD8" s="163">
        <v>133.6</v>
      </c>
      <c r="AE8" s="166">
        <v>6.1119933936980002E-2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1266.6928687647401</v>
      </c>
      <c r="C11" s="144">
        <v>61497.4</v>
      </c>
      <c r="D11" s="145">
        <v>2.0597502801169999E-2</v>
      </c>
      <c r="E11" s="146">
        <v>111.63981505139201</v>
      </c>
      <c r="F11" s="147">
        <v>769.6</v>
      </c>
      <c r="G11" s="148">
        <v>0.14506212974453001</v>
      </c>
      <c r="H11" s="149">
        <v>-113.80758092929</v>
      </c>
      <c r="I11" s="144">
        <v>4097.8</v>
      </c>
      <c r="J11" s="150">
        <v>-2.7772849072500001E-2</v>
      </c>
      <c r="K11" s="172">
        <v>72.624802223787</v>
      </c>
      <c r="L11" s="173">
        <v>1410</v>
      </c>
      <c r="M11" s="148">
        <v>5.1506951931759998E-2</v>
      </c>
      <c r="N11" s="149">
        <v>229.95807418131699</v>
      </c>
      <c r="O11" s="152">
        <v>629.4</v>
      </c>
      <c r="P11" s="150">
        <v>0.3653607788073</v>
      </c>
      <c r="Q11" s="146">
        <v>-11.490265725014</v>
      </c>
      <c r="R11" s="151">
        <v>499.2</v>
      </c>
      <c r="S11" s="148">
        <v>-2.3017359224799999E-2</v>
      </c>
      <c r="T11" s="153">
        <v>487.18363578053197</v>
      </c>
      <c r="U11" s="152">
        <v>670.6</v>
      </c>
      <c r="V11" s="150">
        <v>0.72648916758205995</v>
      </c>
      <c r="W11" s="146">
        <v>85.152572021745698</v>
      </c>
      <c r="X11" s="151">
        <v>459.2</v>
      </c>
      <c r="Y11" s="148">
        <v>0.18543678576163999</v>
      </c>
      <c r="Z11" s="149">
        <v>34.390129418158701</v>
      </c>
      <c r="AA11" s="152">
        <v>253.2</v>
      </c>
      <c r="AB11" s="150">
        <v>0.13582199612227</v>
      </c>
      <c r="AC11" s="146">
        <v>371.04168674211797</v>
      </c>
      <c r="AD11" s="151">
        <v>4019.4</v>
      </c>
      <c r="AE11" s="154">
        <v>9.2312705065959996E-2</v>
      </c>
    </row>
    <row r="12" spans="1:31" x14ac:dyDescent="0.2">
      <c r="A12" s="142" t="s">
        <v>1</v>
      </c>
      <c r="B12" s="144">
        <v>1001.2440489488999</v>
      </c>
      <c r="C12" s="144">
        <v>25142</v>
      </c>
      <c r="D12" s="145">
        <v>3.9823564113789997E-2</v>
      </c>
      <c r="E12" s="146">
        <v>87.907189537968193</v>
      </c>
      <c r="F12" s="147">
        <v>388</v>
      </c>
      <c r="G12" s="148">
        <v>0.22656492148960999</v>
      </c>
      <c r="H12" s="149">
        <v>61.251708599126502</v>
      </c>
      <c r="I12" s="144">
        <v>2526.4</v>
      </c>
      <c r="J12" s="150">
        <v>2.4244659831829999E-2</v>
      </c>
      <c r="K12" s="172">
        <v>52.635474356408103</v>
      </c>
      <c r="L12" s="173">
        <v>699</v>
      </c>
      <c r="M12" s="148">
        <v>7.5301107806020007E-2</v>
      </c>
      <c r="N12" s="149">
        <v>148.84710590182101</v>
      </c>
      <c r="O12" s="152">
        <v>327</v>
      </c>
      <c r="P12" s="150">
        <v>0.45518992630526001</v>
      </c>
      <c r="Q12" s="146">
        <v>11.3039299212413</v>
      </c>
      <c r="R12" s="151">
        <v>312.8</v>
      </c>
      <c r="S12" s="148">
        <v>3.613788337993E-2</v>
      </c>
      <c r="T12" s="153">
        <v>309.02485954737699</v>
      </c>
      <c r="U12" s="152">
        <v>398.4</v>
      </c>
      <c r="V12" s="150">
        <v>0.77566480810085003</v>
      </c>
      <c r="W12" s="146">
        <v>49.622284730343097</v>
      </c>
      <c r="X12" s="151">
        <v>214</v>
      </c>
      <c r="Y12" s="148">
        <v>0.23187983518852001</v>
      </c>
      <c r="Z12" s="149">
        <v>26.325304137697199</v>
      </c>
      <c r="AA12" s="152">
        <v>155.4</v>
      </c>
      <c r="AB12" s="150">
        <v>0.16940350152958</v>
      </c>
      <c r="AC12" s="146">
        <v>254.32619221691499</v>
      </c>
      <c r="AD12" s="151">
        <v>1824.4</v>
      </c>
      <c r="AE12" s="154">
        <v>0.13940264866088001</v>
      </c>
    </row>
    <row r="13" spans="1:31" ht="13.5" thickBot="1" x14ac:dyDescent="0.25">
      <c r="A13" s="155" t="s">
        <v>2</v>
      </c>
      <c r="B13" s="156">
        <v>265.44881981584598</v>
      </c>
      <c r="C13" s="156">
        <v>36355.4</v>
      </c>
      <c r="D13" s="157">
        <v>7.3014963338599997E-3</v>
      </c>
      <c r="E13" s="158">
        <v>23.7326255134241</v>
      </c>
      <c r="F13" s="159">
        <v>381.6</v>
      </c>
      <c r="G13" s="160">
        <v>6.2192414867460001E-2</v>
      </c>
      <c r="H13" s="161">
        <v>-175.05928952842001</v>
      </c>
      <c r="I13" s="156">
        <v>1571.4</v>
      </c>
      <c r="J13" s="162">
        <v>-0.1114033915798</v>
      </c>
      <c r="K13" s="176">
        <v>19.989327867379</v>
      </c>
      <c r="L13" s="177">
        <v>711</v>
      </c>
      <c r="M13" s="160">
        <v>2.811438518619E-2</v>
      </c>
      <c r="N13" s="161">
        <v>81.110968279495793</v>
      </c>
      <c r="O13" s="164">
        <v>302.39999999999998</v>
      </c>
      <c r="P13" s="162">
        <v>0.26822410145336001</v>
      </c>
      <c r="Q13" s="158">
        <v>-22.794195646255002</v>
      </c>
      <c r="R13" s="163">
        <v>186.4</v>
      </c>
      <c r="S13" s="160">
        <v>-0.1222864573297</v>
      </c>
      <c r="T13" s="165">
        <v>178.15877623315501</v>
      </c>
      <c r="U13" s="164">
        <v>272.2</v>
      </c>
      <c r="V13" s="162">
        <v>0.65451424038631001</v>
      </c>
      <c r="W13" s="158">
        <v>35.530287291402601</v>
      </c>
      <c r="X13" s="163">
        <v>245.2</v>
      </c>
      <c r="Y13" s="160">
        <v>0.14490329237929001</v>
      </c>
      <c r="Z13" s="161">
        <v>8.0648252804614895</v>
      </c>
      <c r="AA13" s="164">
        <v>97.8</v>
      </c>
      <c r="AB13" s="162">
        <v>8.2462426180590007E-2</v>
      </c>
      <c r="AC13" s="158">
        <v>116.715494525202</v>
      </c>
      <c r="AD13" s="163">
        <v>2195</v>
      </c>
      <c r="AE13" s="166">
        <v>5.3173346025150003E-2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11199.807125577599</v>
      </c>
      <c r="C16" s="144">
        <v>283737.8</v>
      </c>
      <c r="D16" s="145">
        <v>3.9472383043700002E-2</v>
      </c>
      <c r="E16" s="146">
        <v>35.3607233317462</v>
      </c>
      <c r="F16" s="147">
        <v>273</v>
      </c>
      <c r="G16" s="148">
        <v>0.12952645909065</v>
      </c>
      <c r="H16" s="149">
        <v>168.56948435961701</v>
      </c>
      <c r="I16" s="144">
        <v>7333.4</v>
      </c>
      <c r="J16" s="150">
        <v>2.2986538898690002E-2</v>
      </c>
      <c r="K16" s="172">
        <v>268.62089889905798</v>
      </c>
      <c r="L16" s="173">
        <v>5078.6000000000004</v>
      </c>
      <c r="M16" s="148">
        <v>5.289270643466E-2</v>
      </c>
      <c r="N16" s="149">
        <v>332.090372203436</v>
      </c>
      <c r="O16" s="152">
        <v>995</v>
      </c>
      <c r="P16" s="150">
        <v>0.33375916804365002</v>
      </c>
      <c r="Q16" s="146">
        <v>-40.214921434540997</v>
      </c>
      <c r="R16" s="151">
        <v>1202.4000000000001</v>
      </c>
      <c r="S16" s="148">
        <v>-3.3445543441899997E-2</v>
      </c>
      <c r="T16" s="153">
        <v>3534.1005724854699</v>
      </c>
      <c r="U16" s="152">
        <v>4259.6000000000004</v>
      </c>
      <c r="V16" s="150">
        <v>0.82967897748274</v>
      </c>
      <c r="W16" s="146">
        <v>599.10927724507906</v>
      </c>
      <c r="X16" s="151">
        <v>3206.4</v>
      </c>
      <c r="Y16" s="148">
        <v>0.18684795323261999</v>
      </c>
      <c r="Z16" s="149">
        <v>487.91478200096299</v>
      </c>
      <c r="AA16" s="152">
        <v>3568.2</v>
      </c>
      <c r="AB16" s="150">
        <v>0.13673975169579999</v>
      </c>
      <c r="AC16" s="146">
        <v>5814.2559364867502</v>
      </c>
      <c r="AD16" s="151">
        <v>45388.2</v>
      </c>
      <c r="AE16" s="154">
        <v>0.12810060624759001</v>
      </c>
    </row>
    <row r="17" spans="1:31" x14ac:dyDescent="0.2">
      <c r="A17" s="142" t="s">
        <v>1</v>
      </c>
      <c r="B17" s="144">
        <v>7546.1834791091296</v>
      </c>
      <c r="C17" s="144">
        <v>128959</v>
      </c>
      <c r="D17" s="145">
        <v>5.851614450414E-2</v>
      </c>
      <c r="E17" s="146">
        <v>25.921904858566801</v>
      </c>
      <c r="F17" s="147">
        <v>129</v>
      </c>
      <c r="G17" s="148">
        <v>0.20094499890362</v>
      </c>
      <c r="H17" s="149">
        <v>259.54715379993502</v>
      </c>
      <c r="I17" s="144">
        <v>3683.2</v>
      </c>
      <c r="J17" s="150">
        <v>7.0467841496510003E-2</v>
      </c>
      <c r="K17" s="172">
        <v>184.926073287592</v>
      </c>
      <c r="L17" s="173">
        <v>2391.6</v>
      </c>
      <c r="M17" s="148">
        <v>7.7323161602099996E-2</v>
      </c>
      <c r="N17" s="149">
        <v>222.076332193231</v>
      </c>
      <c r="O17" s="152">
        <v>519.20000000000005</v>
      </c>
      <c r="P17" s="150">
        <v>0.42772791254474002</v>
      </c>
      <c r="Q17" s="146">
        <v>24.205099528757199</v>
      </c>
      <c r="R17" s="151">
        <v>704.8</v>
      </c>
      <c r="S17" s="148">
        <v>3.4343217265550001E-2</v>
      </c>
      <c r="T17" s="153">
        <v>2200.2581744151498</v>
      </c>
      <c r="U17" s="152">
        <v>2592</v>
      </c>
      <c r="V17" s="150">
        <v>0.84886503642559996</v>
      </c>
      <c r="W17" s="146">
        <v>372.25171193428997</v>
      </c>
      <c r="X17" s="151">
        <v>1636.8</v>
      </c>
      <c r="Y17" s="148">
        <v>0.22742651022377999</v>
      </c>
      <c r="Z17" s="149">
        <v>305.80838514251798</v>
      </c>
      <c r="AA17" s="152">
        <v>1709.6</v>
      </c>
      <c r="AB17" s="150">
        <v>0.17887715555833</v>
      </c>
      <c r="AC17" s="146">
        <v>3951.18864394908</v>
      </c>
      <c r="AD17" s="151">
        <v>23080.799999999999</v>
      </c>
      <c r="AE17" s="154">
        <v>0.17118941474944999</v>
      </c>
    </row>
    <row r="18" spans="1:31" ht="13.5" thickBot="1" x14ac:dyDescent="0.25">
      <c r="A18" s="155" t="s">
        <v>2</v>
      </c>
      <c r="B18" s="156">
        <v>3653.6236464684498</v>
      </c>
      <c r="C18" s="156">
        <v>154778.79999999999</v>
      </c>
      <c r="D18" s="157">
        <v>2.3605452726529998E-2</v>
      </c>
      <c r="E18" s="158">
        <v>9.4388184731793601</v>
      </c>
      <c r="F18" s="159">
        <v>144</v>
      </c>
      <c r="G18" s="160">
        <v>6.5547350508189994E-2</v>
      </c>
      <c r="H18" s="161">
        <v>-90.977669440317996</v>
      </c>
      <c r="I18" s="156">
        <v>3650.2</v>
      </c>
      <c r="J18" s="162">
        <v>-2.4924023187900001E-2</v>
      </c>
      <c r="K18" s="176">
        <v>83.694825611466101</v>
      </c>
      <c r="L18" s="177">
        <v>2687</v>
      </c>
      <c r="M18" s="160">
        <v>3.1148055679740001E-2</v>
      </c>
      <c r="N18" s="161">
        <v>110.01404001020499</v>
      </c>
      <c r="O18" s="164">
        <v>475.8</v>
      </c>
      <c r="P18" s="162">
        <v>0.23121908367003999</v>
      </c>
      <c r="Q18" s="158">
        <v>-64.420020963298001</v>
      </c>
      <c r="R18" s="163">
        <v>497.6</v>
      </c>
      <c r="S18" s="160">
        <v>-0.12946145691979999</v>
      </c>
      <c r="T18" s="165">
        <v>1333.8423980703101</v>
      </c>
      <c r="U18" s="164">
        <v>1667.6</v>
      </c>
      <c r="V18" s="162">
        <v>0.79985751863175003</v>
      </c>
      <c r="W18" s="158">
        <v>226.85756531078999</v>
      </c>
      <c r="X18" s="163">
        <v>1569.6</v>
      </c>
      <c r="Y18" s="160">
        <v>0.14453208799107001</v>
      </c>
      <c r="Z18" s="161">
        <v>182.10639685844501</v>
      </c>
      <c r="AA18" s="164">
        <v>1858.6</v>
      </c>
      <c r="AB18" s="162">
        <v>9.7980413676119996E-2</v>
      </c>
      <c r="AC18" s="158">
        <v>1863.06729253767</v>
      </c>
      <c r="AD18" s="163">
        <v>22307.4</v>
      </c>
      <c r="AE18" s="166">
        <v>8.3517904038019994E-2</v>
      </c>
    </row>
    <row r="19" spans="1:31" x14ac:dyDescent="0.2">
      <c r="A19" s="132"/>
      <c r="B19" s="130"/>
      <c r="C19" s="130"/>
      <c r="D19" s="131"/>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593</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44'!A1" display="Back to Top"/>
  </hyperlinks>
  <pageMargins left="0.7" right="0.7" top="0.75" bottom="0.75" header="0.3" footer="0.3"/>
  <pageSetup paperSize="5" scale="38" orientation="landscape" r:id="rId1"/>
</worksheet>
</file>

<file path=xl/worksheets/sheet4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253</v>
      </c>
      <c r="B1" s="12"/>
      <c r="C1" s="12"/>
      <c r="D1" s="12"/>
      <c r="E1" s="30"/>
      <c r="F1" s="30"/>
      <c r="G1" s="30"/>
      <c r="H1" s="30"/>
      <c r="I1" s="30"/>
      <c r="J1" s="30"/>
      <c r="K1" s="30"/>
      <c r="L1" s="30"/>
      <c r="M1" s="30"/>
      <c r="N1" s="30"/>
      <c r="O1" s="30"/>
      <c r="P1" s="30"/>
      <c r="Q1" s="30"/>
      <c r="R1" s="30"/>
      <c r="S1" s="30"/>
      <c r="T1" s="30"/>
      <c r="U1" s="30"/>
      <c r="V1" s="30"/>
    </row>
    <row r="2" spans="1:30" x14ac:dyDescent="0.25">
      <c r="A2" s="12" t="s">
        <v>333</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365</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927.5502405492</v>
      </c>
      <c r="C6" s="222">
        <v>6065.8</v>
      </c>
      <c r="D6" s="77">
        <v>0.15291474175693232</v>
      </c>
      <c r="E6" s="224">
        <v>442.89325785800003</v>
      </c>
      <c r="F6" s="225">
        <v>1070.5999999999999</v>
      </c>
      <c r="G6" s="78">
        <v>0.41368695858210358</v>
      </c>
      <c r="H6" s="232">
        <v>312.5327730898</v>
      </c>
      <c r="I6" s="222">
        <v>1571.8000000000002</v>
      </c>
      <c r="J6" s="77">
        <v>0.19883749401310596</v>
      </c>
      <c r="K6" s="224">
        <v>9.4449863691999987</v>
      </c>
      <c r="L6" s="225">
        <v>133.6</v>
      </c>
      <c r="M6" s="78">
        <v>7.0696005757485025E-2</v>
      </c>
      <c r="N6" s="232">
        <v>162.6792232322</v>
      </c>
      <c r="O6" s="222">
        <v>326.60000000000002</v>
      </c>
      <c r="P6" s="79">
        <v>0.49809927505266377</v>
      </c>
      <c r="Q6" s="28"/>
      <c r="R6" s="19"/>
      <c r="S6" s="28"/>
      <c r="T6" s="18"/>
      <c r="U6" s="19"/>
      <c r="V6" s="13"/>
      <c r="W6" s="18"/>
      <c r="Z6" s="16"/>
      <c r="AA6" s="18"/>
      <c r="AB6" s="18"/>
      <c r="AC6" s="19"/>
      <c r="AD6" s="16"/>
    </row>
    <row r="7" spans="1:30" x14ac:dyDescent="0.25">
      <c r="A7" s="76" t="s">
        <v>1</v>
      </c>
      <c r="B7" s="222">
        <v>575.40671178780008</v>
      </c>
      <c r="C7" s="222">
        <v>3086.4</v>
      </c>
      <c r="D7" s="77">
        <v>0.18643296779024107</v>
      </c>
      <c r="E7" s="224">
        <v>274.81451733400002</v>
      </c>
      <c r="F7" s="225">
        <v>618.6</v>
      </c>
      <c r="G7" s="78">
        <v>0.44425237202392498</v>
      </c>
      <c r="H7" s="232">
        <v>200.21061162839999</v>
      </c>
      <c r="I7" s="222">
        <v>835.6</v>
      </c>
      <c r="J7" s="77">
        <v>0.23960101918190518</v>
      </c>
      <c r="K7" s="224">
        <v>6.8410953599999997</v>
      </c>
      <c r="L7" s="225">
        <v>70</v>
      </c>
      <c r="M7" s="78">
        <v>9.7729933714285705E-2</v>
      </c>
      <c r="N7" s="232">
        <v>93.540487465400005</v>
      </c>
      <c r="O7" s="222">
        <v>166.8</v>
      </c>
      <c r="P7" s="79">
        <v>0.56079428936091125</v>
      </c>
      <c r="Q7" s="28"/>
      <c r="R7" s="19"/>
      <c r="S7" s="28"/>
      <c r="T7" s="20"/>
      <c r="U7" s="19"/>
      <c r="V7" s="13"/>
      <c r="W7" s="18"/>
      <c r="Z7" s="16"/>
      <c r="AA7" s="18"/>
      <c r="AB7" s="20"/>
      <c r="AC7" s="19"/>
      <c r="AD7" s="16"/>
    </row>
    <row r="8" spans="1:30" ht="15.75" thickBot="1" x14ac:dyDescent="0.3">
      <c r="A8" s="80" t="s">
        <v>2</v>
      </c>
      <c r="B8" s="223">
        <v>352.14352876139998</v>
      </c>
      <c r="C8" s="223">
        <v>2979.4</v>
      </c>
      <c r="D8" s="81">
        <v>0.11819276658434583</v>
      </c>
      <c r="E8" s="226">
        <v>168.07874052400001</v>
      </c>
      <c r="F8" s="227">
        <v>452</v>
      </c>
      <c r="G8" s="82">
        <v>0.37185562062831862</v>
      </c>
      <c r="H8" s="233">
        <v>112.32216146139999</v>
      </c>
      <c r="I8" s="223">
        <v>736.2</v>
      </c>
      <c r="J8" s="81">
        <v>0.15257017313420262</v>
      </c>
      <c r="K8" s="226">
        <v>2.6038910091999998</v>
      </c>
      <c r="L8" s="227">
        <v>63.6</v>
      </c>
      <c r="M8" s="82">
        <v>4.0941682534591191E-2</v>
      </c>
      <c r="N8" s="233">
        <v>69.138735766800011</v>
      </c>
      <c r="O8" s="223">
        <v>159.80000000000001</v>
      </c>
      <c r="P8" s="83">
        <v>0.43265792094367961</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4859.8985410830001</v>
      </c>
      <c r="C11" s="222">
        <v>61251.8</v>
      </c>
      <c r="D11" s="77">
        <v>7.9342950592194844E-2</v>
      </c>
      <c r="E11" s="224">
        <v>616.9348225199999</v>
      </c>
      <c r="F11" s="225">
        <v>1956.4</v>
      </c>
      <c r="G11" s="78">
        <v>0.31534186389286439</v>
      </c>
      <c r="H11" s="232">
        <v>2714.0040988000001</v>
      </c>
      <c r="I11" s="222">
        <v>11221</v>
      </c>
      <c r="J11" s="77">
        <v>0.2418682914891721</v>
      </c>
      <c r="K11" s="224">
        <v>54.215802171999997</v>
      </c>
      <c r="L11" s="225">
        <v>469.6</v>
      </c>
      <c r="M11" s="78">
        <v>0.1154510267717206</v>
      </c>
      <c r="N11" s="232">
        <v>1474.7438175</v>
      </c>
      <c r="O11" s="222">
        <v>2901.2</v>
      </c>
      <c r="P11" s="79">
        <v>0.50832201071970218</v>
      </c>
      <c r="Q11" s="28"/>
      <c r="R11" s="22"/>
      <c r="S11" s="28"/>
      <c r="T11" s="22"/>
      <c r="U11" s="23"/>
      <c r="V11" s="13"/>
    </row>
    <row r="12" spans="1:30" x14ac:dyDescent="0.25">
      <c r="A12" s="92" t="s">
        <v>1</v>
      </c>
      <c r="B12" s="222">
        <v>3246.0805764440001</v>
      </c>
      <c r="C12" s="222">
        <v>28954.2</v>
      </c>
      <c r="D12" s="77">
        <v>0.11211087083891111</v>
      </c>
      <c r="E12" s="224">
        <v>402.98859148000003</v>
      </c>
      <c r="F12" s="225">
        <v>1188</v>
      </c>
      <c r="G12" s="78">
        <v>0.33921598609427611</v>
      </c>
      <c r="H12" s="232">
        <v>1960.03193538</v>
      </c>
      <c r="I12" s="222">
        <v>6908.4</v>
      </c>
      <c r="J12" s="77">
        <v>0.28371720447281573</v>
      </c>
      <c r="K12" s="224">
        <v>41.175272800000002</v>
      </c>
      <c r="L12" s="225">
        <v>280.39999999999998</v>
      </c>
      <c r="M12" s="78">
        <v>0.14684476747503569</v>
      </c>
      <c r="N12" s="232">
        <v>841.88477671999988</v>
      </c>
      <c r="O12" s="222">
        <v>1486.4</v>
      </c>
      <c r="P12" s="79">
        <v>0.56639180349838525</v>
      </c>
      <c r="Q12" s="28"/>
      <c r="R12" s="22"/>
      <c r="S12" s="28"/>
      <c r="T12" s="22"/>
      <c r="U12" s="23"/>
      <c r="V12" s="13"/>
    </row>
    <row r="13" spans="1:30" ht="15.75" thickBot="1" x14ac:dyDescent="0.3">
      <c r="A13" s="80" t="s">
        <v>2</v>
      </c>
      <c r="B13" s="223">
        <v>1613.8179646389999</v>
      </c>
      <c r="C13" s="223">
        <v>32297.599999999999</v>
      </c>
      <c r="D13" s="81">
        <v>4.9967117204962594E-2</v>
      </c>
      <c r="E13" s="226">
        <v>213.94623103999999</v>
      </c>
      <c r="F13" s="227">
        <v>768.4</v>
      </c>
      <c r="G13" s="82">
        <v>0.27843080562207184</v>
      </c>
      <c r="H13" s="233">
        <v>753.97216342000002</v>
      </c>
      <c r="I13" s="223">
        <v>4312.6000000000004</v>
      </c>
      <c r="J13" s="81">
        <v>0.17483007082038676</v>
      </c>
      <c r="K13" s="226">
        <v>13.040529372</v>
      </c>
      <c r="L13" s="227">
        <v>189.2</v>
      </c>
      <c r="M13" s="82">
        <v>6.8924573847780127E-2</v>
      </c>
      <c r="N13" s="233">
        <v>632.85904077999999</v>
      </c>
      <c r="O13" s="223">
        <v>1414.8</v>
      </c>
      <c r="P13" s="83">
        <v>0.44731343001130902</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6999.8777236340002</v>
      </c>
      <c r="C16" s="222">
        <v>265167.2</v>
      </c>
      <c r="D16" s="77">
        <v>2.6397977289928768E-2</v>
      </c>
      <c r="E16" s="224">
        <v>259.58938481999996</v>
      </c>
      <c r="F16" s="225">
        <v>640.20000000000005</v>
      </c>
      <c r="G16" s="78">
        <v>0.40548170074976564</v>
      </c>
      <c r="H16" s="232">
        <v>2459.54919986</v>
      </c>
      <c r="I16" s="222">
        <v>11772.4</v>
      </c>
      <c r="J16" s="77">
        <v>0.20892504500866435</v>
      </c>
      <c r="K16" s="224">
        <v>89.863343060000005</v>
      </c>
      <c r="L16" s="225">
        <v>824.8</v>
      </c>
      <c r="M16" s="78">
        <v>0.10895167684287101</v>
      </c>
      <c r="N16" s="232">
        <v>4190.8757960140001</v>
      </c>
      <c r="O16" s="222">
        <v>8058.8</v>
      </c>
      <c r="P16" s="79">
        <v>0.5200372010738572</v>
      </c>
      <c r="Q16" s="28"/>
      <c r="R16" s="22"/>
      <c r="S16" s="28"/>
      <c r="T16" s="22"/>
      <c r="U16" s="23"/>
      <c r="V16" s="13"/>
    </row>
    <row r="17" spans="1:22" x14ac:dyDescent="0.25">
      <c r="A17" s="76" t="s">
        <v>1</v>
      </c>
      <c r="B17" s="222">
        <v>4027.0771456799998</v>
      </c>
      <c r="C17" s="222">
        <v>121558.39999999999</v>
      </c>
      <c r="D17" s="77">
        <v>3.3128744255271542E-2</v>
      </c>
      <c r="E17" s="224">
        <v>166.57540304</v>
      </c>
      <c r="F17" s="225">
        <v>380</v>
      </c>
      <c r="G17" s="78">
        <v>0.4383563237894737</v>
      </c>
      <c r="H17" s="232">
        <v>1602.17672778</v>
      </c>
      <c r="I17" s="222">
        <v>6393</v>
      </c>
      <c r="J17" s="77">
        <v>0.25061422302205538</v>
      </c>
      <c r="K17" s="224">
        <v>64.036748459999998</v>
      </c>
      <c r="L17" s="225">
        <v>449.6</v>
      </c>
      <c r="M17" s="78">
        <v>0.14243049034697508</v>
      </c>
      <c r="N17" s="232">
        <v>2194.2882665400002</v>
      </c>
      <c r="O17" s="222">
        <v>3924</v>
      </c>
      <c r="P17" s="79">
        <v>0.55919680594801224</v>
      </c>
      <c r="Q17" s="28"/>
      <c r="R17" s="22"/>
      <c r="S17" s="28"/>
      <c r="T17" s="22"/>
      <c r="U17" s="23"/>
      <c r="V17" s="13"/>
    </row>
    <row r="18" spans="1:22" ht="15.75" thickBot="1" x14ac:dyDescent="0.3">
      <c r="A18" s="93" t="s">
        <v>2</v>
      </c>
      <c r="B18" s="223">
        <v>2972.8005779539999</v>
      </c>
      <c r="C18" s="223">
        <v>143608.79999999999</v>
      </c>
      <c r="D18" s="81">
        <v>2.0700685319799343E-2</v>
      </c>
      <c r="E18" s="226">
        <v>93.013981780000009</v>
      </c>
      <c r="F18" s="227">
        <v>260.2</v>
      </c>
      <c r="G18" s="82">
        <v>0.35747110599538823</v>
      </c>
      <c r="H18" s="233">
        <v>857.37247207999985</v>
      </c>
      <c r="I18" s="223">
        <v>5379.4</v>
      </c>
      <c r="J18" s="81">
        <v>0.15938068782392087</v>
      </c>
      <c r="K18" s="226">
        <v>25.8265946</v>
      </c>
      <c r="L18" s="227">
        <v>375.2</v>
      </c>
      <c r="M18" s="82">
        <v>6.883420735607676E-2</v>
      </c>
      <c r="N18" s="233">
        <v>1996.5875294739999</v>
      </c>
      <c r="O18" s="223">
        <v>4134.8</v>
      </c>
      <c r="P18" s="83">
        <v>0.48287402763712872</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45'!A1" display="Back to Top"/>
  </hyperlinks>
  <pageMargins left="0.7" right="0.7" top="0.75" bottom="0.75" header="0.3" footer="0.3"/>
  <pageSetup paperSize="5" scale="78" orientation="landscape" r:id="rId1"/>
</worksheet>
</file>

<file path=xl/worksheets/sheet4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3"/>
  </cols>
  <sheetData>
    <row r="1" spans="1:31" ht="14.45" customHeight="1" x14ac:dyDescent="0.2">
      <c r="A1" s="129" t="s">
        <v>594</v>
      </c>
    </row>
    <row r="2" spans="1:31" ht="14.45" customHeight="1" x14ac:dyDescent="0.2">
      <c r="A2" s="129" t="s">
        <v>426</v>
      </c>
    </row>
    <row r="3" spans="1:31" ht="14.45" customHeight="1" x14ac:dyDescent="0.2"/>
    <row r="4" spans="1:31" ht="14.45" customHeight="1" thickBot="1" x14ac:dyDescent="0.25">
      <c r="A4" s="134" t="s">
        <v>595</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294.64481067332298</v>
      </c>
      <c r="C6" s="144">
        <v>6228</v>
      </c>
      <c r="D6" s="145">
        <v>4.7309699851210002E-2</v>
      </c>
      <c r="E6" s="146">
        <v>79.338659335561402</v>
      </c>
      <c r="F6" s="147">
        <v>616</v>
      </c>
      <c r="G6" s="148">
        <v>0.12879652489539001</v>
      </c>
      <c r="H6" s="149">
        <v>62.187810324316999</v>
      </c>
      <c r="I6" s="144">
        <v>1252.5999999999999</v>
      </c>
      <c r="J6" s="150">
        <v>4.9646982535780003E-2</v>
      </c>
      <c r="K6" s="172">
        <v>9.2554952689772296</v>
      </c>
      <c r="L6" s="173">
        <v>170.2</v>
      </c>
      <c r="M6" s="148">
        <v>5.438011321373E-2</v>
      </c>
      <c r="N6" s="149">
        <v>60.218353588242103</v>
      </c>
      <c r="O6" s="152">
        <v>104</v>
      </c>
      <c r="P6" s="150">
        <v>0.57902263065616999</v>
      </c>
      <c r="Q6" s="146">
        <v>-3.7103285204884</v>
      </c>
      <c r="R6" s="151">
        <v>153.80000000000001</v>
      </c>
      <c r="S6" s="148">
        <v>-2.4124372695E-2</v>
      </c>
      <c r="T6" s="153">
        <v>19.238295606494201</v>
      </c>
      <c r="U6" s="152">
        <v>24.6</v>
      </c>
      <c r="V6" s="150">
        <v>0.78204453684936004</v>
      </c>
      <c r="W6" s="146">
        <v>20.763280382252798</v>
      </c>
      <c r="X6" s="151">
        <v>112.6</v>
      </c>
      <c r="Y6" s="148">
        <v>0.18439858243564</v>
      </c>
      <c r="Z6" s="149">
        <v>6.9091296952042098</v>
      </c>
      <c r="AA6" s="152">
        <v>46.4</v>
      </c>
      <c r="AB6" s="150">
        <v>0.14890365722422999</v>
      </c>
      <c r="AC6" s="146">
        <v>40.444114992762003</v>
      </c>
      <c r="AD6" s="151">
        <v>290.39999999999998</v>
      </c>
      <c r="AE6" s="154">
        <v>0.13927036843238</v>
      </c>
    </row>
    <row r="7" spans="1:31" x14ac:dyDescent="0.2">
      <c r="A7" s="142" t="s">
        <v>1</v>
      </c>
      <c r="B7" s="144">
        <v>222.65108076146799</v>
      </c>
      <c r="C7" s="144">
        <v>3204.6</v>
      </c>
      <c r="D7" s="145">
        <v>6.9478587268759995E-2</v>
      </c>
      <c r="E7" s="146">
        <v>53.879872370135701</v>
      </c>
      <c r="F7" s="147">
        <v>276.39999999999998</v>
      </c>
      <c r="G7" s="148">
        <v>0.19493441523204</v>
      </c>
      <c r="H7" s="149">
        <v>46.844023992547299</v>
      </c>
      <c r="I7" s="144">
        <v>678.4</v>
      </c>
      <c r="J7" s="150">
        <v>6.9050742913540006E-2</v>
      </c>
      <c r="K7" s="172">
        <v>7.0216449100612701</v>
      </c>
      <c r="L7" s="173">
        <v>86.4</v>
      </c>
      <c r="M7" s="148">
        <v>8.1269038310889996E-2</v>
      </c>
      <c r="N7" s="149">
        <v>39.052805135697596</v>
      </c>
      <c r="O7" s="152">
        <v>65.599999999999994</v>
      </c>
      <c r="P7" s="150">
        <v>0.59531715145881003</v>
      </c>
      <c r="Q7" s="146">
        <v>3.3233485186290501</v>
      </c>
      <c r="R7" s="151">
        <v>85.6</v>
      </c>
      <c r="S7" s="148">
        <v>3.882416493726E-2</v>
      </c>
      <c r="T7" s="153">
        <v>16.6218176693699</v>
      </c>
      <c r="U7" s="152">
        <v>19.600000000000001</v>
      </c>
      <c r="V7" s="150">
        <v>0.84805192190663004</v>
      </c>
      <c r="W7" s="146">
        <v>17.468633470782301</v>
      </c>
      <c r="X7" s="151">
        <v>83</v>
      </c>
      <c r="Y7" s="148">
        <v>0.21046546350340001</v>
      </c>
      <c r="Z7" s="149">
        <v>5.8530312910840196</v>
      </c>
      <c r="AA7" s="152">
        <v>33.799999999999997</v>
      </c>
      <c r="AB7" s="150">
        <v>0.17316660624509</v>
      </c>
      <c r="AC7" s="146">
        <v>32.585903403160899</v>
      </c>
      <c r="AD7" s="151">
        <v>173</v>
      </c>
      <c r="AE7" s="154">
        <v>0.18835782313966001</v>
      </c>
    </row>
    <row r="8" spans="1:31" ht="13.5" thickBot="1" x14ac:dyDescent="0.25">
      <c r="A8" s="155" t="s">
        <v>2</v>
      </c>
      <c r="B8" s="156">
        <v>71.993729911854601</v>
      </c>
      <c r="C8" s="156">
        <v>3023.4</v>
      </c>
      <c r="D8" s="157">
        <v>2.3812175005570001E-2</v>
      </c>
      <c r="E8" s="158">
        <v>25.458786965425698</v>
      </c>
      <c r="F8" s="159">
        <v>339.6</v>
      </c>
      <c r="G8" s="160">
        <v>7.4966981641420002E-2</v>
      </c>
      <c r="H8" s="161">
        <v>15.343786331769699</v>
      </c>
      <c r="I8" s="156">
        <v>574.20000000000005</v>
      </c>
      <c r="J8" s="162">
        <v>2.6722024262919999E-2</v>
      </c>
      <c r="K8" s="176">
        <v>2.2338503589159502</v>
      </c>
      <c r="L8" s="177">
        <v>83.8</v>
      </c>
      <c r="M8" s="160">
        <v>2.6656925524060002E-2</v>
      </c>
      <c r="N8" s="161">
        <v>21.165548452544499</v>
      </c>
      <c r="O8" s="164">
        <v>38.4</v>
      </c>
      <c r="P8" s="162">
        <v>0.55118615761834999</v>
      </c>
      <c r="Q8" s="158">
        <v>-7.0336770391173999</v>
      </c>
      <c r="R8" s="163">
        <v>68.2</v>
      </c>
      <c r="S8" s="160">
        <v>-0.10313309441519999</v>
      </c>
      <c r="T8" s="165">
        <v>2.6164779371243898</v>
      </c>
      <c r="U8" s="164">
        <v>5</v>
      </c>
      <c r="V8" s="162">
        <v>0.52329558742488003</v>
      </c>
      <c r="W8" s="158">
        <v>3.29464691147045</v>
      </c>
      <c r="X8" s="163">
        <v>29.6</v>
      </c>
      <c r="Y8" s="160">
        <v>0.11130563890103</v>
      </c>
      <c r="Z8" s="161">
        <v>1.05609840412019</v>
      </c>
      <c r="AA8" s="164">
        <v>12.6</v>
      </c>
      <c r="AB8" s="162">
        <v>8.3817333660330007E-2</v>
      </c>
      <c r="AC8" s="158">
        <v>7.8582115896011002</v>
      </c>
      <c r="AD8" s="163">
        <v>117.4</v>
      </c>
      <c r="AE8" s="166">
        <v>6.6935362773429999E-2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1730.46626331435</v>
      </c>
      <c r="C11" s="144">
        <v>84345.600000000006</v>
      </c>
      <c r="D11" s="145">
        <v>2.0516378605569999E-2</v>
      </c>
      <c r="E11" s="146">
        <v>161.572340101512</v>
      </c>
      <c r="F11" s="147">
        <v>1100.8</v>
      </c>
      <c r="G11" s="148">
        <v>0.14677719849338</v>
      </c>
      <c r="H11" s="149">
        <v>-163.55848775427</v>
      </c>
      <c r="I11" s="144">
        <v>7311</v>
      </c>
      <c r="J11" s="150">
        <v>-2.2371561722599999E-2</v>
      </c>
      <c r="K11" s="172">
        <v>101.27599133051901</v>
      </c>
      <c r="L11" s="173">
        <v>1922.2</v>
      </c>
      <c r="M11" s="148">
        <v>5.2687541010570001E-2</v>
      </c>
      <c r="N11" s="149">
        <v>419.181503345956</v>
      </c>
      <c r="O11" s="152">
        <v>994.4</v>
      </c>
      <c r="P11" s="150">
        <v>0.42154213932618001</v>
      </c>
      <c r="Q11" s="146">
        <v>-24.412970076268</v>
      </c>
      <c r="R11" s="151">
        <v>864.8</v>
      </c>
      <c r="S11" s="148">
        <v>-2.8229613871700001E-2</v>
      </c>
      <c r="T11" s="153">
        <v>680.19857892772495</v>
      </c>
      <c r="U11" s="152">
        <v>912</v>
      </c>
      <c r="V11" s="150">
        <v>0.74583177514004995</v>
      </c>
      <c r="W11" s="146">
        <v>84.563520481322001</v>
      </c>
      <c r="X11" s="151">
        <v>431</v>
      </c>
      <c r="Y11" s="148">
        <v>0.19620306376176999</v>
      </c>
      <c r="Z11" s="149">
        <v>56.743780756715097</v>
      </c>
      <c r="AA11" s="152">
        <v>406.6</v>
      </c>
      <c r="AB11" s="150">
        <v>0.13955676526492</v>
      </c>
      <c r="AC11" s="146">
        <v>414.90200620113598</v>
      </c>
      <c r="AD11" s="151">
        <v>4209.6000000000004</v>
      </c>
      <c r="AE11" s="154">
        <v>9.856090987294E-2</v>
      </c>
    </row>
    <row r="12" spans="1:31" x14ac:dyDescent="0.2">
      <c r="A12" s="142" t="s">
        <v>1</v>
      </c>
      <c r="B12" s="144">
        <v>1586.07248048872</v>
      </c>
      <c r="C12" s="144">
        <v>34326.800000000003</v>
      </c>
      <c r="D12" s="145">
        <v>4.6205078262140001E-2</v>
      </c>
      <c r="E12" s="146">
        <v>122.561084465682</v>
      </c>
      <c r="F12" s="147">
        <v>543.79999999999995</v>
      </c>
      <c r="G12" s="148">
        <v>0.22537897106598001</v>
      </c>
      <c r="H12" s="149">
        <v>122.313199265881</v>
      </c>
      <c r="I12" s="144">
        <v>4757.8</v>
      </c>
      <c r="J12" s="150">
        <v>2.5707932083289999E-2</v>
      </c>
      <c r="K12" s="172">
        <v>72.526083439246506</v>
      </c>
      <c r="L12" s="173">
        <v>944.8</v>
      </c>
      <c r="M12" s="148">
        <v>7.6763424469990002E-2</v>
      </c>
      <c r="N12" s="149">
        <v>308.88510962844703</v>
      </c>
      <c r="O12" s="152">
        <v>587.4</v>
      </c>
      <c r="P12" s="150">
        <v>0.52585139534976</v>
      </c>
      <c r="Q12" s="146">
        <v>18.6296816107326</v>
      </c>
      <c r="R12" s="151">
        <v>525.4</v>
      </c>
      <c r="S12" s="148">
        <v>3.5458092140720002E-2</v>
      </c>
      <c r="T12" s="153">
        <v>545.56355612671405</v>
      </c>
      <c r="U12" s="152">
        <v>663.2</v>
      </c>
      <c r="V12" s="150">
        <v>0.82262297365307002</v>
      </c>
      <c r="W12" s="146">
        <v>56.010075965325697</v>
      </c>
      <c r="X12" s="151">
        <v>233.6</v>
      </c>
      <c r="Y12" s="148">
        <v>0.23976916081047001</v>
      </c>
      <c r="Z12" s="149">
        <v>43.9577406181455</v>
      </c>
      <c r="AA12" s="152">
        <v>255</v>
      </c>
      <c r="AB12" s="150">
        <v>0.17238329654175</v>
      </c>
      <c r="AC12" s="146">
        <v>295.62594936854498</v>
      </c>
      <c r="AD12" s="151">
        <v>2046.6</v>
      </c>
      <c r="AE12" s="154">
        <v>0.14444735139673001</v>
      </c>
    </row>
    <row r="13" spans="1:31" ht="13.5" thickBot="1" x14ac:dyDescent="0.25">
      <c r="A13" s="155" t="s">
        <v>2</v>
      </c>
      <c r="B13" s="156">
        <v>144.393782825627</v>
      </c>
      <c r="C13" s="156">
        <v>50018.8</v>
      </c>
      <c r="D13" s="157">
        <v>2.8867902233899998E-3</v>
      </c>
      <c r="E13" s="158">
        <v>39.011255635829599</v>
      </c>
      <c r="F13" s="159">
        <v>557</v>
      </c>
      <c r="G13" s="160">
        <v>7.0038160926089998E-2</v>
      </c>
      <c r="H13" s="161">
        <v>-285.87168702014998</v>
      </c>
      <c r="I13" s="156">
        <v>2553.1999999999998</v>
      </c>
      <c r="J13" s="162">
        <v>-0.1119660375294</v>
      </c>
      <c r="K13" s="176">
        <v>28.749907891272802</v>
      </c>
      <c r="L13" s="177">
        <v>977.4</v>
      </c>
      <c r="M13" s="160">
        <v>2.941467965139E-2</v>
      </c>
      <c r="N13" s="161">
        <v>110.29639371750901</v>
      </c>
      <c r="O13" s="164">
        <v>407</v>
      </c>
      <c r="P13" s="162">
        <v>0.27099851036243</v>
      </c>
      <c r="Q13" s="158">
        <v>-43.042651687000003</v>
      </c>
      <c r="R13" s="163">
        <v>339.4</v>
      </c>
      <c r="S13" s="160">
        <v>-0.12681983408069999</v>
      </c>
      <c r="T13" s="165">
        <v>134.63502280101099</v>
      </c>
      <c r="U13" s="164">
        <v>248.8</v>
      </c>
      <c r="V13" s="162">
        <v>0.54113755145100995</v>
      </c>
      <c r="W13" s="158">
        <v>28.553444515996301</v>
      </c>
      <c r="X13" s="163">
        <v>197.4</v>
      </c>
      <c r="Y13" s="160">
        <v>0.14464764192501001</v>
      </c>
      <c r="Z13" s="161">
        <v>12.786040138569501</v>
      </c>
      <c r="AA13" s="164">
        <v>151.6</v>
      </c>
      <c r="AB13" s="162">
        <v>8.4340634159429995E-2</v>
      </c>
      <c r="AC13" s="158">
        <v>119.276056832591</v>
      </c>
      <c r="AD13" s="163">
        <v>2163</v>
      </c>
      <c r="AE13" s="166">
        <v>5.5143808059450003E-2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14208.2021626722</v>
      </c>
      <c r="C16" s="144">
        <v>387249</v>
      </c>
      <c r="D16" s="145">
        <v>3.6690093874150002E-2</v>
      </c>
      <c r="E16" s="146">
        <v>51.816254851213102</v>
      </c>
      <c r="F16" s="147">
        <v>391.6</v>
      </c>
      <c r="G16" s="148">
        <v>0.13231934333813</v>
      </c>
      <c r="H16" s="149">
        <v>274.83765383631402</v>
      </c>
      <c r="I16" s="144">
        <v>10395.6</v>
      </c>
      <c r="J16" s="150">
        <v>2.6437882742340001E-2</v>
      </c>
      <c r="K16" s="172">
        <v>357.64433228448303</v>
      </c>
      <c r="L16" s="173">
        <v>6727.6</v>
      </c>
      <c r="M16" s="148">
        <v>5.316076049178E-2</v>
      </c>
      <c r="N16" s="149">
        <v>486.980691009851</v>
      </c>
      <c r="O16" s="152">
        <v>1320.8</v>
      </c>
      <c r="P16" s="150">
        <v>0.36870131057680999</v>
      </c>
      <c r="Q16" s="146">
        <v>-66.996475927112996</v>
      </c>
      <c r="R16" s="151">
        <v>1869.4</v>
      </c>
      <c r="S16" s="148">
        <v>-3.5838491455600002E-2</v>
      </c>
      <c r="T16" s="153">
        <v>4331.4797672087398</v>
      </c>
      <c r="U16" s="152">
        <v>4899.3999999999996</v>
      </c>
      <c r="V16" s="150">
        <v>0.88408371784478001</v>
      </c>
      <c r="W16" s="146">
        <v>549.17871340035197</v>
      </c>
      <c r="X16" s="151">
        <v>2832.4</v>
      </c>
      <c r="Y16" s="148">
        <v>0.19389165139117001</v>
      </c>
      <c r="Z16" s="149">
        <v>997.14945923524499</v>
      </c>
      <c r="AA16" s="152">
        <v>7274.4</v>
      </c>
      <c r="AB16" s="150">
        <v>0.13707652304455001</v>
      </c>
      <c r="AC16" s="146">
        <v>7226.1117667731696</v>
      </c>
      <c r="AD16" s="151">
        <v>53868.800000000003</v>
      </c>
      <c r="AE16" s="154">
        <v>0.13414280189596001</v>
      </c>
    </row>
    <row r="17" spans="1:31" x14ac:dyDescent="0.2">
      <c r="A17" s="142" t="s">
        <v>1</v>
      </c>
      <c r="B17" s="144">
        <v>10378.8946167514</v>
      </c>
      <c r="C17" s="144">
        <v>176626.2</v>
      </c>
      <c r="D17" s="145">
        <v>5.8761919900619998E-2</v>
      </c>
      <c r="E17" s="146">
        <v>36.118810415873398</v>
      </c>
      <c r="F17" s="147">
        <v>184.6</v>
      </c>
      <c r="G17" s="148">
        <v>0.19565986140777</v>
      </c>
      <c r="H17" s="149">
        <v>402.36705310939902</v>
      </c>
      <c r="I17" s="144">
        <v>5164.8</v>
      </c>
      <c r="J17" s="150">
        <v>7.7905640704270002E-2</v>
      </c>
      <c r="K17" s="172">
        <v>245.704130916709</v>
      </c>
      <c r="L17" s="173">
        <v>3207.8</v>
      </c>
      <c r="M17" s="148">
        <v>7.6595838554989998E-2</v>
      </c>
      <c r="N17" s="149">
        <v>364.67057287180199</v>
      </c>
      <c r="O17" s="152">
        <v>788</v>
      </c>
      <c r="P17" s="150">
        <v>0.46277991481192998</v>
      </c>
      <c r="Q17" s="146">
        <v>36.646376673263603</v>
      </c>
      <c r="R17" s="151">
        <v>1089.2</v>
      </c>
      <c r="S17" s="148">
        <v>3.3645222799539999E-2</v>
      </c>
      <c r="T17" s="153">
        <v>3211.8842565967898</v>
      </c>
      <c r="U17" s="152">
        <v>3508.2</v>
      </c>
      <c r="V17" s="150">
        <v>0.91553624553810997</v>
      </c>
      <c r="W17" s="146">
        <v>382.86920602871402</v>
      </c>
      <c r="X17" s="151">
        <v>1668</v>
      </c>
      <c r="Y17" s="148">
        <v>0.22953789330259</v>
      </c>
      <c r="Z17" s="149">
        <v>612.099665053742</v>
      </c>
      <c r="AA17" s="152">
        <v>3406.2</v>
      </c>
      <c r="AB17" s="150">
        <v>0.17970162205793999</v>
      </c>
      <c r="AC17" s="146">
        <v>5086.53454508509</v>
      </c>
      <c r="AD17" s="151">
        <v>29058.2</v>
      </c>
      <c r="AE17" s="154">
        <v>0.17504644283146001</v>
      </c>
    </row>
    <row r="18" spans="1:31" ht="13.5" thickBot="1" x14ac:dyDescent="0.25">
      <c r="A18" s="155" t="s">
        <v>2</v>
      </c>
      <c r="B18" s="156">
        <v>3829.3075459208699</v>
      </c>
      <c r="C18" s="156">
        <v>210622.8</v>
      </c>
      <c r="D18" s="157">
        <v>1.818087854649E-2</v>
      </c>
      <c r="E18" s="158">
        <v>15.6974444353396</v>
      </c>
      <c r="F18" s="159">
        <v>207</v>
      </c>
      <c r="G18" s="160">
        <v>7.5833064905019995E-2</v>
      </c>
      <c r="H18" s="161">
        <v>-127.52939927308</v>
      </c>
      <c r="I18" s="156">
        <v>5230.8</v>
      </c>
      <c r="J18" s="162">
        <v>-2.4380477034700001E-2</v>
      </c>
      <c r="K18" s="176">
        <v>111.94020136777399</v>
      </c>
      <c r="L18" s="177">
        <v>3519.8</v>
      </c>
      <c r="M18" s="160">
        <v>3.1803000559059998E-2</v>
      </c>
      <c r="N18" s="161">
        <v>122.31011813804901</v>
      </c>
      <c r="O18" s="164">
        <v>532.79999999999995</v>
      </c>
      <c r="P18" s="162">
        <v>0.22956103254137999</v>
      </c>
      <c r="Q18" s="158">
        <v>-103.64285260038</v>
      </c>
      <c r="R18" s="163">
        <v>780.2</v>
      </c>
      <c r="S18" s="160">
        <v>-0.1328413901569</v>
      </c>
      <c r="T18" s="165">
        <v>1119.59551061195</v>
      </c>
      <c r="U18" s="164">
        <v>1391.2</v>
      </c>
      <c r="V18" s="162">
        <v>0.80476963097466003</v>
      </c>
      <c r="W18" s="158">
        <v>166.30950737163801</v>
      </c>
      <c r="X18" s="163">
        <v>1164.4000000000001</v>
      </c>
      <c r="Y18" s="160">
        <v>0.14282850169326999</v>
      </c>
      <c r="Z18" s="161">
        <v>385.04979418150299</v>
      </c>
      <c r="AA18" s="164">
        <v>3868.2</v>
      </c>
      <c r="AB18" s="162">
        <v>9.9542369624499999E-2</v>
      </c>
      <c r="AC18" s="158">
        <v>2139.57722168808</v>
      </c>
      <c r="AD18" s="163">
        <v>24810.6</v>
      </c>
      <c r="AE18" s="166">
        <v>8.62364159548E-2</v>
      </c>
    </row>
    <row r="19" spans="1:31" x14ac:dyDescent="0.2">
      <c r="A19" s="132"/>
      <c r="B19" s="130"/>
      <c r="C19" s="130"/>
      <c r="D19" s="131"/>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596</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46'!A1" display="Back to Top"/>
  </hyperlinks>
  <pageMargins left="0.7" right="0.7" top="0.75" bottom="0.75" header="0.3" footer="0.3"/>
  <pageSetup paperSize="5" scale="38" orientation="landscape" r:id="rId1"/>
</worksheet>
</file>

<file path=xl/worksheets/sheet4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254</v>
      </c>
      <c r="B1" s="12"/>
      <c r="C1" s="12"/>
      <c r="D1" s="12"/>
      <c r="E1" s="30"/>
      <c r="F1" s="30"/>
      <c r="G1" s="30"/>
      <c r="H1" s="30"/>
      <c r="I1" s="30"/>
      <c r="J1" s="30"/>
      <c r="K1" s="30"/>
      <c r="L1" s="30"/>
      <c r="M1" s="30"/>
      <c r="N1" s="30"/>
      <c r="O1" s="30"/>
      <c r="P1" s="30"/>
      <c r="Q1" s="30"/>
      <c r="R1" s="30"/>
      <c r="S1" s="30"/>
      <c r="T1" s="30"/>
      <c r="U1" s="30"/>
      <c r="V1" s="30"/>
    </row>
    <row r="2" spans="1:30" x14ac:dyDescent="0.25">
      <c r="A2" s="12" t="s">
        <v>334</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366</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267.01726360763996</v>
      </c>
      <c r="C6" s="222">
        <v>1489.6</v>
      </c>
      <c r="D6" s="77">
        <v>0.17925433915657893</v>
      </c>
      <c r="E6" s="224">
        <v>121.56881331140001</v>
      </c>
      <c r="F6" s="225">
        <v>263.8</v>
      </c>
      <c r="G6" s="78">
        <v>0.46083704818574678</v>
      </c>
      <c r="H6" s="232">
        <v>73.394799201779989</v>
      </c>
      <c r="I6" s="222">
        <v>385.2</v>
      </c>
      <c r="J6" s="77">
        <v>0.19053686189454827</v>
      </c>
      <c r="K6" s="224">
        <v>1.9534443290399999</v>
      </c>
      <c r="L6" s="225">
        <v>27</v>
      </c>
      <c r="M6" s="78">
        <v>7.2349789964444439E-2</v>
      </c>
      <c r="N6" s="232">
        <v>70.100206765419983</v>
      </c>
      <c r="O6" s="222">
        <v>114.2</v>
      </c>
      <c r="P6" s="79">
        <v>0.6138371870877406</v>
      </c>
      <c r="Q6" s="28"/>
      <c r="R6" s="19"/>
      <c r="S6" s="28"/>
      <c r="T6" s="18"/>
      <c r="U6" s="19"/>
      <c r="V6" s="13"/>
      <c r="W6" s="18"/>
      <c r="Z6" s="16"/>
      <c r="AA6" s="18"/>
      <c r="AB6" s="18"/>
      <c r="AC6" s="19"/>
      <c r="AD6" s="16"/>
    </row>
    <row r="7" spans="1:30" x14ac:dyDescent="0.25">
      <c r="A7" s="76" t="s">
        <v>1</v>
      </c>
      <c r="B7" s="222">
        <v>153.10742019664002</v>
      </c>
      <c r="C7" s="222">
        <v>738.4</v>
      </c>
      <c r="D7" s="77">
        <v>0.20735024403661975</v>
      </c>
      <c r="E7" s="224">
        <v>72.354176116000005</v>
      </c>
      <c r="F7" s="225">
        <v>151.4</v>
      </c>
      <c r="G7" s="78">
        <v>0.47790076694848088</v>
      </c>
      <c r="H7" s="232">
        <v>45.3789859404</v>
      </c>
      <c r="I7" s="222">
        <v>198</v>
      </c>
      <c r="J7" s="77">
        <v>0.22918679767878788</v>
      </c>
      <c r="K7" s="224">
        <v>1.3655643642399999</v>
      </c>
      <c r="L7" s="225">
        <v>15</v>
      </c>
      <c r="M7" s="78">
        <v>9.1037624282666665E-2</v>
      </c>
      <c r="N7" s="232">
        <v>34.008693775999994</v>
      </c>
      <c r="O7" s="222">
        <v>52.2</v>
      </c>
      <c r="P7" s="79">
        <v>0.6515075436015324</v>
      </c>
      <c r="Q7" s="28"/>
      <c r="R7" s="19"/>
      <c r="S7" s="28"/>
      <c r="T7" s="20"/>
      <c r="U7" s="19"/>
      <c r="V7" s="13"/>
      <c r="W7" s="18"/>
      <c r="Z7" s="16"/>
      <c r="AA7" s="18"/>
      <c r="AB7" s="20"/>
      <c r="AC7" s="19"/>
      <c r="AD7" s="16"/>
    </row>
    <row r="8" spans="1:30" ht="15.75" thickBot="1" x14ac:dyDescent="0.3">
      <c r="A8" s="80" t="s">
        <v>2</v>
      </c>
      <c r="B8" s="223">
        <v>113.909843411</v>
      </c>
      <c r="C8" s="223">
        <v>751.2</v>
      </c>
      <c r="D8" s="81">
        <v>0.15163717173988284</v>
      </c>
      <c r="E8" s="226">
        <v>49.214637195400002</v>
      </c>
      <c r="F8" s="227">
        <v>112.4</v>
      </c>
      <c r="G8" s="82">
        <v>0.4378526440871886</v>
      </c>
      <c r="H8" s="233">
        <v>28.015813261379996</v>
      </c>
      <c r="I8" s="223">
        <v>187.2</v>
      </c>
      <c r="J8" s="81">
        <v>0.14965712212275639</v>
      </c>
      <c r="K8" s="226">
        <v>0.58787996480000004</v>
      </c>
      <c r="L8" s="227">
        <v>12</v>
      </c>
      <c r="M8" s="82">
        <v>4.8989997066666673E-2</v>
      </c>
      <c r="N8" s="233">
        <v>36.091512989419996</v>
      </c>
      <c r="O8" s="223">
        <v>62</v>
      </c>
      <c r="P8" s="83">
        <v>0.5821211772487096</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1109.4778584086598</v>
      </c>
      <c r="C11" s="222">
        <v>10993.4</v>
      </c>
      <c r="D11" s="77">
        <v>0.10092217679777502</v>
      </c>
      <c r="E11" s="224">
        <v>99.907747246000014</v>
      </c>
      <c r="F11" s="225">
        <v>283.8</v>
      </c>
      <c r="G11" s="78">
        <v>0.35203575491895706</v>
      </c>
      <c r="H11" s="232">
        <v>379.52498737799999</v>
      </c>
      <c r="I11" s="222">
        <v>1714.2</v>
      </c>
      <c r="J11" s="77">
        <v>0.22140064600280013</v>
      </c>
      <c r="K11" s="224">
        <v>10.854644097800001</v>
      </c>
      <c r="L11" s="225">
        <v>84</v>
      </c>
      <c r="M11" s="78">
        <v>0.12922195354523811</v>
      </c>
      <c r="N11" s="232">
        <v>619.19047971119994</v>
      </c>
      <c r="O11" s="222">
        <v>997</v>
      </c>
      <c r="P11" s="79">
        <v>0.6210536406330992</v>
      </c>
      <c r="Q11" s="28"/>
      <c r="R11" s="22"/>
      <c r="S11" s="28"/>
      <c r="T11" s="22"/>
      <c r="U11" s="23"/>
      <c r="V11" s="13"/>
    </row>
    <row r="12" spans="1:30" x14ac:dyDescent="0.25">
      <c r="A12" s="92" t="s">
        <v>1</v>
      </c>
      <c r="B12" s="222">
        <v>618.01688858340003</v>
      </c>
      <c r="C12" s="222">
        <v>5212.2</v>
      </c>
      <c r="D12" s="77">
        <v>0.11857121533774606</v>
      </c>
      <c r="E12" s="224">
        <v>60.577441059999998</v>
      </c>
      <c r="F12" s="225">
        <v>163.80000000000001</v>
      </c>
      <c r="G12" s="78">
        <v>0.36982564749694746</v>
      </c>
      <c r="H12" s="232">
        <v>258.46395447800001</v>
      </c>
      <c r="I12" s="222">
        <v>992.6</v>
      </c>
      <c r="J12" s="77">
        <v>0.26039084674390489</v>
      </c>
      <c r="K12" s="224">
        <v>8.9341831579999997</v>
      </c>
      <c r="L12" s="225">
        <v>58</v>
      </c>
      <c r="M12" s="78">
        <v>0.15403764065517242</v>
      </c>
      <c r="N12" s="232">
        <v>290.04130990200002</v>
      </c>
      <c r="O12" s="222">
        <v>440.4</v>
      </c>
      <c r="P12" s="79">
        <v>0.65858608061307911</v>
      </c>
      <c r="Q12" s="28"/>
      <c r="R12" s="22"/>
      <c r="S12" s="28"/>
      <c r="T12" s="22"/>
      <c r="U12" s="23"/>
      <c r="V12" s="13"/>
    </row>
    <row r="13" spans="1:30" ht="15.75" thickBot="1" x14ac:dyDescent="0.3">
      <c r="A13" s="80" t="s">
        <v>2</v>
      </c>
      <c r="B13" s="223">
        <v>491.46096982526001</v>
      </c>
      <c r="C13" s="223">
        <v>5781.2</v>
      </c>
      <c r="D13" s="81">
        <v>8.501020027420951E-2</v>
      </c>
      <c r="E13" s="226">
        <v>39.330306186000001</v>
      </c>
      <c r="F13" s="227">
        <v>120</v>
      </c>
      <c r="G13" s="82">
        <v>0.32775255154999999</v>
      </c>
      <c r="H13" s="233">
        <v>121.06103290000001</v>
      </c>
      <c r="I13" s="223">
        <v>721.6</v>
      </c>
      <c r="J13" s="81">
        <v>0.16776750679046565</v>
      </c>
      <c r="K13" s="226">
        <v>1.9204609397999999</v>
      </c>
      <c r="L13" s="227">
        <v>26</v>
      </c>
      <c r="M13" s="82">
        <v>7.3863882299999989E-2</v>
      </c>
      <c r="N13" s="233">
        <v>329.14916980919998</v>
      </c>
      <c r="O13" s="223">
        <v>556.6</v>
      </c>
      <c r="P13" s="83">
        <v>0.59135675495724027</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2123.4165390806002</v>
      </c>
      <c r="C16" s="222">
        <v>48632.6</v>
      </c>
      <c r="D16" s="77">
        <v>4.3662410380703481E-2</v>
      </c>
      <c r="E16" s="224">
        <v>71.116201036000007</v>
      </c>
      <c r="F16" s="225">
        <v>150.4</v>
      </c>
      <c r="G16" s="78">
        <v>0.47284708135638298</v>
      </c>
      <c r="H16" s="232">
        <v>398.48100096600001</v>
      </c>
      <c r="I16" s="222">
        <v>2073.3999999999996</v>
      </c>
      <c r="J16" s="77">
        <v>0.19218722917237391</v>
      </c>
      <c r="K16" s="224">
        <v>20.364143773999999</v>
      </c>
      <c r="L16" s="225">
        <v>164.2</v>
      </c>
      <c r="M16" s="78">
        <v>0.1240203640316687</v>
      </c>
      <c r="N16" s="232">
        <v>1633.4551933260002</v>
      </c>
      <c r="O16" s="222">
        <v>2644</v>
      </c>
      <c r="P16" s="79">
        <v>0.61779697175718618</v>
      </c>
      <c r="Q16" s="28"/>
      <c r="R16" s="22"/>
      <c r="S16" s="28"/>
      <c r="T16" s="22"/>
      <c r="U16" s="23"/>
      <c r="V16" s="13"/>
    </row>
    <row r="17" spans="1:22" x14ac:dyDescent="0.25">
      <c r="A17" s="76" t="s">
        <v>1</v>
      </c>
      <c r="B17" s="222">
        <v>1084.7906351918</v>
      </c>
      <c r="C17" s="222">
        <v>22601.8</v>
      </c>
      <c r="D17" s="77">
        <v>4.7995762956569835E-2</v>
      </c>
      <c r="E17" s="224">
        <v>38.393869776000003</v>
      </c>
      <c r="F17" s="225">
        <v>82.6</v>
      </c>
      <c r="G17" s="78">
        <v>0.46481682537530272</v>
      </c>
      <c r="H17" s="232">
        <v>254.25791748800003</v>
      </c>
      <c r="I17" s="222">
        <v>1092.5999999999999</v>
      </c>
      <c r="J17" s="77">
        <v>0.23270905865641595</v>
      </c>
      <c r="K17" s="224">
        <v>15.882839735999999</v>
      </c>
      <c r="L17" s="225">
        <v>101.6</v>
      </c>
      <c r="M17" s="78">
        <v>0.15632716275590552</v>
      </c>
      <c r="N17" s="232">
        <v>776.25600820600005</v>
      </c>
      <c r="O17" s="222">
        <v>1193.2</v>
      </c>
      <c r="P17" s="79">
        <v>0.65056655062520952</v>
      </c>
      <c r="Q17" s="28"/>
      <c r="R17" s="22"/>
      <c r="S17" s="28"/>
      <c r="T17" s="22"/>
      <c r="U17" s="23"/>
      <c r="V17" s="13"/>
    </row>
    <row r="18" spans="1:22" ht="15.75" thickBot="1" x14ac:dyDescent="0.3">
      <c r="A18" s="93" t="s">
        <v>2</v>
      </c>
      <c r="B18" s="223">
        <v>1038.6259038888002</v>
      </c>
      <c r="C18" s="223">
        <v>26030.799999999999</v>
      </c>
      <c r="D18" s="81">
        <v>3.9899884132980935E-2</v>
      </c>
      <c r="E18" s="226">
        <v>32.722331259999997</v>
      </c>
      <c r="F18" s="227">
        <v>67.8</v>
      </c>
      <c r="G18" s="82">
        <v>0.48263025457227138</v>
      </c>
      <c r="H18" s="233">
        <v>144.22308347800001</v>
      </c>
      <c r="I18" s="223">
        <v>980.8</v>
      </c>
      <c r="J18" s="81">
        <v>0.14704637385603589</v>
      </c>
      <c r="K18" s="226">
        <v>4.4813040379999993</v>
      </c>
      <c r="L18" s="227">
        <v>62.6</v>
      </c>
      <c r="M18" s="82">
        <v>7.1586326485622992E-2</v>
      </c>
      <c r="N18" s="233">
        <v>857.19918512000004</v>
      </c>
      <c r="O18" s="223">
        <v>1450.8</v>
      </c>
      <c r="P18" s="83">
        <v>0.59084586787979054</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47'!A1" display="Back to Top"/>
  </hyperlinks>
  <pageMargins left="0.7" right="0.7" top="0.75" bottom="0.75" header="0.3" footer="0.3"/>
  <pageSetup paperSize="5" scale="78" orientation="landscape" r:id="rId1"/>
</worksheet>
</file>

<file path=xl/worksheets/sheet4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3"/>
  </cols>
  <sheetData>
    <row r="1" spans="1:31" ht="14.45" customHeight="1" x14ac:dyDescent="0.2">
      <c r="A1" s="129" t="s">
        <v>597</v>
      </c>
    </row>
    <row r="2" spans="1:31" ht="14.45" customHeight="1" x14ac:dyDescent="0.2">
      <c r="A2" s="129" t="s">
        <v>427</v>
      </c>
    </row>
    <row r="3" spans="1:31" ht="14.45" customHeight="1" x14ac:dyDescent="0.2"/>
    <row r="4" spans="1:31" ht="14.45" customHeight="1" thickBot="1" x14ac:dyDescent="0.25">
      <c r="A4" s="134" t="s">
        <v>598</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61.380716328638002</v>
      </c>
      <c r="C6" s="144">
        <v>1510.6</v>
      </c>
      <c r="D6" s="145">
        <v>4.0633335316189997E-2</v>
      </c>
      <c r="E6" s="146">
        <v>16.749870288014399</v>
      </c>
      <c r="F6" s="147">
        <v>126.8</v>
      </c>
      <c r="G6" s="148">
        <v>0.13209676883291999</v>
      </c>
      <c r="H6" s="149">
        <v>13.9062820571316</v>
      </c>
      <c r="I6" s="144">
        <v>310.8</v>
      </c>
      <c r="J6" s="150">
        <v>4.474350726233E-2</v>
      </c>
      <c r="K6" s="172">
        <v>1.7336574967474501</v>
      </c>
      <c r="L6" s="173">
        <v>35.4</v>
      </c>
      <c r="M6" s="148">
        <v>4.8973375614330003E-2</v>
      </c>
      <c r="N6" s="149">
        <v>13.156223388588201</v>
      </c>
      <c r="O6" s="152">
        <v>23.2</v>
      </c>
      <c r="P6" s="150">
        <v>0.56707859433569996</v>
      </c>
      <c r="Q6" s="146">
        <v>-0.641825872415</v>
      </c>
      <c r="R6" s="151">
        <v>28.6</v>
      </c>
      <c r="S6" s="148">
        <v>-2.2441464070499999E-2</v>
      </c>
      <c r="T6" s="153">
        <v>4.0011949104569799</v>
      </c>
      <c r="U6" s="152">
        <v>5</v>
      </c>
      <c r="V6" s="150">
        <v>0.80023898209139999</v>
      </c>
      <c r="W6" s="146">
        <v>2.8634677166804501</v>
      </c>
      <c r="X6" s="151">
        <v>17</v>
      </c>
      <c r="Y6" s="148">
        <v>0.16843927745178999</v>
      </c>
      <c r="Z6" s="149">
        <v>1.08634679951785</v>
      </c>
      <c r="AA6" s="152">
        <v>7.6</v>
      </c>
      <c r="AB6" s="150">
        <v>0.14294036835761001</v>
      </c>
      <c r="AC6" s="146">
        <v>8.5254995439160108</v>
      </c>
      <c r="AD6" s="151">
        <v>72.599999999999994</v>
      </c>
      <c r="AE6" s="154">
        <v>0.11743112319444</v>
      </c>
    </row>
    <row r="7" spans="1:31" x14ac:dyDescent="0.2">
      <c r="A7" s="142" t="s">
        <v>1</v>
      </c>
      <c r="B7" s="144">
        <v>45.872933051682402</v>
      </c>
      <c r="C7" s="144">
        <v>751.8</v>
      </c>
      <c r="D7" s="145">
        <v>6.1017468810429999E-2</v>
      </c>
      <c r="E7" s="146">
        <v>12.135116491246899</v>
      </c>
      <c r="F7" s="147">
        <v>61.8</v>
      </c>
      <c r="G7" s="148">
        <v>0.1963611082726</v>
      </c>
      <c r="H7" s="149">
        <v>11.0056889353543</v>
      </c>
      <c r="I7" s="144">
        <v>161.80000000000001</v>
      </c>
      <c r="J7" s="150">
        <v>6.8020327165350003E-2</v>
      </c>
      <c r="K7" s="172">
        <v>1.2620656847178899</v>
      </c>
      <c r="L7" s="173">
        <v>16.600000000000001</v>
      </c>
      <c r="M7" s="148">
        <v>7.6028053296260001E-2</v>
      </c>
      <c r="N7" s="149">
        <v>8.3182349518283303</v>
      </c>
      <c r="O7" s="152">
        <v>14.2</v>
      </c>
      <c r="P7" s="150">
        <v>0.58579119379072997</v>
      </c>
      <c r="Q7" s="146">
        <v>0.64052171069146002</v>
      </c>
      <c r="R7" s="151">
        <v>16.2</v>
      </c>
      <c r="S7" s="148">
        <v>3.953837720318E-2</v>
      </c>
      <c r="T7" s="153">
        <v>2.7614663303763498</v>
      </c>
      <c r="U7" s="152">
        <v>3.4</v>
      </c>
      <c r="V7" s="150">
        <v>0.81219597952246003</v>
      </c>
      <c r="W7" s="146">
        <v>2.4483243994816002</v>
      </c>
      <c r="X7" s="151">
        <v>12</v>
      </c>
      <c r="Y7" s="148">
        <v>0.20402703329013</v>
      </c>
      <c r="Z7" s="149">
        <v>0.89109569043950998</v>
      </c>
      <c r="AA7" s="152">
        <v>5.4</v>
      </c>
      <c r="AB7" s="150">
        <v>0.16501772045176</v>
      </c>
      <c r="AC7" s="146">
        <v>6.41041885754617</v>
      </c>
      <c r="AD7" s="151">
        <v>40.799999999999997</v>
      </c>
      <c r="AE7" s="154">
        <v>0.15711810925358</v>
      </c>
    </row>
    <row r="8" spans="1:31" ht="13.5" thickBot="1" x14ac:dyDescent="0.25">
      <c r="A8" s="155" t="s">
        <v>2</v>
      </c>
      <c r="B8" s="156">
        <v>15.5077832769556</v>
      </c>
      <c r="C8" s="156">
        <v>758.8</v>
      </c>
      <c r="D8" s="157">
        <v>2.0437247333890001E-2</v>
      </c>
      <c r="E8" s="158">
        <v>4.61475379676755</v>
      </c>
      <c r="F8" s="159">
        <v>65</v>
      </c>
      <c r="G8" s="160">
        <v>7.0996212257960004E-2</v>
      </c>
      <c r="H8" s="161">
        <v>2.9005931217773799</v>
      </c>
      <c r="I8" s="156">
        <v>149</v>
      </c>
      <c r="J8" s="162">
        <v>1.9467067931390001E-2</v>
      </c>
      <c r="K8" s="176">
        <v>0.47159181202956002</v>
      </c>
      <c r="L8" s="177">
        <v>18.8</v>
      </c>
      <c r="M8" s="160">
        <v>2.508467085264E-2</v>
      </c>
      <c r="N8" s="161">
        <v>4.8379884367598898</v>
      </c>
      <c r="O8" s="164">
        <v>9</v>
      </c>
      <c r="P8" s="162">
        <v>0.53755427075109996</v>
      </c>
      <c r="Q8" s="158">
        <v>-1.2823475831065001</v>
      </c>
      <c r="R8" s="163">
        <v>12.4</v>
      </c>
      <c r="S8" s="160">
        <v>-0.10341512766990001</v>
      </c>
      <c r="T8" s="165">
        <v>1.2397285800806299</v>
      </c>
      <c r="U8" s="164">
        <v>1.6</v>
      </c>
      <c r="V8" s="162">
        <v>0.77483036255040005</v>
      </c>
      <c r="W8" s="158">
        <v>0.41514331719885</v>
      </c>
      <c r="X8" s="163">
        <v>5</v>
      </c>
      <c r="Y8" s="160">
        <v>8.3028663439770001E-2</v>
      </c>
      <c r="Z8" s="161">
        <v>0.19525110907834001</v>
      </c>
      <c r="AA8" s="164">
        <v>2.2000000000000002</v>
      </c>
      <c r="AB8" s="162">
        <v>8.8750504126519997E-2</v>
      </c>
      <c r="AC8" s="158">
        <v>2.1150806863698399</v>
      </c>
      <c r="AD8" s="163">
        <v>31.8</v>
      </c>
      <c r="AE8" s="166">
        <v>6.6511971269490003E-2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310.42179975145001</v>
      </c>
      <c r="C11" s="144">
        <v>13546.6</v>
      </c>
      <c r="D11" s="145">
        <v>2.2915107831589999E-2</v>
      </c>
      <c r="E11" s="146">
        <v>23.4930884105244</v>
      </c>
      <c r="F11" s="147">
        <v>165.4</v>
      </c>
      <c r="G11" s="148">
        <v>0.14203801941067001</v>
      </c>
      <c r="H11" s="149">
        <v>-32.546796647293</v>
      </c>
      <c r="I11" s="144">
        <v>954.2</v>
      </c>
      <c r="J11" s="150">
        <v>-3.4108988312000002E-2</v>
      </c>
      <c r="K11" s="172">
        <v>17.988742276032202</v>
      </c>
      <c r="L11" s="173">
        <v>370.8</v>
      </c>
      <c r="M11" s="148">
        <v>4.8513328684010003E-2</v>
      </c>
      <c r="N11" s="149">
        <v>68.207936974460594</v>
      </c>
      <c r="O11" s="152">
        <v>182.6</v>
      </c>
      <c r="P11" s="150">
        <v>0.3735374423574</v>
      </c>
      <c r="Q11" s="146">
        <v>-3.0286375649416</v>
      </c>
      <c r="R11" s="151">
        <v>148.4</v>
      </c>
      <c r="S11" s="148">
        <v>-2.0408608928200001E-2</v>
      </c>
      <c r="T11" s="153">
        <v>145.820741630957</v>
      </c>
      <c r="U11" s="152">
        <v>194</v>
      </c>
      <c r="V11" s="150">
        <v>0.75165330737606995</v>
      </c>
      <c r="W11" s="146">
        <v>13.009037060034499</v>
      </c>
      <c r="X11" s="151">
        <v>73.8</v>
      </c>
      <c r="Y11" s="148">
        <v>0.17627421490562001</v>
      </c>
      <c r="Z11" s="149">
        <v>7.8516900404964103</v>
      </c>
      <c r="AA11" s="152">
        <v>61.8</v>
      </c>
      <c r="AB11" s="150">
        <v>0.12705000065527999</v>
      </c>
      <c r="AC11" s="146">
        <v>69.625997571179596</v>
      </c>
      <c r="AD11" s="151">
        <v>810.6</v>
      </c>
      <c r="AE11" s="154">
        <v>8.5894396214139995E-2</v>
      </c>
    </row>
    <row r="12" spans="1:31" x14ac:dyDescent="0.2">
      <c r="A12" s="142" t="s">
        <v>1</v>
      </c>
      <c r="B12" s="144">
        <v>254.273835767977</v>
      </c>
      <c r="C12" s="144">
        <v>5838.2</v>
      </c>
      <c r="D12" s="145">
        <v>4.3553464384220003E-2</v>
      </c>
      <c r="E12" s="146">
        <v>18.103712968748699</v>
      </c>
      <c r="F12" s="147">
        <v>75.599999999999994</v>
      </c>
      <c r="G12" s="148">
        <v>0.23946710276123001</v>
      </c>
      <c r="H12" s="149">
        <v>12.770911053156</v>
      </c>
      <c r="I12" s="144">
        <v>567.4</v>
      </c>
      <c r="J12" s="150">
        <v>2.250777415079E-2</v>
      </c>
      <c r="K12" s="172">
        <v>12.479069835631099</v>
      </c>
      <c r="L12" s="173">
        <v>170.4</v>
      </c>
      <c r="M12" s="148">
        <v>7.3233977908629996E-2</v>
      </c>
      <c r="N12" s="149">
        <v>46.197421105967599</v>
      </c>
      <c r="O12" s="152">
        <v>97.8</v>
      </c>
      <c r="P12" s="150">
        <v>0.47236626897716999</v>
      </c>
      <c r="Q12" s="146">
        <v>3.5886991297844402</v>
      </c>
      <c r="R12" s="151">
        <v>98.2</v>
      </c>
      <c r="S12" s="148">
        <v>3.6544797655650003E-2</v>
      </c>
      <c r="T12" s="153">
        <v>101.440244064187</v>
      </c>
      <c r="U12" s="152">
        <v>126.2</v>
      </c>
      <c r="V12" s="150">
        <v>0.80380542047692005</v>
      </c>
      <c r="W12" s="146">
        <v>8.1384677030229593</v>
      </c>
      <c r="X12" s="151">
        <v>36.6</v>
      </c>
      <c r="Y12" s="148">
        <v>0.22236250554708001</v>
      </c>
      <c r="Z12" s="149">
        <v>5.9857276935831196</v>
      </c>
      <c r="AA12" s="152">
        <v>36.4</v>
      </c>
      <c r="AB12" s="150">
        <v>0.16444306850502999</v>
      </c>
      <c r="AC12" s="146">
        <v>45.569582213895501</v>
      </c>
      <c r="AD12" s="151">
        <v>331.4</v>
      </c>
      <c r="AE12" s="154">
        <v>0.13750628308356999</v>
      </c>
    </row>
    <row r="13" spans="1:31" ht="13.5" thickBot="1" x14ac:dyDescent="0.25">
      <c r="A13" s="155" t="s">
        <v>2</v>
      </c>
      <c r="B13" s="156">
        <v>56.147963983472899</v>
      </c>
      <c r="C13" s="156">
        <v>7708.4</v>
      </c>
      <c r="D13" s="157">
        <v>7.2839971957199996E-3</v>
      </c>
      <c r="E13" s="158">
        <v>5.3893754417756901</v>
      </c>
      <c r="F13" s="159">
        <v>89.8</v>
      </c>
      <c r="G13" s="160">
        <v>6.0015316723560003E-2</v>
      </c>
      <c r="H13" s="161">
        <v>-45.317707700448999</v>
      </c>
      <c r="I13" s="156">
        <v>386.8</v>
      </c>
      <c r="J13" s="162">
        <v>-0.11716056799500001</v>
      </c>
      <c r="K13" s="176">
        <v>5.5096724404010997</v>
      </c>
      <c r="L13" s="177">
        <v>200.4</v>
      </c>
      <c r="M13" s="160">
        <v>2.7493375451100002E-2</v>
      </c>
      <c r="N13" s="161">
        <v>22.010515868493101</v>
      </c>
      <c r="O13" s="164">
        <v>84.8</v>
      </c>
      <c r="P13" s="162">
        <v>0.25955797014732002</v>
      </c>
      <c r="Q13" s="158">
        <v>-6.6173366947260002</v>
      </c>
      <c r="R13" s="163">
        <v>50.2</v>
      </c>
      <c r="S13" s="160">
        <v>-0.13181945607019999</v>
      </c>
      <c r="T13" s="165">
        <v>44.380497566769598</v>
      </c>
      <c r="U13" s="164">
        <v>67.8</v>
      </c>
      <c r="V13" s="162">
        <v>0.65457961012934995</v>
      </c>
      <c r="W13" s="158">
        <v>4.8705693570114903</v>
      </c>
      <c r="X13" s="163">
        <v>37.200000000000003</v>
      </c>
      <c r="Y13" s="160">
        <v>0.13092928379063001</v>
      </c>
      <c r="Z13" s="161">
        <v>1.86596234691329</v>
      </c>
      <c r="AA13" s="164">
        <v>25.4</v>
      </c>
      <c r="AB13" s="162">
        <v>7.3463084524149999E-2</v>
      </c>
      <c r="AC13" s="158">
        <v>24.056415357284202</v>
      </c>
      <c r="AD13" s="163">
        <v>479.2</v>
      </c>
      <c r="AE13" s="166">
        <v>5.020120066211E-2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2641.2836200748802</v>
      </c>
      <c r="C16" s="144">
        <v>73115.199999999997</v>
      </c>
      <c r="D16" s="145">
        <v>3.6124959243429997E-2</v>
      </c>
      <c r="E16" s="146">
        <v>11.138148285235101</v>
      </c>
      <c r="F16" s="147">
        <v>73.2</v>
      </c>
      <c r="G16" s="148">
        <v>0.15216049569993001</v>
      </c>
      <c r="H16" s="149">
        <v>34.533549606983399</v>
      </c>
      <c r="I16" s="144">
        <v>1379.8</v>
      </c>
      <c r="J16" s="150">
        <v>2.5027938546879999E-2</v>
      </c>
      <c r="K16" s="172">
        <v>74.733926844538303</v>
      </c>
      <c r="L16" s="173">
        <v>1413.4</v>
      </c>
      <c r="M16" s="148">
        <v>5.2875284310549997E-2</v>
      </c>
      <c r="N16" s="149">
        <v>80.193973621650997</v>
      </c>
      <c r="O16" s="152">
        <v>234.6</v>
      </c>
      <c r="P16" s="150">
        <v>0.34183279463618998</v>
      </c>
      <c r="Q16" s="146">
        <v>-10.678419304077</v>
      </c>
      <c r="R16" s="151">
        <v>338.8</v>
      </c>
      <c r="S16" s="148">
        <v>-3.1518356859700003E-2</v>
      </c>
      <c r="T16" s="153">
        <v>725.15373806722505</v>
      </c>
      <c r="U16" s="152">
        <v>937</v>
      </c>
      <c r="V16" s="150">
        <v>0.77391007264377998</v>
      </c>
      <c r="W16" s="146">
        <v>132.280612812605</v>
      </c>
      <c r="X16" s="151">
        <v>713.4</v>
      </c>
      <c r="Y16" s="148">
        <v>0.18542278218756</v>
      </c>
      <c r="Z16" s="149">
        <v>117.661369945714</v>
      </c>
      <c r="AA16" s="152">
        <v>866.8</v>
      </c>
      <c r="AB16" s="150">
        <v>0.13574223574725</v>
      </c>
      <c r="AC16" s="146">
        <v>1476.2667201950001</v>
      </c>
      <c r="AD16" s="151">
        <v>11322.2</v>
      </c>
      <c r="AE16" s="154">
        <v>0.13038691422118001</v>
      </c>
    </row>
    <row r="17" spans="1:31" x14ac:dyDescent="0.2">
      <c r="A17" s="142" t="s">
        <v>1</v>
      </c>
      <c r="B17" s="144">
        <v>1802.60664083354</v>
      </c>
      <c r="C17" s="144">
        <v>32860.800000000003</v>
      </c>
      <c r="D17" s="145">
        <v>5.485583554976E-2</v>
      </c>
      <c r="E17" s="146">
        <v>8.5664831015663001</v>
      </c>
      <c r="F17" s="147">
        <v>40.200000000000003</v>
      </c>
      <c r="G17" s="148">
        <v>0.21309659456633001</v>
      </c>
      <c r="H17" s="149">
        <v>48.615217702505397</v>
      </c>
      <c r="I17" s="144">
        <v>665.6</v>
      </c>
      <c r="J17" s="150">
        <v>7.3039690057850007E-2</v>
      </c>
      <c r="K17" s="172">
        <v>50.235076965945403</v>
      </c>
      <c r="L17" s="173">
        <v>649.4</v>
      </c>
      <c r="M17" s="148">
        <v>7.7356139460959997E-2</v>
      </c>
      <c r="N17" s="149">
        <v>55.350318910143301</v>
      </c>
      <c r="O17" s="152">
        <v>129.80000000000001</v>
      </c>
      <c r="P17" s="150">
        <v>0.42642772658046002</v>
      </c>
      <c r="Q17" s="146">
        <v>7.2439763867768496</v>
      </c>
      <c r="R17" s="151">
        <v>206.8</v>
      </c>
      <c r="S17" s="148">
        <v>3.5028899355789997E-2</v>
      </c>
      <c r="T17" s="153">
        <v>463.17119216471201</v>
      </c>
      <c r="U17" s="152">
        <v>561.20000000000005</v>
      </c>
      <c r="V17" s="150">
        <v>0.82532286558217005</v>
      </c>
      <c r="W17" s="146">
        <v>79.427683719631105</v>
      </c>
      <c r="X17" s="151">
        <v>349.4</v>
      </c>
      <c r="Y17" s="148">
        <v>0.22732594081176999</v>
      </c>
      <c r="Z17" s="149">
        <v>72.753728427224203</v>
      </c>
      <c r="AA17" s="152">
        <v>410.2</v>
      </c>
      <c r="AB17" s="150">
        <v>0.17736160026139</v>
      </c>
      <c r="AC17" s="146">
        <v>1017.24296345503</v>
      </c>
      <c r="AD17" s="151">
        <v>5927.8</v>
      </c>
      <c r="AE17" s="154">
        <v>0.17160547985003</v>
      </c>
    </row>
    <row r="18" spans="1:31" ht="13.5" thickBot="1" x14ac:dyDescent="0.25">
      <c r="A18" s="155" t="s">
        <v>2</v>
      </c>
      <c r="B18" s="156">
        <v>838.676979241342</v>
      </c>
      <c r="C18" s="156">
        <v>40254.400000000001</v>
      </c>
      <c r="D18" s="157">
        <v>2.0834417585190002E-2</v>
      </c>
      <c r="E18" s="158">
        <v>2.5716651836688298</v>
      </c>
      <c r="F18" s="159">
        <v>33</v>
      </c>
      <c r="G18" s="160">
        <v>7.7929247989959996E-2</v>
      </c>
      <c r="H18" s="161">
        <v>-14.081668095522</v>
      </c>
      <c r="I18" s="156">
        <v>714.2</v>
      </c>
      <c r="J18" s="162">
        <v>-1.9716701337899999E-2</v>
      </c>
      <c r="K18" s="176">
        <v>24.4988498785929</v>
      </c>
      <c r="L18" s="177">
        <v>764</v>
      </c>
      <c r="M18" s="160">
        <v>3.2066557432710002E-2</v>
      </c>
      <c r="N18" s="161">
        <v>24.8436547115077</v>
      </c>
      <c r="O18" s="164">
        <v>104.8</v>
      </c>
      <c r="P18" s="162">
        <v>0.23705777396477001</v>
      </c>
      <c r="Q18" s="158">
        <v>-17.922395690853001</v>
      </c>
      <c r="R18" s="163">
        <v>132</v>
      </c>
      <c r="S18" s="160">
        <v>-0.1357757249307</v>
      </c>
      <c r="T18" s="165">
        <v>261.98254590251202</v>
      </c>
      <c r="U18" s="164">
        <v>375.8</v>
      </c>
      <c r="V18" s="162">
        <v>0.69713290554153995</v>
      </c>
      <c r="W18" s="158">
        <v>52.8529290929743</v>
      </c>
      <c r="X18" s="163">
        <v>364</v>
      </c>
      <c r="Y18" s="160">
        <v>0.14520035465103001</v>
      </c>
      <c r="Z18" s="161">
        <v>44.907641518490301</v>
      </c>
      <c r="AA18" s="164">
        <v>456.6</v>
      </c>
      <c r="AB18" s="162">
        <v>9.8352259129409994E-2</v>
      </c>
      <c r="AC18" s="158">
        <v>459.02375673997102</v>
      </c>
      <c r="AD18" s="163">
        <v>5394.4</v>
      </c>
      <c r="AE18" s="166">
        <v>8.5092643619299996E-2</v>
      </c>
    </row>
    <row r="19" spans="1:31" x14ac:dyDescent="0.2">
      <c r="A19" s="132"/>
      <c r="B19" s="130"/>
      <c r="C19" s="130"/>
      <c r="D19" s="131"/>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599</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48'!A1" display="Back to Top"/>
  </hyperlinks>
  <pageMargins left="0.7" right="0.7" top="0.75" bottom="0.75" header="0.3" footer="0.3"/>
  <pageSetup paperSize="5" scale="38" orientation="landscape" r:id="rId1"/>
</worksheet>
</file>

<file path=xl/worksheets/sheet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 width="14.5703125" style="133" customWidth="1"/>
    <col min="2" max="10" width="14.5703125" style="133"/>
    <col min="11" max="12" width="14.5703125" style="167"/>
    <col min="13" max="16384" width="14.5703125" style="133"/>
  </cols>
  <sheetData>
    <row r="1" spans="1:31" s="132" customFormat="1" ht="14.45" customHeight="1" x14ac:dyDescent="0.2">
      <c r="A1" s="129" t="s">
        <v>440</v>
      </c>
      <c r="B1" s="130"/>
      <c r="C1" s="129"/>
      <c r="D1" s="131"/>
      <c r="E1" s="130"/>
      <c r="F1" s="130"/>
      <c r="G1" s="131"/>
      <c r="H1" s="130"/>
      <c r="I1" s="130"/>
      <c r="N1" s="130"/>
      <c r="O1" s="130"/>
      <c r="P1" s="131"/>
      <c r="Q1" s="130"/>
      <c r="R1" s="130"/>
      <c r="S1" s="131"/>
      <c r="T1" s="130"/>
      <c r="U1" s="130"/>
      <c r="V1" s="131"/>
      <c r="W1" s="130"/>
      <c r="X1" s="130"/>
      <c r="Y1" s="131"/>
      <c r="Z1" s="130"/>
      <c r="AA1" s="130"/>
      <c r="AB1" s="131"/>
      <c r="AC1" s="130"/>
      <c r="AD1" s="130"/>
      <c r="AE1" s="131"/>
    </row>
    <row r="2" spans="1:31" s="132" customFormat="1" ht="14.45" customHeight="1" x14ac:dyDescent="0.2">
      <c r="A2" s="129" t="s">
        <v>405</v>
      </c>
      <c r="B2" s="130"/>
      <c r="C2" s="130"/>
      <c r="D2" s="131"/>
      <c r="E2" s="130"/>
      <c r="F2" s="130"/>
      <c r="G2" s="131"/>
      <c r="H2" s="130"/>
      <c r="I2" s="130"/>
      <c r="N2" s="130"/>
      <c r="O2" s="130"/>
      <c r="P2" s="131"/>
      <c r="Q2" s="130"/>
      <c r="R2" s="130"/>
      <c r="S2" s="131"/>
      <c r="T2" s="130"/>
      <c r="U2" s="130"/>
      <c r="V2" s="131"/>
      <c r="W2" s="130"/>
      <c r="X2" s="130"/>
      <c r="Y2" s="131"/>
      <c r="Z2" s="130"/>
      <c r="AA2" s="130"/>
      <c r="AB2" s="131"/>
      <c r="AC2" s="130"/>
      <c r="AD2" s="130"/>
      <c r="AE2" s="131"/>
    </row>
    <row r="3" spans="1:31" s="132" customFormat="1" ht="14.45" customHeight="1" x14ac:dyDescent="0.2">
      <c r="A3" s="133"/>
      <c r="B3" s="130"/>
      <c r="C3" s="130"/>
      <c r="D3" s="131"/>
      <c r="E3" s="130"/>
      <c r="F3" s="130"/>
      <c r="G3" s="131"/>
      <c r="H3" s="130"/>
      <c r="I3" s="130"/>
      <c r="N3" s="130"/>
      <c r="O3" s="130"/>
      <c r="P3" s="131"/>
      <c r="Q3" s="130"/>
      <c r="R3" s="130"/>
      <c r="S3" s="131"/>
      <c r="T3" s="130"/>
      <c r="U3" s="130"/>
      <c r="V3" s="131"/>
      <c r="W3" s="130"/>
      <c r="X3" s="130"/>
      <c r="Y3" s="131"/>
      <c r="Z3" s="130"/>
      <c r="AA3" s="130"/>
      <c r="AB3" s="131"/>
      <c r="AC3" s="130"/>
      <c r="AD3" s="130"/>
      <c r="AE3" s="131"/>
    </row>
    <row r="4" spans="1:31" s="132" customFormat="1" ht="14.45" customHeight="1" thickBot="1" x14ac:dyDescent="0.25">
      <c r="A4" s="134" t="s">
        <v>441</v>
      </c>
      <c r="B4" s="130"/>
      <c r="C4" s="130"/>
      <c r="D4" s="131"/>
      <c r="E4" s="130"/>
      <c r="F4" s="130"/>
      <c r="G4" s="131"/>
      <c r="H4" s="130"/>
      <c r="I4" s="130"/>
      <c r="N4" s="130"/>
      <c r="O4" s="130"/>
      <c r="P4" s="131"/>
      <c r="Q4" s="130"/>
      <c r="R4" s="130"/>
      <c r="S4" s="131"/>
      <c r="T4" s="130"/>
      <c r="U4" s="130"/>
      <c r="V4" s="131"/>
      <c r="W4" s="130"/>
      <c r="X4" s="130"/>
      <c r="Y4" s="131"/>
      <c r="Z4" s="130"/>
      <c r="AA4" s="130"/>
      <c r="AB4" s="131"/>
      <c r="AC4" s="130"/>
      <c r="AD4" s="130"/>
      <c r="AE4" s="131"/>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ht="14.1" customHeight="1" x14ac:dyDescent="0.2">
      <c r="A6" s="142" t="s">
        <v>0</v>
      </c>
      <c r="B6" s="143">
        <v>4330.0701926814299</v>
      </c>
      <c r="C6" s="144">
        <v>100180.8</v>
      </c>
      <c r="D6" s="145">
        <v>4.3222555546389999E-2</v>
      </c>
      <c r="E6" s="146">
        <v>1204.04016435109</v>
      </c>
      <c r="F6" s="147">
        <v>9298</v>
      </c>
      <c r="G6" s="148">
        <v>0.12949453262541</v>
      </c>
      <c r="H6" s="149">
        <v>934.351681387074</v>
      </c>
      <c r="I6" s="144">
        <v>21012.6</v>
      </c>
      <c r="J6" s="150">
        <v>4.4466257454440002E-2</v>
      </c>
      <c r="K6" s="146">
        <v>125.90718711154901</v>
      </c>
      <c r="L6" s="151">
        <v>2724.2</v>
      </c>
      <c r="M6" s="148">
        <v>4.6218040933690002E-2</v>
      </c>
      <c r="N6" s="149">
        <v>865.38107100571801</v>
      </c>
      <c r="O6" s="152">
        <v>1495</v>
      </c>
      <c r="P6" s="150">
        <v>0.57885021471954001</v>
      </c>
      <c r="Q6" s="146">
        <v>-66.785715479474007</v>
      </c>
      <c r="R6" s="151">
        <v>2554.4</v>
      </c>
      <c r="S6" s="148">
        <v>-2.6145363090900001E-2</v>
      </c>
      <c r="T6" s="153">
        <v>328.60992654784701</v>
      </c>
      <c r="U6" s="152">
        <v>393.8</v>
      </c>
      <c r="V6" s="150">
        <v>0.83445892978123004</v>
      </c>
      <c r="W6" s="146">
        <v>305.87511460673397</v>
      </c>
      <c r="X6" s="151">
        <v>1654.8</v>
      </c>
      <c r="Y6" s="148">
        <v>0.18484113766421001</v>
      </c>
      <c r="Z6" s="149">
        <v>87.3085905101685</v>
      </c>
      <c r="AA6" s="152">
        <v>618.4</v>
      </c>
      <c r="AB6" s="150">
        <v>0.14118465477065001</v>
      </c>
      <c r="AC6" s="146">
        <v>545.382172640725</v>
      </c>
      <c r="AD6" s="151">
        <v>4568.3999999999996</v>
      </c>
      <c r="AE6" s="154">
        <v>0.11938144046947</v>
      </c>
    </row>
    <row r="7" spans="1:31" ht="14.1" customHeight="1" x14ac:dyDescent="0.2">
      <c r="A7" s="142" t="s">
        <v>1</v>
      </c>
      <c r="B7" s="144">
        <v>3305.05004002754</v>
      </c>
      <c r="C7" s="144">
        <v>50572.4</v>
      </c>
      <c r="D7" s="145">
        <v>6.5352841471390005E-2</v>
      </c>
      <c r="E7" s="146">
        <v>853.198625704302</v>
      </c>
      <c r="F7" s="147">
        <v>4299.2</v>
      </c>
      <c r="G7" s="148">
        <v>0.19845520694648</v>
      </c>
      <c r="H7" s="149">
        <v>734.14497684048399</v>
      </c>
      <c r="I7" s="144">
        <v>10928.4</v>
      </c>
      <c r="J7" s="150">
        <v>6.7177718315630006E-2</v>
      </c>
      <c r="K7" s="146">
        <v>89.741821498797407</v>
      </c>
      <c r="L7" s="151">
        <v>1289.5999999999999</v>
      </c>
      <c r="M7" s="148">
        <v>6.9588881435170002E-2</v>
      </c>
      <c r="N7" s="149">
        <v>574.01476104625897</v>
      </c>
      <c r="O7" s="152">
        <v>966</v>
      </c>
      <c r="P7" s="150">
        <v>0.59421817913691</v>
      </c>
      <c r="Q7" s="146">
        <v>54.264767486979402</v>
      </c>
      <c r="R7" s="151">
        <v>1405.2</v>
      </c>
      <c r="S7" s="148">
        <v>3.8617113213050003E-2</v>
      </c>
      <c r="T7" s="153">
        <v>256.37837615695202</v>
      </c>
      <c r="U7" s="152">
        <v>290.60000000000002</v>
      </c>
      <c r="V7" s="150">
        <v>0.88223804596335997</v>
      </c>
      <c r="W7" s="146">
        <v>253.09931415477101</v>
      </c>
      <c r="X7" s="151">
        <v>1201</v>
      </c>
      <c r="Y7" s="148">
        <v>0.21074047806391999</v>
      </c>
      <c r="Z7" s="149">
        <v>72.549823543865898</v>
      </c>
      <c r="AA7" s="152">
        <v>431.8</v>
      </c>
      <c r="AB7" s="150">
        <v>0.16801719208862001</v>
      </c>
      <c r="AC7" s="146">
        <v>417.65757359512702</v>
      </c>
      <c r="AD7" s="151">
        <v>2560.1999999999998</v>
      </c>
      <c r="AE7" s="154">
        <v>0.16313474478366</v>
      </c>
    </row>
    <row r="8" spans="1:31" ht="14.1" customHeight="1" thickBot="1" x14ac:dyDescent="0.25">
      <c r="A8" s="155" t="s">
        <v>2</v>
      </c>
      <c r="B8" s="156">
        <v>1025.0201526538899</v>
      </c>
      <c r="C8" s="156">
        <v>49608.4</v>
      </c>
      <c r="D8" s="157">
        <v>2.0662229635579999E-2</v>
      </c>
      <c r="E8" s="158">
        <v>350.841538646787</v>
      </c>
      <c r="F8" s="159">
        <v>4998.8</v>
      </c>
      <c r="G8" s="160">
        <v>7.0185152165880005E-2</v>
      </c>
      <c r="H8" s="161">
        <v>200.20670454658901</v>
      </c>
      <c r="I8" s="156">
        <v>10084.200000000001</v>
      </c>
      <c r="J8" s="162">
        <v>1.985350395139E-2</v>
      </c>
      <c r="K8" s="158">
        <v>36.165365612751501</v>
      </c>
      <c r="L8" s="163">
        <v>1434.6</v>
      </c>
      <c r="M8" s="160">
        <v>2.5209372377489998E-2</v>
      </c>
      <c r="N8" s="161">
        <v>291.36630995945899</v>
      </c>
      <c r="O8" s="164">
        <v>529</v>
      </c>
      <c r="P8" s="162">
        <v>0.55078697534869003</v>
      </c>
      <c r="Q8" s="158">
        <v>-121.05048296645001</v>
      </c>
      <c r="R8" s="163">
        <v>1149.2</v>
      </c>
      <c r="S8" s="160">
        <v>-0.10533456575569999</v>
      </c>
      <c r="T8" s="165">
        <v>72.231550390894895</v>
      </c>
      <c r="U8" s="164">
        <v>103.2</v>
      </c>
      <c r="V8" s="162">
        <v>0.69991812394277997</v>
      </c>
      <c r="W8" s="158">
        <v>52.775800451962297</v>
      </c>
      <c r="X8" s="163">
        <v>453.8</v>
      </c>
      <c r="Y8" s="160">
        <v>0.11629748887607</v>
      </c>
      <c r="Z8" s="161">
        <v>14.758766966302501</v>
      </c>
      <c r="AA8" s="164">
        <v>186.6</v>
      </c>
      <c r="AB8" s="162">
        <v>7.9093070558960005E-2</v>
      </c>
      <c r="AC8" s="158">
        <v>127.724599045598</v>
      </c>
      <c r="AD8" s="163">
        <v>2008.2</v>
      </c>
      <c r="AE8" s="166">
        <v>6.3601533236530006E-2</v>
      </c>
    </row>
    <row r="9" spans="1:31" ht="12" customHeight="1"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ht="14.1" customHeight="1" x14ac:dyDescent="0.2">
      <c r="A11" s="142" t="s">
        <v>0</v>
      </c>
      <c r="B11" s="144">
        <v>22008.797609258501</v>
      </c>
      <c r="C11" s="144">
        <v>1028338.2</v>
      </c>
      <c r="D11" s="145">
        <v>2.1402295090519999E-2</v>
      </c>
      <c r="E11" s="146">
        <v>2070.7452789382301</v>
      </c>
      <c r="F11" s="147">
        <v>14779.2</v>
      </c>
      <c r="G11" s="148">
        <v>0.14011213590304</v>
      </c>
      <c r="H11" s="149">
        <v>-2262.8752011204001</v>
      </c>
      <c r="I11" s="144">
        <v>83814</v>
      </c>
      <c r="J11" s="150">
        <v>-2.6998773487999998E-2</v>
      </c>
      <c r="K11" s="146">
        <v>1282.0155737108</v>
      </c>
      <c r="L11" s="151">
        <v>25260.2</v>
      </c>
      <c r="M11" s="148">
        <v>5.0752392051959999E-2</v>
      </c>
      <c r="N11" s="149">
        <v>4709.2542965015</v>
      </c>
      <c r="O11" s="152">
        <v>11959.8</v>
      </c>
      <c r="P11" s="150">
        <v>0.39375694380352999</v>
      </c>
      <c r="Q11" s="146">
        <v>-284.65776257841998</v>
      </c>
      <c r="R11" s="151">
        <v>10270.200000000001</v>
      </c>
      <c r="S11" s="148">
        <v>-2.7716866524399999E-2</v>
      </c>
      <c r="T11" s="153">
        <v>8378.57298118787</v>
      </c>
      <c r="U11" s="152">
        <v>11835.4</v>
      </c>
      <c r="V11" s="150">
        <v>0.70792478337764997</v>
      </c>
      <c r="W11" s="146">
        <v>1249.92380525046</v>
      </c>
      <c r="X11" s="151">
        <v>6711.4</v>
      </c>
      <c r="Y11" s="148">
        <v>0.18623890771679</v>
      </c>
      <c r="Z11" s="149">
        <v>671.76810229502405</v>
      </c>
      <c r="AA11" s="152">
        <v>4986.6000000000004</v>
      </c>
      <c r="AB11" s="150">
        <v>0.13471465573638</v>
      </c>
      <c r="AC11" s="146">
        <v>6194.0505350734802</v>
      </c>
      <c r="AD11" s="151">
        <v>65427.4</v>
      </c>
      <c r="AE11" s="154">
        <v>9.4670589616480005E-2</v>
      </c>
    </row>
    <row r="12" spans="1:31" ht="14.1" customHeight="1" x14ac:dyDescent="0.2">
      <c r="A12" s="142" t="s">
        <v>1</v>
      </c>
      <c r="B12" s="144">
        <v>18644.689431366201</v>
      </c>
      <c r="C12" s="144">
        <v>437396.6</v>
      </c>
      <c r="D12" s="145">
        <v>4.2626507456540001E-2</v>
      </c>
      <c r="E12" s="146">
        <v>1570.33902948899</v>
      </c>
      <c r="F12" s="147">
        <v>6973.4</v>
      </c>
      <c r="G12" s="148">
        <v>0.22518986857042</v>
      </c>
      <c r="H12" s="149">
        <v>1295.0559231376501</v>
      </c>
      <c r="I12" s="144">
        <v>51262</v>
      </c>
      <c r="J12" s="150">
        <v>2.5263468517369998E-2</v>
      </c>
      <c r="K12" s="146">
        <v>926.87125932308595</v>
      </c>
      <c r="L12" s="151">
        <v>12601.8</v>
      </c>
      <c r="M12" s="148">
        <v>7.3550703813989995E-2</v>
      </c>
      <c r="N12" s="149">
        <v>3172.6115053311901</v>
      </c>
      <c r="O12" s="152">
        <v>6589.8</v>
      </c>
      <c r="P12" s="150">
        <v>0.48144276083206999</v>
      </c>
      <c r="Q12" s="146">
        <v>224.163190255107</v>
      </c>
      <c r="R12" s="151">
        <v>6246.6</v>
      </c>
      <c r="S12" s="148">
        <v>3.5885632224749997E-2</v>
      </c>
      <c r="T12" s="153">
        <v>5898.64725129612</v>
      </c>
      <c r="U12" s="152">
        <v>7690.6</v>
      </c>
      <c r="V12" s="150">
        <v>0.76699441542872004</v>
      </c>
      <c r="W12" s="146">
        <v>774.32445101833105</v>
      </c>
      <c r="X12" s="151">
        <v>3345.8</v>
      </c>
      <c r="Y12" s="148">
        <v>0.23143178044662999</v>
      </c>
      <c r="Z12" s="149">
        <v>511.39988604919898</v>
      </c>
      <c r="AA12" s="152">
        <v>3007</v>
      </c>
      <c r="AB12" s="150">
        <v>0.17006979915171</v>
      </c>
      <c r="AC12" s="146">
        <v>4271.2769354665697</v>
      </c>
      <c r="AD12" s="151">
        <v>30009.8</v>
      </c>
      <c r="AE12" s="154">
        <v>0.14232940357705001</v>
      </c>
    </row>
    <row r="13" spans="1:31" ht="14.1" customHeight="1" thickBot="1" x14ac:dyDescent="0.25">
      <c r="A13" s="155" t="s">
        <v>2</v>
      </c>
      <c r="B13" s="156">
        <v>3364.1081778923099</v>
      </c>
      <c r="C13" s="156">
        <v>590941.6</v>
      </c>
      <c r="D13" s="157">
        <v>5.6927929560099998E-3</v>
      </c>
      <c r="E13" s="158">
        <v>500.40624944924201</v>
      </c>
      <c r="F13" s="159">
        <v>7805.8</v>
      </c>
      <c r="G13" s="160">
        <v>6.4106978073900006E-2</v>
      </c>
      <c r="H13" s="161">
        <v>-3557.9311242580002</v>
      </c>
      <c r="I13" s="156">
        <v>32552</v>
      </c>
      <c r="J13" s="162">
        <v>-0.109299923945</v>
      </c>
      <c r="K13" s="158">
        <v>355.14431438771499</v>
      </c>
      <c r="L13" s="163">
        <v>12658.4</v>
      </c>
      <c r="M13" s="160">
        <v>2.805601927477E-2</v>
      </c>
      <c r="N13" s="161">
        <v>1536.6427911703099</v>
      </c>
      <c r="O13" s="164">
        <v>5370</v>
      </c>
      <c r="P13" s="162">
        <v>0.28615321995722998</v>
      </c>
      <c r="Q13" s="158">
        <v>-508.82095283351998</v>
      </c>
      <c r="R13" s="163">
        <v>4023.6</v>
      </c>
      <c r="S13" s="160">
        <v>-0.12645912934520001</v>
      </c>
      <c r="T13" s="165">
        <v>2479.9257298917501</v>
      </c>
      <c r="U13" s="164">
        <v>4144.8</v>
      </c>
      <c r="V13" s="162">
        <v>0.59832216992177001</v>
      </c>
      <c r="W13" s="158">
        <v>475.59935423212897</v>
      </c>
      <c r="X13" s="163">
        <v>3365.6</v>
      </c>
      <c r="Y13" s="160">
        <v>0.14131190700978</v>
      </c>
      <c r="Z13" s="161">
        <v>160.36821624582501</v>
      </c>
      <c r="AA13" s="164">
        <v>1979.6</v>
      </c>
      <c r="AB13" s="162">
        <v>8.1010414349279997E-2</v>
      </c>
      <c r="AC13" s="158">
        <v>1922.77359960691</v>
      </c>
      <c r="AD13" s="163">
        <v>35417.599999999999</v>
      </c>
      <c r="AE13" s="166">
        <v>5.4288647441020001E-2</v>
      </c>
    </row>
    <row r="14" spans="1:31" ht="12" customHeight="1"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ht="14.1" customHeight="1" x14ac:dyDescent="0.2">
      <c r="A16" s="142" t="s">
        <v>0</v>
      </c>
      <c r="B16" s="144">
        <v>194692.28076453399</v>
      </c>
      <c r="C16" s="144">
        <v>5302338.2</v>
      </c>
      <c r="D16" s="145">
        <v>3.6718193638519997E-2</v>
      </c>
      <c r="E16" s="146">
        <v>612.78750925593897</v>
      </c>
      <c r="F16" s="147">
        <v>4533.2</v>
      </c>
      <c r="G16" s="148">
        <v>0.13517769109149</v>
      </c>
      <c r="H16" s="149">
        <v>2528.0700066374802</v>
      </c>
      <c r="I16" s="144">
        <v>127935.2</v>
      </c>
      <c r="J16" s="150">
        <v>1.9760550705649998E-2</v>
      </c>
      <c r="K16" s="146">
        <v>5558.6102423698003</v>
      </c>
      <c r="L16" s="151">
        <v>104844.6</v>
      </c>
      <c r="M16" s="148">
        <v>5.3017611230049999E-2</v>
      </c>
      <c r="N16" s="149">
        <v>5435.0559436372596</v>
      </c>
      <c r="O16" s="152">
        <v>15663</v>
      </c>
      <c r="P16" s="150">
        <v>0.34699967717788999</v>
      </c>
      <c r="Q16" s="146">
        <v>-927.34230964925996</v>
      </c>
      <c r="R16" s="151">
        <v>26237.200000000001</v>
      </c>
      <c r="S16" s="148">
        <v>-3.5344560762899997E-2</v>
      </c>
      <c r="T16" s="153">
        <v>57536.193189465797</v>
      </c>
      <c r="U16" s="152">
        <v>67549.399999999994</v>
      </c>
      <c r="V16" s="150">
        <v>0.85176468169171005</v>
      </c>
      <c r="W16" s="146">
        <v>9111.8761563998305</v>
      </c>
      <c r="X16" s="151">
        <v>47990.6</v>
      </c>
      <c r="Y16" s="148">
        <v>0.18986793572908001</v>
      </c>
      <c r="Z16" s="149">
        <v>9391.0528523590292</v>
      </c>
      <c r="AA16" s="152">
        <v>68578.8</v>
      </c>
      <c r="AB16" s="150">
        <v>0.13693813324758</v>
      </c>
      <c r="AC16" s="146">
        <v>105445.977174058</v>
      </c>
      <c r="AD16" s="151">
        <v>804317.6</v>
      </c>
      <c r="AE16" s="154">
        <v>0.13109992517142</v>
      </c>
    </row>
    <row r="17" spans="1:31" ht="14.1" customHeight="1" x14ac:dyDescent="0.2">
      <c r="A17" s="142" t="s">
        <v>1</v>
      </c>
      <c r="B17" s="144">
        <v>138055.63416392499</v>
      </c>
      <c r="C17" s="144">
        <v>2449671</v>
      </c>
      <c r="D17" s="145">
        <v>5.6356806348250001E-2</v>
      </c>
      <c r="E17" s="146">
        <v>445.49125438752998</v>
      </c>
      <c r="F17" s="147">
        <v>2233.4</v>
      </c>
      <c r="G17" s="148">
        <v>0.19946774173347001</v>
      </c>
      <c r="H17" s="149">
        <v>4490.9324162680095</v>
      </c>
      <c r="I17" s="144">
        <v>63507.4</v>
      </c>
      <c r="J17" s="150">
        <v>7.0715104322770006E-2</v>
      </c>
      <c r="K17" s="146">
        <v>3808.8844298505601</v>
      </c>
      <c r="L17" s="151">
        <v>49508.2</v>
      </c>
      <c r="M17" s="148">
        <v>7.6934415507949994E-2</v>
      </c>
      <c r="N17" s="149">
        <v>3735.2134663053298</v>
      </c>
      <c r="O17" s="152">
        <v>8577.7999999999993</v>
      </c>
      <c r="P17" s="150">
        <v>0.43545121899617001</v>
      </c>
      <c r="Q17" s="146">
        <v>523.859921714444</v>
      </c>
      <c r="R17" s="151">
        <v>15286.4</v>
      </c>
      <c r="S17" s="148">
        <v>3.4269672500679998E-2</v>
      </c>
      <c r="T17" s="153">
        <v>39271.874191268398</v>
      </c>
      <c r="U17" s="152">
        <v>44666.8</v>
      </c>
      <c r="V17" s="150">
        <v>0.87921843945097</v>
      </c>
      <c r="W17" s="146">
        <v>6102.0442210968804</v>
      </c>
      <c r="X17" s="151">
        <v>26784.2</v>
      </c>
      <c r="Y17" s="148">
        <v>0.22782253048800999</v>
      </c>
      <c r="Z17" s="149">
        <v>5896.3624362625696</v>
      </c>
      <c r="AA17" s="152">
        <v>32983.199999999997</v>
      </c>
      <c r="AB17" s="150">
        <v>0.17876865908288</v>
      </c>
      <c r="AC17" s="146">
        <v>73780.971826771303</v>
      </c>
      <c r="AD17" s="151">
        <v>428587.2</v>
      </c>
      <c r="AE17" s="154">
        <v>0.17214926583615001</v>
      </c>
    </row>
    <row r="18" spans="1:31" ht="14.1" customHeight="1" thickBot="1" x14ac:dyDescent="0.25">
      <c r="A18" s="155" t="s">
        <v>2</v>
      </c>
      <c r="B18" s="156">
        <v>56636.646600608801</v>
      </c>
      <c r="C18" s="156">
        <v>2852667.2</v>
      </c>
      <c r="D18" s="157">
        <v>1.9853927089919999E-2</v>
      </c>
      <c r="E18" s="158">
        <v>167.29625486840899</v>
      </c>
      <c r="F18" s="159">
        <v>2299.8000000000002</v>
      </c>
      <c r="G18" s="160">
        <v>7.2743827666929994E-2</v>
      </c>
      <c r="H18" s="161">
        <v>-1962.8624096305</v>
      </c>
      <c r="I18" s="156">
        <v>64427.8</v>
      </c>
      <c r="J18" s="162">
        <v>-3.0466078457300001E-2</v>
      </c>
      <c r="K18" s="158">
        <v>1749.72581251923</v>
      </c>
      <c r="L18" s="163">
        <v>55336.4</v>
      </c>
      <c r="M18" s="160">
        <v>3.1619798406099998E-2</v>
      </c>
      <c r="N18" s="161">
        <v>1699.84247733194</v>
      </c>
      <c r="O18" s="164">
        <v>7085.2</v>
      </c>
      <c r="P18" s="162">
        <v>0.23991453696887999</v>
      </c>
      <c r="Q18" s="158">
        <v>-1451.2022313637001</v>
      </c>
      <c r="R18" s="163">
        <v>10950.8</v>
      </c>
      <c r="S18" s="160">
        <v>-0.1325202023015</v>
      </c>
      <c r="T18" s="165">
        <v>18264.318998197501</v>
      </c>
      <c r="U18" s="164">
        <v>22882.6</v>
      </c>
      <c r="V18" s="162">
        <v>0.79817498877739002</v>
      </c>
      <c r="W18" s="158">
        <v>3009.8319353029501</v>
      </c>
      <c r="X18" s="163">
        <v>21206.400000000001</v>
      </c>
      <c r="Y18" s="160">
        <v>0.14193035759502001</v>
      </c>
      <c r="Z18" s="161">
        <v>3494.69041609646</v>
      </c>
      <c r="AA18" s="164">
        <v>35595.599999999999</v>
      </c>
      <c r="AB18" s="162">
        <v>9.8177595435850001E-2</v>
      </c>
      <c r="AC18" s="158">
        <v>31665.005347286598</v>
      </c>
      <c r="AD18" s="163">
        <v>375730.4</v>
      </c>
      <c r="AE18" s="166">
        <v>8.4275867343409999E-2</v>
      </c>
    </row>
    <row r="19" spans="1:31" ht="12" customHeight="1" x14ac:dyDescent="0.2"/>
    <row r="20" spans="1:31" s="132" customFormat="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s="132" customFormat="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s="132" customFormat="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s="132" customFormat="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s="132" customFormat="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s="132" customFormat="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s="132" customFormat="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s="132" customFormat="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s="132" customFormat="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s="132" customFormat="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s="132" customFormat="1" x14ac:dyDescent="0.2">
      <c r="A30" s="133"/>
      <c r="B30" s="168" t="s">
        <v>531</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s="132" customFormat="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s="132" customFormat="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s="132" customFormat="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s="132" customFormat="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4'!A1" display="Back to Top"/>
  </hyperlinks>
  <pageMargins left="0.7" right="0.7" top="0.75" bottom="0.75" header="0.3" footer="0.3"/>
  <pageSetup paperSize="5" scale="38" orientation="landscape" r:id="rId1"/>
</worksheet>
</file>

<file path=xl/worksheets/sheet5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255</v>
      </c>
      <c r="B1" s="12"/>
      <c r="C1" s="12"/>
      <c r="D1" s="12"/>
      <c r="E1" s="30"/>
      <c r="F1" s="30"/>
      <c r="G1" s="30"/>
      <c r="H1" s="30"/>
      <c r="I1" s="30"/>
      <c r="J1" s="30"/>
      <c r="K1" s="30"/>
      <c r="L1" s="30"/>
      <c r="M1" s="30"/>
      <c r="N1" s="30"/>
      <c r="O1" s="30"/>
      <c r="P1" s="30"/>
      <c r="Q1" s="30"/>
      <c r="R1" s="30"/>
      <c r="S1" s="30"/>
      <c r="T1" s="30"/>
      <c r="U1" s="30"/>
      <c r="V1" s="30"/>
    </row>
    <row r="2" spans="1:30" x14ac:dyDescent="0.25">
      <c r="A2" s="12" t="s">
        <v>335</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367</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163.1880736544</v>
      </c>
      <c r="C6" s="222">
        <v>800.6</v>
      </c>
      <c r="D6" s="77">
        <v>0.20383221790457157</v>
      </c>
      <c r="E6" s="224">
        <v>69.473100799000008</v>
      </c>
      <c r="F6" s="225">
        <v>142.19999999999999</v>
      </c>
      <c r="G6" s="78">
        <v>0.4885590773488046</v>
      </c>
      <c r="H6" s="232">
        <v>48.46167786382</v>
      </c>
      <c r="I6" s="222">
        <v>230.39999999999998</v>
      </c>
      <c r="J6" s="77">
        <v>0.21033714350616323</v>
      </c>
      <c r="K6" s="224">
        <v>2.2914112825799999</v>
      </c>
      <c r="L6" s="225">
        <v>27.4</v>
      </c>
      <c r="M6" s="78">
        <v>8.3628148999270069E-2</v>
      </c>
      <c r="N6" s="232">
        <v>42.961883708999999</v>
      </c>
      <c r="O6" s="222">
        <v>64.8</v>
      </c>
      <c r="P6" s="79">
        <v>0.66299203254629635</v>
      </c>
      <c r="Q6" s="28"/>
      <c r="R6" s="19"/>
      <c r="S6" s="28"/>
      <c r="T6" s="18"/>
      <c r="U6" s="19"/>
      <c r="V6" s="13"/>
      <c r="W6" s="18"/>
      <c r="Z6" s="16"/>
      <c r="AA6" s="18"/>
      <c r="AB6" s="18"/>
      <c r="AC6" s="19"/>
      <c r="AD6" s="16"/>
    </row>
    <row r="7" spans="1:30" x14ac:dyDescent="0.25">
      <c r="A7" s="76" t="s">
        <v>1</v>
      </c>
      <c r="B7" s="222">
        <v>102.02108903396</v>
      </c>
      <c r="C7" s="222">
        <v>426</v>
      </c>
      <c r="D7" s="77">
        <v>0.23948612449286383</v>
      </c>
      <c r="E7" s="224">
        <v>42.346178169400005</v>
      </c>
      <c r="F7" s="225">
        <v>84.4</v>
      </c>
      <c r="G7" s="78">
        <v>0.50173196883175353</v>
      </c>
      <c r="H7" s="232">
        <v>31.111876235459999</v>
      </c>
      <c r="I7" s="222">
        <v>124.8</v>
      </c>
      <c r="J7" s="77">
        <v>0.24929388009182693</v>
      </c>
      <c r="K7" s="224">
        <v>1.6587871835600001</v>
      </c>
      <c r="L7" s="225">
        <v>16.2</v>
      </c>
      <c r="M7" s="78">
        <v>0.10239427059012347</v>
      </c>
      <c r="N7" s="232">
        <v>26.904247445540001</v>
      </c>
      <c r="O7" s="222">
        <v>38.4</v>
      </c>
      <c r="P7" s="79">
        <v>0.7006314438942709</v>
      </c>
      <c r="Q7" s="28"/>
      <c r="R7" s="19"/>
      <c r="S7" s="28"/>
      <c r="T7" s="20"/>
      <c r="U7" s="19"/>
      <c r="V7" s="13"/>
      <c r="W7" s="18"/>
      <c r="Z7" s="16"/>
      <c r="AA7" s="18"/>
      <c r="AB7" s="20"/>
      <c r="AC7" s="19"/>
      <c r="AD7" s="16"/>
    </row>
    <row r="8" spans="1:30" ht="15.75" thickBot="1" x14ac:dyDescent="0.3">
      <c r="A8" s="80" t="s">
        <v>2</v>
      </c>
      <c r="B8" s="223">
        <v>61.166984620440005</v>
      </c>
      <c r="C8" s="223">
        <v>374.6</v>
      </c>
      <c r="D8" s="81">
        <v>0.16328613086075813</v>
      </c>
      <c r="E8" s="226">
        <v>27.126922629599999</v>
      </c>
      <c r="F8" s="227">
        <v>57.8</v>
      </c>
      <c r="G8" s="82">
        <v>0.46932392092733566</v>
      </c>
      <c r="H8" s="233">
        <v>17.349801628360002</v>
      </c>
      <c r="I8" s="223">
        <v>105.6</v>
      </c>
      <c r="J8" s="81">
        <v>0.16429736390492428</v>
      </c>
      <c r="K8" s="226">
        <v>0.63262409901999994</v>
      </c>
      <c r="L8" s="227">
        <v>11.2</v>
      </c>
      <c r="M8" s="82">
        <v>5.648429455535714E-2</v>
      </c>
      <c r="N8" s="233">
        <v>16.057636263460001</v>
      </c>
      <c r="O8" s="223">
        <v>26.4</v>
      </c>
      <c r="P8" s="83">
        <v>0.60824379785833338</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28"/>
      <c r="R10" s="36"/>
      <c r="S10" s="35"/>
      <c r="T10" s="21"/>
      <c r="U10" s="21"/>
      <c r="V10" s="30"/>
      <c r="Z10" s="16"/>
      <c r="AA10" s="16"/>
      <c r="AB10" s="16"/>
      <c r="AC10" s="16"/>
      <c r="AD10" s="16"/>
    </row>
    <row r="11" spans="1:30" x14ac:dyDescent="0.25">
      <c r="A11" s="92" t="s">
        <v>0</v>
      </c>
      <c r="B11" s="222">
        <v>831.12489384219998</v>
      </c>
      <c r="C11" s="222">
        <v>7748.2</v>
      </c>
      <c r="D11" s="77">
        <v>0.10726683537366098</v>
      </c>
      <c r="E11" s="224">
        <v>75.705263779999996</v>
      </c>
      <c r="F11" s="225">
        <v>205</v>
      </c>
      <c r="G11" s="78">
        <v>0.36929396965853656</v>
      </c>
      <c r="H11" s="232">
        <v>378.22143299599998</v>
      </c>
      <c r="I11" s="222">
        <v>1525.2</v>
      </c>
      <c r="J11" s="77">
        <v>0.24798153225544189</v>
      </c>
      <c r="K11" s="224">
        <v>7.3617057160000003</v>
      </c>
      <c r="L11" s="225">
        <v>59.8</v>
      </c>
      <c r="M11" s="78">
        <v>0.12310544675585286</v>
      </c>
      <c r="N11" s="232">
        <v>369.83649135579998</v>
      </c>
      <c r="O11" s="222">
        <v>569.20000000000005</v>
      </c>
      <c r="P11" s="79">
        <v>0.64974787659135624</v>
      </c>
      <c r="Q11" s="28"/>
      <c r="R11" s="22"/>
      <c r="S11" s="28"/>
      <c r="T11" s="22"/>
      <c r="U11" s="23"/>
      <c r="V11" s="13"/>
    </row>
    <row r="12" spans="1:30" x14ac:dyDescent="0.25">
      <c r="A12" s="92" t="s">
        <v>1</v>
      </c>
      <c r="B12" s="222">
        <v>517.43027764500005</v>
      </c>
      <c r="C12" s="222">
        <v>3842</v>
      </c>
      <c r="D12" s="77">
        <v>0.1346773236972931</v>
      </c>
      <c r="E12" s="224">
        <v>48.271244979999999</v>
      </c>
      <c r="F12" s="225">
        <v>125.6</v>
      </c>
      <c r="G12" s="78">
        <v>0.38432519888535033</v>
      </c>
      <c r="H12" s="232">
        <v>265.29002441599999</v>
      </c>
      <c r="I12" s="222">
        <v>920</v>
      </c>
      <c r="J12" s="77">
        <v>0.28835872219130432</v>
      </c>
      <c r="K12" s="224">
        <v>5.1299844459999999</v>
      </c>
      <c r="L12" s="225">
        <v>31.8</v>
      </c>
      <c r="M12" s="78">
        <v>0.16132026559748427</v>
      </c>
      <c r="N12" s="232">
        <v>198.7390238054</v>
      </c>
      <c r="O12" s="222">
        <v>289.39999999999998</v>
      </c>
      <c r="P12" s="79">
        <v>0.68672779476641332</v>
      </c>
      <c r="Q12" s="28"/>
      <c r="R12" s="22"/>
      <c r="S12" s="28"/>
      <c r="T12" s="22"/>
      <c r="U12" s="23"/>
      <c r="V12" s="13"/>
    </row>
    <row r="13" spans="1:30" ht="15.75" thickBot="1" x14ac:dyDescent="0.3">
      <c r="A13" s="80" t="s">
        <v>2</v>
      </c>
      <c r="B13" s="223">
        <v>313.69461619719999</v>
      </c>
      <c r="C13" s="223">
        <v>3906.2</v>
      </c>
      <c r="D13" s="81">
        <v>8.0306849674159034E-2</v>
      </c>
      <c r="E13" s="226">
        <v>27.4340188</v>
      </c>
      <c r="F13" s="227">
        <v>79.400000000000006</v>
      </c>
      <c r="G13" s="82">
        <v>0.34551660957178837</v>
      </c>
      <c r="H13" s="233">
        <v>112.93140858</v>
      </c>
      <c r="I13" s="223">
        <v>605.20000000000005</v>
      </c>
      <c r="J13" s="81">
        <v>0.18660179871116983</v>
      </c>
      <c r="K13" s="226">
        <v>2.23172127</v>
      </c>
      <c r="L13" s="227">
        <v>28</v>
      </c>
      <c r="M13" s="82">
        <v>7.9704331071428575E-2</v>
      </c>
      <c r="N13" s="233">
        <v>171.09746755039998</v>
      </c>
      <c r="O13" s="223">
        <v>279.8</v>
      </c>
      <c r="P13" s="83">
        <v>0.61149916922944947</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28"/>
      <c r="R15" s="36"/>
      <c r="S15" s="35"/>
      <c r="T15" s="21"/>
      <c r="U15" s="21"/>
      <c r="V15" s="30"/>
    </row>
    <row r="16" spans="1:30" x14ac:dyDescent="0.25">
      <c r="A16" s="76" t="s">
        <v>0</v>
      </c>
      <c r="B16" s="222">
        <v>2302.8869411462001</v>
      </c>
      <c r="C16" s="222">
        <v>62364.2</v>
      </c>
      <c r="D16" s="77">
        <v>3.6926424794131892E-2</v>
      </c>
      <c r="E16" s="224">
        <v>45.402899794000007</v>
      </c>
      <c r="F16" s="225">
        <v>96.8</v>
      </c>
      <c r="G16" s="78">
        <v>0.46903822101239678</v>
      </c>
      <c r="H16" s="232">
        <v>396.66355324400001</v>
      </c>
      <c r="I16" s="222">
        <v>1749.8</v>
      </c>
      <c r="J16" s="77">
        <v>0.22669079508743858</v>
      </c>
      <c r="K16" s="224">
        <v>23.088227646</v>
      </c>
      <c r="L16" s="225">
        <v>188.6</v>
      </c>
      <c r="M16" s="78">
        <v>0.12241902251325557</v>
      </c>
      <c r="N16" s="232">
        <v>1837.7322604879998</v>
      </c>
      <c r="O16" s="222">
        <v>2841.2</v>
      </c>
      <c r="P16" s="79">
        <v>0.64681552178234547</v>
      </c>
      <c r="Q16" s="28"/>
      <c r="R16" s="22"/>
      <c r="S16" s="28"/>
      <c r="T16" s="22"/>
      <c r="U16" s="23"/>
      <c r="V16" s="13"/>
    </row>
    <row r="17" spans="1:22" x14ac:dyDescent="0.25">
      <c r="A17" s="76" t="s">
        <v>1</v>
      </c>
      <c r="B17" s="222">
        <v>1223.2389062477998</v>
      </c>
      <c r="C17" s="222">
        <v>29313.200000000001</v>
      </c>
      <c r="D17" s="77">
        <v>4.1729968282132275E-2</v>
      </c>
      <c r="E17" s="224">
        <v>27.314773246000005</v>
      </c>
      <c r="F17" s="225">
        <v>57.4</v>
      </c>
      <c r="G17" s="78">
        <v>0.47586712972125444</v>
      </c>
      <c r="H17" s="232">
        <v>267.18265893199998</v>
      </c>
      <c r="I17" s="222">
        <v>996.8</v>
      </c>
      <c r="J17" s="77">
        <v>0.26804038817415732</v>
      </c>
      <c r="K17" s="224">
        <v>15.468845138000001</v>
      </c>
      <c r="L17" s="225">
        <v>95.2</v>
      </c>
      <c r="M17" s="78">
        <v>0.16248786909663865</v>
      </c>
      <c r="N17" s="232">
        <v>913.27262893800014</v>
      </c>
      <c r="O17" s="222">
        <v>1343.8</v>
      </c>
      <c r="P17" s="79">
        <v>0.67961945895073683</v>
      </c>
      <c r="Q17" s="28"/>
      <c r="R17" s="22"/>
      <c r="S17" s="28"/>
      <c r="T17" s="22"/>
      <c r="U17" s="23"/>
      <c r="V17" s="13"/>
    </row>
    <row r="18" spans="1:22" ht="15.75" thickBot="1" x14ac:dyDescent="0.3">
      <c r="A18" s="93" t="s">
        <v>2</v>
      </c>
      <c r="B18" s="223">
        <v>1079.6480348984001</v>
      </c>
      <c r="C18" s="223">
        <v>33051</v>
      </c>
      <c r="D18" s="81">
        <v>3.2666123109691088E-2</v>
      </c>
      <c r="E18" s="226">
        <v>18.088126547999998</v>
      </c>
      <c r="F18" s="227">
        <v>39.4</v>
      </c>
      <c r="G18" s="82">
        <v>0.45908950629441619</v>
      </c>
      <c r="H18" s="233">
        <v>129.480894312</v>
      </c>
      <c r="I18" s="223">
        <v>753</v>
      </c>
      <c r="J18" s="81">
        <v>0.17195337890039841</v>
      </c>
      <c r="K18" s="226">
        <v>7.6193825079999993</v>
      </c>
      <c r="L18" s="227">
        <v>93.4</v>
      </c>
      <c r="M18" s="82">
        <v>8.1577971177730177E-2</v>
      </c>
      <c r="N18" s="233">
        <v>924.45963154999993</v>
      </c>
      <c r="O18" s="223">
        <v>1497.4</v>
      </c>
      <c r="P18" s="83">
        <v>0.61737654036997458</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49'!A1" display="Back to Top"/>
  </hyperlinks>
  <pageMargins left="0.7" right="0.7" top="0.75" bottom="0.75" header="0.3" footer="0.3"/>
  <pageSetup paperSize="5" scale="78" orientation="landscape" r:id="rId1"/>
</worksheet>
</file>

<file path=xl/worksheets/sheet5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2"/>
  </cols>
  <sheetData>
    <row r="1" spans="1:31" ht="14.45" customHeight="1" x14ac:dyDescent="0.2">
      <c r="A1" s="129" t="s">
        <v>600</v>
      </c>
    </row>
    <row r="2" spans="1:31" ht="14.45" customHeight="1" x14ac:dyDescent="0.2">
      <c r="A2" s="129" t="s">
        <v>428</v>
      </c>
    </row>
    <row r="3" spans="1:31" ht="14.45" customHeight="1" x14ac:dyDescent="0.2">
      <c r="A3" s="133"/>
    </row>
    <row r="4" spans="1:31" ht="14.45" customHeight="1" thickBot="1" x14ac:dyDescent="0.25">
      <c r="A4" s="134" t="s">
        <v>601</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33.852101108865703</v>
      </c>
      <c r="C6" s="144">
        <v>817.8</v>
      </c>
      <c r="D6" s="145">
        <v>4.139410749433E-2</v>
      </c>
      <c r="E6" s="146">
        <v>8.8956776934091693</v>
      </c>
      <c r="F6" s="147">
        <v>65.599999999999994</v>
      </c>
      <c r="G6" s="148">
        <v>0.13560484288732999</v>
      </c>
      <c r="H6" s="149">
        <v>8.4915067887823295</v>
      </c>
      <c r="I6" s="144">
        <v>183.6</v>
      </c>
      <c r="J6" s="150">
        <v>4.6250036975939997E-2</v>
      </c>
      <c r="K6" s="172">
        <v>0.80339471391003003</v>
      </c>
      <c r="L6" s="173">
        <v>16.8</v>
      </c>
      <c r="M6" s="148">
        <v>4.7821113923219999E-2</v>
      </c>
      <c r="N6" s="149">
        <v>6.5309950916155497</v>
      </c>
      <c r="O6" s="152">
        <v>11.4</v>
      </c>
      <c r="P6" s="150">
        <v>0.57289430628207005</v>
      </c>
      <c r="Q6" s="146">
        <v>-0.65923785807000002</v>
      </c>
      <c r="R6" s="151">
        <v>33.799999999999997</v>
      </c>
      <c r="S6" s="148">
        <v>-1.9504078641100001E-2</v>
      </c>
      <c r="T6" s="153">
        <v>1.7126715097012799</v>
      </c>
      <c r="U6" s="152">
        <v>2.4</v>
      </c>
      <c r="V6" s="150">
        <v>0.71361312904219998</v>
      </c>
      <c r="W6" s="146">
        <v>3.1870297795176898</v>
      </c>
      <c r="X6" s="151">
        <v>16.8</v>
      </c>
      <c r="Y6" s="148">
        <v>0.18970415354271999</v>
      </c>
      <c r="Z6" s="149">
        <v>0.84740901542737002</v>
      </c>
      <c r="AA6" s="152">
        <v>5.6</v>
      </c>
      <c r="AB6" s="150">
        <v>0.15132303846917</v>
      </c>
      <c r="AC6" s="146">
        <v>4.0426543745722601</v>
      </c>
      <c r="AD6" s="151">
        <v>37.6</v>
      </c>
      <c r="AE6" s="154">
        <v>0.10751740357905</v>
      </c>
    </row>
    <row r="7" spans="1:31" x14ac:dyDescent="0.2">
      <c r="A7" s="142" t="s">
        <v>1</v>
      </c>
      <c r="B7" s="144">
        <v>25.590340841431001</v>
      </c>
      <c r="C7" s="144">
        <v>436.8</v>
      </c>
      <c r="D7" s="145">
        <v>5.8585945149799999E-2</v>
      </c>
      <c r="E7" s="146">
        <v>6.9378223176764999</v>
      </c>
      <c r="F7" s="147">
        <v>33.799999999999997</v>
      </c>
      <c r="G7" s="148">
        <v>0.20526101531586999</v>
      </c>
      <c r="H7" s="149">
        <v>6.1866469018375199</v>
      </c>
      <c r="I7" s="144">
        <v>99.2</v>
      </c>
      <c r="J7" s="150">
        <v>6.2365392155620002E-2</v>
      </c>
      <c r="K7" s="172">
        <v>0.60756694404030998</v>
      </c>
      <c r="L7" s="173">
        <v>9.4</v>
      </c>
      <c r="M7" s="148">
        <v>6.4634781280880002E-2</v>
      </c>
      <c r="N7" s="149">
        <v>3.0118212246232399</v>
      </c>
      <c r="O7" s="152">
        <v>5</v>
      </c>
      <c r="P7" s="150">
        <v>0.60236424492465002</v>
      </c>
      <c r="Q7" s="146">
        <v>0.78333577616498995</v>
      </c>
      <c r="R7" s="151">
        <v>20.399999999999999</v>
      </c>
      <c r="S7" s="148">
        <v>3.8398812557110001E-2</v>
      </c>
      <c r="T7" s="153">
        <v>1.4733446134772701</v>
      </c>
      <c r="U7" s="152">
        <v>1.8</v>
      </c>
      <c r="V7" s="150">
        <v>0.81852478526515005</v>
      </c>
      <c r="W7" s="146">
        <v>2.7782852523894999</v>
      </c>
      <c r="X7" s="151">
        <v>13.4</v>
      </c>
      <c r="Y7" s="148">
        <v>0.20733472032757</v>
      </c>
      <c r="Z7" s="149">
        <v>0.75772832117574995</v>
      </c>
      <c r="AA7" s="152">
        <v>4.4000000000000004</v>
      </c>
      <c r="AB7" s="150">
        <v>0.17221098208540001</v>
      </c>
      <c r="AC7" s="146">
        <v>3.0537894900458999</v>
      </c>
      <c r="AD7" s="151">
        <v>19.600000000000001</v>
      </c>
      <c r="AE7" s="154">
        <v>0.15580558622683</v>
      </c>
    </row>
    <row r="8" spans="1:31" ht="13.5" thickBot="1" x14ac:dyDescent="0.25">
      <c r="A8" s="155" t="s">
        <v>2</v>
      </c>
      <c r="B8" s="156">
        <v>8.2617602674346706</v>
      </c>
      <c r="C8" s="156">
        <v>381</v>
      </c>
      <c r="D8" s="157">
        <v>2.168441015075E-2</v>
      </c>
      <c r="E8" s="158">
        <v>1.95785537573267</v>
      </c>
      <c r="F8" s="159">
        <v>31.8</v>
      </c>
      <c r="G8" s="160">
        <v>6.1567779111090001E-2</v>
      </c>
      <c r="H8" s="161">
        <v>2.30485988694481</v>
      </c>
      <c r="I8" s="156">
        <v>84.4</v>
      </c>
      <c r="J8" s="162">
        <v>2.7308766432999999E-2</v>
      </c>
      <c r="K8" s="176">
        <v>0.19582776986972</v>
      </c>
      <c r="L8" s="177">
        <v>7.4</v>
      </c>
      <c r="M8" s="160">
        <v>2.6463212144559999E-2</v>
      </c>
      <c r="N8" s="161">
        <v>3.5191738669923098</v>
      </c>
      <c r="O8" s="164">
        <v>6.4</v>
      </c>
      <c r="P8" s="162">
        <v>0.54987091671754995</v>
      </c>
      <c r="Q8" s="158">
        <v>-1.442573634235</v>
      </c>
      <c r="R8" s="163">
        <v>13.4</v>
      </c>
      <c r="S8" s="160">
        <v>-0.1076547488235</v>
      </c>
      <c r="T8" s="165">
        <v>0.23932689622400999</v>
      </c>
      <c r="U8" s="164">
        <v>0.6</v>
      </c>
      <c r="V8" s="162">
        <v>0.39887816037335</v>
      </c>
      <c r="W8" s="158">
        <v>0.40874452712817999</v>
      </c>
      <c r="X8" s="163">
        <v>3.4</v>
      </c>
      <c r="Y8" s="160">
        <v>0.12021897856711</v>
      </c>
      <c r="Z8" s="161">
        <v>8.9680694251619994E-2</v>
      </c>
      <c r="AA8" s="164">
        <v>1.2</v>
      </c>
      <c r="AB8" s="162">
        <v>7.4733911876350007E-2</v>
      </c>
      <c r="AC8" s="158">
        <v>0.98886488452635002</v>
      </c>
      <c r="AD8" s="163">
        <v>18</v>
      </c>
      <c r="AE8" s="166">
        <v>5.4936938029239997E-2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230.64703761265301</v>
      </c>
      <c r="C11" s="144">
        <v>10339.4</v>
      </c>
      <c r="D11" s="145">
        <v>2.230758434848E-2</v>
      </c>
      <c r="E11" s="146">
        <v>16.840360373243701</v>
      </c>
      <c r="F11" s="147">
        <v>120.8</v>
      </c>
      <c r="G11" s="148">
        <v>0.13940695673215001</v>
      </c>
      <c r="H11" s="149">
        <v>-33.824906963543</v>
      </c>
      <c r="I11" s="144">
        <v>1031.2</v>
      </c>
      <c r="J11" s="150">
        <v>-3.2801500158599999E-2</v>
      </c>
      <c r="K11" s="172">
        <v>10.935213801287601</v>
      </c>
      <c r="L11" s="173">
        <v>211.4</v>
      </c>
      <c r="M11" s="148">
        <v>5.1727596032580002E-2</v>
      </c>
      <c r="N11" s="149">
        <v>51.515173352738799</v>
      </c>
      <c r="O11" s="152">
        <v>139.4</v>
      </c>
      <c r="P11" s="150">
        <v>0.36954930669109998</v>
      </c>
      <c r="Q11" s="146">
        <v>-5.9162696290919996</v>
      </c>
      <c r="R11" s="151">
        <v>144.6</v>
      </c>
      <c r="S11" s="148">
        <v>-4.0914727725400002E-2</v>
      </c>
      <c r="T11" s="153">
        <v>104.291211865657</v>
      </c>
      <c r="U11" s="152">
        <v>129.80000000000001</v>
      </c>
      <c r="V11" s="150">
        <v>0.80347620851816004</v>
      </c>
      <c r="W11" s="146">
        <v>17.4518047374251</v>
      </c>
      <c r="X11" s="151">
        <v>93.6</v>
      </c>
      <c r="Y11" s="148">
        <v>0.18645090531437</v>
      </c>
      <c r="Z11" s="149">
        <v>5.6552627547219503</v>
      </c>
      <c r="AA11" s="152">
        <v>42.6</v>
      </c>
      <c r="AB11" s="150">
        <v>0.13275264682446</v>
      </c>
      <c r="AC11" s="146">
        <v>63.699187320214499</v>
      </c>
      <c r="AD11" s="151">
        <v>603.20000000000005</v>
      </c>
      <c r="AE11" s="154">
        <v>0.10560210099505001</v>
      </c>
    </row>
    <row r="12" spans="1:31" x14ac:dyDescent="0.2">
      <c r="A12" s="142" t="s">
        <v>1</v>
      </c>
      <c r="B12" s="144">
        <v>192.06269822150301</v>
      </c>
      <c r="C12" s="144">
        <v>4607.8</v>
      </c>
      <c r="D12" s="145">
        <v>4.168208216969E-2</v>
      </c>
      <c r="E12" s="146">
        <v>13.4952431126073</v>
      </c>
      <c r="F12" s="147">
        <v>63.6</v>
      </c>
      <c r="G12" s="148">
        <v>0.21218935711647</v>
      </c>
      <c r="H12" s="149">
        <v>15.5599409015657</v>
      </c>
      <c r="I12" s="144">
        <v>625.4</v>
      </c>
      <c r="J12" s="150">
        <v>2.4879982253860001E-2</v>
      </c>
      <c r="K12" s="172">
        <v>7.69472103612833</v>
      </c>
      <c r="L12" s="173">
        <v>104.8</v>
      </c>
      <c r="M12" s="148">
        <v>7.3422910650079998E-2</v>
      </c>
      <c r="N12" s="149">
        <v>31.5118537979635</v>
      </c>
      <c r="O12" s="152">
        <v>69</v>
      </c>
      <c r="P12" s="150">
        <v>0.45669353330382001</v>
      </c>
      <c r="Q12" s="146">
        <v>2.7319220388434098</v>
      </c>
      <c r="R12" s="151">
        <v>80.400000000000006</v>
      </c>
      <c r="S12" s="148">
        <v>3.3979129836359999E-2</v>
      </c>
      <c r="T12" s="153">
        <v>63.615196151489599</v>
      </c>
      <c r="U12" s="152">
        <v>75.599999999999994</v>
      </c>
      <c r="V12" s="150">
        <v>0.84147084856468002</v>
      </c>
      <c r="W12" s="146">
        <v>9.7429451598633303</v>
      </c>
      <c r="X12" s="151">
        <v>40.799999999999997</v>
      </c>
      <c r="Y12" s="148">
        <v>0.23879767548684999</v>
      </c>
      <c r="Z12" s="149">
        <v>4.2849084894531799</v>
      </c>
      <c r="AA12" s="152">
        <v>25.6</v>
      </c>
      <c r="AB12" s="150">
        <v>0.16737923786926001</v>
      </c>
      <c r="AC12" s="146">
        <v>43.425967533588597</v>
      </c>
      <c r="AD12" s="151">
        <v>280.39999999999998</v>
      </c>
      <c r="AE12" s="154">
        <v>0.15487149619682</v>
      </c>
    </row>
    <row r="13" spans="1:31" ht="13.5" thickBot="1" x14ac:dyDescent="0.25">
      <c r="A13" s="155" t="s">
        <v>2</v>
      </c>
      <c r="B13" s="156">
        <v>38.584339391150102</v>
      </c>
      <c r="C13" s="156">
        <v>5731.6</v>
      </c>
      <c r="D13" s="157">
        <v>6.7318618520399998E-3</v>
      </c>
      <c r="E13" s="158">
        <v>3.3451172606364001</v>
      </c>
      <c r="F13" s="159">
        <v>57.2</v>
      </c>
      <c r="G13" s="160">
        <v>5.848107099015E-2</v>
      </c>
      <c r="H13" s="161">
        <v>-49.384847865109002</v>
      </c>
      <c r="I13" s="156">
        <v>405.8</v>
      </c>
      <c r="J13" s="162">
        <v>-0.1216975058283</v>
      </c>
      <c r="K13" s="176">
        <v>3.2404927651592401</v>
      </c>
      <c r="L13" s="177">
        <v>106.6</v>
      </c>
      <c r="M13" s="160">
        <v>3.0398618810120001E-2</v>
      </c>
      <c r="N13" s="161">
        <v>20.003319554775299</v>
      </c>
      <c r="O13" s="164">
        <v>70.400000000000006</v>
      </c>
      <c r="P13" s="162">
        <v>0.28413806185759999</v>
      </c>
      <c r="Q13" s="158">
        <v>-8.6481916679354001</v>
      </c>
      <c r="R13" s="163">
        <v>64.2</v>
      </c>
      <c r="S13" s="160">
        <v>-0.13470703532610001</v>
      </c>
      <c r="T13" s="165">
        <v>40.6760157141672</v>
      </c>
      <c r="U13" s="164">
        <v>54.2</v>
      </c>
      <c r="V13" s="162">
        <v>0.75047999472632998</v>
      </c>
      <c r="W13" s="158">
        <v>7.7088595775617703</v>
      </c>
      <c r="X13" s="163">
        <v>52.8</v>
      </c>
      <c r="Y13" s="160">
        <v>0.14600112836290999</v>
      </c>
      <c r="Z13" s="161">
        <v>1.3703542652687699</v>
      </c>
      <c r="AA13" s="164">
        <v>17</v>
      </c>
      <c r="AB13" s="162">
        <v>8.0609074427569996E-2</v>
      </c>
      <c r="AC13" s="158">
        <v>20.273219786625901</v>
      </c>
      <c r="AD13" s="163">
        <v>322.8</v>
      </c>
      <c r="AE13" s="166">
        <v>6.2804274431929999E-2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2336.12022216696</v>
      </c>
      <c r="C16" s="144">
        <v>94549.6</v>
      </c>
      <c r="D16" s="145">
        <v>2.4707880542770001E-2</v>
      </c>
      <c r="E16" s="146">
        <v>7.16749765996693</v>
      </c>
      <c r="F16" s="147">
        <v>49.4</v>
      </c>
      <c r="G16" s="148">
        <v>0.14509104574831999</v>
      </c>
      <c r="H16" s="149">
        <v>69.618960180610202</v>
      </c>
      <c r="I16" s="144">
        <v>1641.6</v>
      </c>
      <c r="J16" s="150">
        <v>4.2409210636339997E-2</v>
      </c>
      <c r="K16" s="172">
        <v>87.611551531396401</v>
      </c>
      <c r="L16" s="173">
        <v>1632</v>
      </c>
      <c r="M16" s="148">
        <v>5.3683548732469999E-2</v>
      </c>
      <c r="N16" s="149">
        <v>64.584454138467706</v>
      </c>
      <c r="O16" s="152">
        <v>190.8</v>
      </c>
      <c r="P16" s="150">
        <v>0.33849294621838</v>
      </c>
      <c r="Q16" s="146">
        <v>-25.645637825127999</v>
      </c>
      <c r="R16" s="151">
        <v>567</v>
      </c>
      <c r="S16" s="148">
        <v>-4.5230401807999997E-2</v>
      </c>
      <c r="T16" s="153">
        <v>775.10810946066601</v>
      </c>
      <c r="U16" s="152">
        <v>864</v>
      </c>
      <c r="V16" s="150">
        <v>0.89711586743132998</v>
      </c>
      <c r="W16" s="146">
        <v>113.971207190678</v>
      </c>
      <c r="X16" s="151">
        <v>598.79999999999995</v>
      </c>
      <c r="Y16" s="148">
        <v>0.19033267733914</v>
      </c>
      <c r="Z16" s="149">
        <v>67.182496245501696</v>
      </c>
      <c r="AA16" s="152">
        <v>488.6</v>
      </c>
      <c r="AB16" s="150">
        <v>0.13749999231580001</v>
      </c>
      <c r="AC16" s="146">
        <v>1176.5215835848001</v>
      </c>
      <c r="AD16" s="151">
        <v>8712.7999999999993</v>
      </c>
      <c r="AE16" s="154">
        <v>0.13503369566439999</v>
      </c>
    </row>
    <row r="17" spans="1:31" x14ac:dyDescent="0.2">
      <c r="A17" s="142" t="s">
        <v>1</v>
      </c>
      <c r="B17" s="144">
        <v>1649.37956809564</v>
      </c>
      <c r="C17" s="144">
        <v>42999.199999999997</v>
      </c>
      <c r="D17" s="145">
        <v>3.8358378018559999E-2</v>
      </c>
      <c r="E17" s="146">
        <v>5.2437879819387598</v>
      </c>
      <c r="F17" s="147">
        <v>25.2</v>
      </c>
      <c r="G17" s="148">
        <v>0.20808682468011</v>
      </c>
      <c r="H17" s="149">
        <v>83.962408915535406</v>
      </c>
      <c r="I17" s="144">
        <v>862.4</v>
      </c>
      <c r="J17" s="150">
        <v>9.7359008482759996E-2</v>
      </c>
      <c r="K17" s="172">
        <v>58.353852730967603</v>
      </c>
      <c r="L17" s="173">
        <v>746</v>
      </c>
      <c r="M17" s="148">
        <v>7.8222322695670005E-2</v>
      </c>
      <c r="N17" s="149">
        <v>43.8645847319385</v>
      </c>
      <c r="O17" s="152">
        <v>97.6</v>
      </c>
      <c r="P17" s="150">
        <v>0.44943222061412003</v>
      </c>
      <c r="Q17" s="146">
        <v>10.148791819225501</v>
      </c>
      <c r="R17" s="151">
        <v>311</v>
      </c>
      <c r="S17" s="148">
        <v>3.263277112291E-2</v>
      </c>
      <c r="T17" s="153">
        <v>505.79347461923101</v>
      </c>
      <c r="U17" s="152">
        <v>555.4</v>
      </c>
      <c r="V17" s="150">
        <v>0.91068324562338998</v>
      </c>
      <c r="W17" s="146">
        <v>75.055800740922194</v>
      </c>
      <c r="X17" s="151">
        <v>328.4</v>
      </c>
      <c r="Y17" s="148">
        <v>0.22854994135482001</v>
      </c>
      <c r="Z17" s="149">
        <v>42.660658016202099</v>
      </c>
      <c r="AA17" s="152">
        <v>239.4</v>
      </c>
      <c r="AB17" s="150">
        <v>0.17819823732748999</v>
      </c>
      <c r="AC17" s="146">
        <v>824.29620853967594</v>
      </c>
      <c r="AD17" s="151">
        <v>4748.8</v>
      </c>
      <c r="AE17" s="154">
        <v>0.17357989566620999</v>
      </c>
    </row>
    <row r="18" spans="1:31" ht="13.5" thickBot="1" x14ac:dyDescent="0.25">
      <c r="A18" s="155" t="s">
        <v>2</v>
      </c>
      <c r="B18" s="156">
        <v>686.74065407132002</v>
      </c>
      <c r="C18" s="156">
        <v>51550.400000000001</v>
      </c>
      <c r="D18" s="157">
        <v>1.332173279104E-2</v>
      </c>
      <c r="E18" s="158">
        <v>1.9237096780281699</v>
      </c>
      <c r="F18" s="159">
        <v>24.2</v>
      </c>
      <c r="G18" s="160">
        <v>7.9492135455710003E-2</v>
      </c>
      <c r="H18" s="161">
        <v>-14.343448734924999</v>
      </c>
      <c r="I18" s="156">
        <v>779.2</v>
      </c>
      <c r="J18" s="162">
        <v>-1.8407916754300001E-2</v>
      </c>
      <c r="K18" s="176">
        <v>29.257698800428699</v>
      </c>
      <c r="L18" s="177">
        <v>886</v>
      </c>
      <c r="M18" s="160">
        <v>3.3022233409059999E-2</v>
      </c>
      <c r="N18" s="161">
        <v>20.719869406529199</v>
      </c>
      <c r="O18" s="164">
        <v>93.2</v>
      </c>
      <c r="P18" s="162">
        <v>0.22231619534902999</v>
      </c>
      <c r="Q18" s="158">
        <v>-35.794429644353997</v>
      </c>
      <c r="R18" s="163">
        <v>256</v>
      </c>
      <c r="S18" s="160">
        <v>-0.13982199079829999</v>
      </c>
      <c r="T18" s="165">
        <v>269.31463484143501</v>
      </c>
      <c r="U18" s="164">
        <v>308.60000000000002</v>
      </c>
      <c r="V18" s="162">
        <v>0.87269810382836999</v>
      </c>
      <c r="W18" s="158">
        <v>38.915406449755402</v>
      </c>
      <c r="X18" s="163">
        <v>270.39999999999998</v>
      </c>
      <c r="Y18" s="160">
        <v>0.14391792326093</v>
      </c>
      <c r="Z18" s="161">
        <v>24.5218382292996</v>
      </c>
      <c r="AA18" s="164">
        <v>249.2</v>
      </c>
      <c r="AB18" s="162">
        <v>9.8402240085469994E-2</v>
      </c>
      <c r="AC18" s="158">
        <v>352.22537504512201</v>
      </c>
      <c r="AD18" s="163">
        <v>3964</v>
      </c>
      <c r="AE18" s="166">
        <v>8.8856048195040005E-2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602</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50'!A1" display="Back to Top"/>
  </hyperlinks>
  <pageMargins left="0.7" right="0.7" top="0.75" bottom="0.75" header="0.3" footer="0.3"/>
  <pageSetup paperSize="5" scale="38" orientation="landscape" r:id="rId1"/>
</worksheet>
</file>

<file path=xl/worksheets/sheet5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256</v>
      </c>
      <c r="B1" s="12"/>
      <c r="C1" s="12"/>
      <c r="D1" s="12"/>
      <c r="E1" s="30"/>
      <c r="F1" s="30"/>
      <c r="G1" s="30"/>
      <c r="H1" s="30"/>
      <c r="I1" s="30"/>
      <c r="J1" s="30"/>
      <c r="K1" s="30"/>
      <c r="L1" s="30"/>
      <c r="M1" s="30"/>
      <c r="N1" s="30"/>
      <c r="O1" s="30"/>
      <c r="P1" s="30"/>
      <c r="Q1" s="30"/>
      <c r="R1" s="30"/>
      <c r="S1" s="30"/>
      <c r="T1" s="30"/>
      <c r="U1" s="30"/>
      <c r="V1" s="30"/>
    </row>
    <row r="2" spans="1:30" x14ac:dyDescent="0.25">
      <c r="A2" s="12" t="s">
        <v>336</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368</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208.71338282672002</v>
      </c>
      <c r="C6" s="222">
        <v>1087</v>
      </c>
      <c r="D6" s="77">
        <v>0.1920086318553082</v>
      </c>
      <c r="E6" s="224">
        <v>96.182913322600001</v>
      </c>
      <c r="F6" s="225">
        <v>210.2</v>
      </c>
      <c r="G6" s="78">
        <v>0.45757808431303526</v>
      </c>
      <c r="H6" s="232">
        <v>56.809499927519994</v>
      </c>
      <c r="I6" s="222">
        <v>301.39999999999998</v>
      </c>
      <c r="J6" s="77">
        <v>0.18848540121937624</v>
      </c>
      <c r="K6" s="224">
        <v>2.3360110330400001</v>
      </c>
      <c r="L6" s="225">
        <v>31.4</v>
      </c>
      <c r="M6" s="78">
        <v>7.4395255829299373E-2</v>
      </c>
      <c r="N6" s="232">
        <v>53.384958543560003</v>
      </c>
      <c r="O6" s="222">
        <v>85.2</v>
      </c>
      <c r="P6" s="79">
        <v>0.62658402046431927</v>
      </c>
      <c r="Q6" s="28"/>
      <c r="R6" s="19"/>
      <c r="S6" s="28"/>
      <c r="T6" s="18"/>
      <c r="U6" s="19"/>
      <c r="V6" s="13"/>
      <c r="W6" s="18"/>
      <c r="Z6" s="16"/>
      <c r="AA6" s="18"/>
      <c r="AB6" s="18"/>
      <c r="AC6" s="19"/>
      <c r="AD6" s="16"/>
    </row>
    <row r="7" spans="1:30" x14ac:dyDescent="0.25">
      <c r="A7" s="76" t="s">
        <v>1</v>
      </c>
      <c r="B7" s="222">
        <v>118.24803080881999</v>
      </c>
      <c r="C7" s="222">
        <v>542.79999999999995</v>
      </c>
      <c r="D7" s="77">
        <v>0.21784825130585853</v>
      </c>
      <c r="E7" s="224">
        <v>55.775214416600001</v>
      </c>
      <c r="F7" s="225">
        <v>118.8</v>
      </c>
      <c r="G7" s="78">
        <v>0.46948833684006736</v>
      </c>
      <c r="H7" s="232">
        <v>32.851774001059994</v>
      </c>
      <c r="I7" s="222">
        <v>143.19999999999999</v>
      </c>
      <c r="J7" s="77">
        <v>0.22941182961634077</v>
      </c>
      <c r="K7" s="224">
        <v>1.6587871835600001</v>
      </c>
      <c r="L7" s="225">
        <v>16.2</v>
      </c>
      <c r="M7" s="78">
        <v>0.10239427059012347</v>
      </c>
      <c r="N7" s="232">
        <v>27.962255207600002</v>
      </c>
      <c r="O7" s="222">
        <v>41.4</v>
      </c>
      <c r="P7" s="79">
        <v>0.67541679245410635</v>
      </c>
      <c r="Q7" s="28"/>
      <c r="R7" s="19"/>
      <c r="S7" s="28"/>
      <c r="T7" s="20"/>
      <c r="U7" s="19"/>
      <c r="V7" s="13"/>
      <c r="W7" s="18"/>
      <c r="Z7" s="16"/>
      <c r="AA7" s="18"/>
      <c r="AB7" s="20"/>
      <c r="AC7" s="19"/>
      <c r="AD7" s="16"/>
    </row>
    <row r="8" spans="1:30" ht="15.75" thickBot="1" x14ac:dyDescent="0.3">
      <c r="A8" s="80" t="s">
        <v>2</v>
      </c>
      <c r="B8" s="223">
        <v>90.465352017899988</v>
      </c>
      <c r="C8" s="223">
        <v>544.20000000000005</v>
      </c>
      <c r="D8" s="81">
        <v>0.16623548698621826</v>
      </c>
      <c r="E8" s="226">
        <v>40.407698906</v>
      </c>
      <c r="F8" s="227">
        <v>91.4</v>
      </c>
      <c r="G8" s="82">
        <v>0.44209736221006563</v>
      </c>
      <c r="H8" s="233">
        <v>23.95772592646</v>
      </c>
      <c r="I8" s="223">
        <v>158.19999999999999</v>
      </c>
      <c r="J8" s="81">
        <v>0.15143948120391909</v>
      </c>
      <c r="K8" s="226">
        <v>0.67722384948000003</v>
      </c>
      <c r="L8" s="227">
        <v>15.2</v>
      </c>
      <c r="M8" s="82">
        <v>4.4554200623684218E-2</v>
      </c>
      <c r="N8" s="233">
        <v>25.422703335960001</v>
      </c>
      <c r="O8" s="223">
        <v>43.8</v>
      </c>
      <c r="P8" s="83">
        <v>0.58042701680273978</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793.31380157497983</v>
      </c>
      <c r="C11" s="222">
        <v>8763.4</v>
      </c>
      <c r="D11" s="77">
        <v>9.0525800668117384E-2</v>
      </c>
      <c r="E11" s="224">
        <v>97.864632520000001</v>
      </c>
      <c r="F11" s="225">
        <v>274.8</v>
      </c>
      <c r="G11" s="78">
        <v>0.35613039490538573</v>
      </c>
      <c r="H11" s="232">
        <v>329.15604848000004</v>
      </c>
      <c r="I11" s="222">
        <v>1482</v>
      </c>
      <c r="J11" s="77">
        <v>0.22210259681511474</v>
      </c>
      <c r="K11" s="224">
        <v>7.7416197745999993</v>
      </c>
      <c r="L11" s="225">
        <v>68.2</v>
      </c>
      <c r="M11" s="78">
        <v>0.11351348643108503</v>
      </c>
      <c r="N11" s="232">
        <v>358.55150082480003</v>
      </c>
      <c r="O11" s="222">
        <v>620.6</v>
      </c>
      <c r="P11" s="79">
        <v>0.57774975962745734</v>
      </c>
      <c r="Q11" s="28"/>
      <c r="R11" s="22"/>
      <c r="S11" s="28"/>
      <c r="T11" s="22"/>
      <c r="U11" s="23"/>
      <c r="V11" s="13"/>
    </row>
    <row r="12" spans="1:30" x14ac:dyDescent="0.25">
      <c r="A12" s="92" t="s">
        <v>1</v>
      </c>
      <c r="B12" s="222">
        <v>468.45697152979994</v>
      </c>
      <c r="C12" s="222">
        <v>4246.3999999999996</v>
      </c>
      <c r="D12" s="77">
        <v>0.11031861612890918</v>
      </c>
      <c r="E12" s="224">
        <v>59.518447960000003</v>
      </c>
      <c r="F12" s="225">
        <v>161.6</v>
      </c>
      <c r="G12" s="78">
        <v>0.36830722747524758</v>
      </c>
      <c r="H12" s="232">
        <v>220.26347728200003</v>
      </c>
      <c r="I12" s="222">
        <v>840</v>
      </c>
      <c r="J12" s="77">
        <v>0.26221842533571432</v>
      </c>
      <c r="K12" s="224">
        <v>6.1031911499999998</v>
      </c>
      <c r="L12" s="225">
        <v>43.8</v>
      </c>
      <c r="M12" s="78">
        <v>0.13934226369863015</v>
      </c>
      <c r="N12" s="232">
        <v>182.57185516199999</v>
      </c>
      <c r="O12" s="222">
        <v>295.60000000000002</v>
      </c>
      <c r="P12" s="79">
        <v>0.61763144506765888</v>
      </c>
      <c r="Q12" s="28"/>
      <c r="R12" s="22"/>
      <c r="S12" s="28"/>
      <c r="T12" s="22"/>
      <c r="U12" s="23"/>
      <c r="V12" s="13"/>
    </row>
    <row r="13" spans="1:30" ht="15.75" thickBot="1" x14ac:dyDescent="0.3">
      <c r="A13" s="80" t="s">
        <v>2</v>
      </c>
      <c r="B13" s="223">
        <v>324.85683004518</v>
      </c>
      <c r="C13" s="223">
        <v>4517</v>
      </c>
      <c r="D13" s="81">
        <v>7.1918713758065092E-2</v>
      </c>
      <c r="E13" s="226">
        <v>38.346184559999998</v>
      </c>
      <c r="F13" s="227">
        <v>113.2</v>
      </c>
      <c r="G13" s="82">
        <v>0.33874721342756181</v>
      </c>
      <c r="H13" s="233">
        <v>108.892571198</v>
      </c>
      <c r="I13" s="223">
        <v>642</v>
      </c>
      <c r="J13" s="81">
        <v>0.16961459688161992</v>
      </c>
      <c r="K13" s="226">
        <v>1.6384286245999999</v>
      </c>
      <c r="L13" s="227">
        <v>24.4</v>
      </c>
      <c r="M13" s="82">
        <v>6.7148714122950814E-2</v>
      </c>
      <c r="N13" s="233">
        <v>175.97964566280001</v>
      </c>
      <c r="O13" s="223">
        <v>325</v>
      </c>
      <c r="P13" s="83">
        <v>0.54147583280861544</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2137.2848303483997</v>
      </c>
      <c r="C16" s="222">
        <v>58127.8</v>
      </c>
      <c r="D16" s="77">
        <v>3.6768720480534263E-2</v>
      </c>
      <c r="E16" s="224">
        <v>65.695668982000001</v>
      </c>
      <c r="F16" s="225">
        <v>134.6</v>
      </c>
      <c r="G16" s="78">
        <v>0.4880807502377415</v>
      </c>
      <c r="H16" s="232">
        <v>424.87329248600003</v>
      </c>
      <c r="I16" s="222">
        <v>2069.6</v>
      </c>
      <c r="J16" s="77">
        <v>0.20529246834460768</v>
      </c>
      <c r="K16" s="224">
        <v>19.772340598</v>
      </c>
      <c r="L16" s="225">
        <v>177.4</v>
      </c>
      <c r="M16" s="78">
        <v>0.11145626041713641</v>
      </c>
      <c r="N16" s="232">
        <v>1626.9435282959998</v>
      </c>
      <c r="O16" s="222">
        <v>2795.2</v>
      </c>
      <c r="P16" s="79">
        <v>0.58204905849170008</v>
      </c>
      <c r="Q16" s="28"/>
      <c r="R16" s="22"/>
      <c r="S16" s="28"/>
      <c r="T16" s="22"/>
      <c r="U16" s="23"/>
      <c r="V16" s="13"/>
    </row>
    <row r="17" spans="1:22" x14ac:dyDescent="0.25">
      <c r="A17" s="76" t="s">
        <v>1</v>
      </c>
      <c r="B17" s="222">
        <v>1144.9856577693999</v>
      </c>
      <c r="C17" s="222">
        <v>26636.400000000001</v>
      </c>
      <c r="D17" s="77">
        <v>4.2985750993730379E-2</v>
      </c>
      <c r="E17" s="224">
        <v>37.441677565999996</v>
      </c>
      <c r="F17" s="225">
        <v>78.400000000000006</v>
      </c>
      <c r="G17" s="78">
        <v>0.47757241793367339</v>
      </c>
      <c r="H17" s="232">
        <v>267.84979693400004</v>
      </c>
      <c r="I17" s="222">
        <v>1084</v>
      </c>
      <c r="J17" s="77">
        <v>0.24709390861070116</v>
      </c>
      <c r="K17" s="224">
        <v>15.02549467</v>
      </c>
      <c r="L17" s="225">
        <v>108.2</v>
      </c>
      <c r="M17" s="78">
        <v>0.138867788077634</v>
      </c>
      <c r="N17" s="232">
        <v>824.66868861799992</v>
      </c>
      <c r="O17" s="222">
        <v>1320.6</v>
      </c>
      <c r="P17" s="79">
        <v>0.62446515872936548</v>
      </c>
      <c r="Q17" s="28"/>
      <c r="R17" s="22"/>
      <c r="S17" s="28"/>
      <c r="T17" s="22"/>
      <c r="U17" s="23"/>
      <c r="V17" s="13"/>
    </row>
    <row r="18" spans="1:22" ht="15.75" thickBot="1" x14ac:dyDescent="0.3">
      <c r="A18" s="93" t="s">
        <v>2</v>
      </c>
      <c r="B18" s="223">
        <v>992.29917257900001</v>
      </c>
      <c r="C18" s="223">
        <v>31491.4</v>
      </c>
      <c r="D18" s="81">
        <v>3.151016380913519E-2</v>
      </c>
      <c r="E18" s="226">
        <v>28.253991416000002</v>
      </c>
      <c r="F18" s="227">
        <v>56.2</v>
      </c>
      <c r="G18" s="82">
        <v>0.50274006078291811</v>
      </c>
      <c r="H18" s="233">
        <v>157.02349555199999</v>
      </c>
      <c r="I18" s="223">
        <v>985.6</v>
      </c>
      <c r="J18" s="81">
        <v>0.15931766999999999</v>
      </c>
      <c r="K18" s="226">
        <v>4.7468459279999999</v>
      </c>
      <c r="L18" s="227">
        <v>69.2</v>
      </c>
      <c r="M18" s="82">
        <v>6.8596039421965307E-2</v>
      </c>
      <c r="N18" s="233">
        <v>802.27483967799992</v>
      </c>
      <c r="O18" s="223">
        <v>1474.6</v>
      </c>
      <c r="P18" s="83">
        <v>0.54406268796826251</v>
      </c>
      <c r="Q18" s="28"/>
      <c r="R18" s="22"/>
      <c r="S18" s="28"/>
      <c r="T18" s="22"/>
      <c r="U18" s="23"/>
      <c r="V18" s="13"/>
    </row>
    <row r="19" spans="1:22" x14ac:dyDescent="0.25">
      <c r="A19" s="30"/>
      <c r="B19" s="30"/>
      <c r="C19" s="52"/>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51'!A1" display="Back to Top"/>
  </hyperlinks>
  <pageMargins left="0.7" right="0.7" top="0.75" bottom="0.75" header="0.3" footer="0.3"/>
  <pageSetup paperSize="5" scale="78" orientation="landscape" r:id="rId1"/>
</worksheet>
</file>

<file path=xl/worksheets/sheet5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2"/>
  </cols>
  <sheetData>
    <row r="1" spans="1:31" ht="14.45" customHeight="1" x14ac:dyDescent="0.2">
      <c r="A1" s="129" t="s">
        <v>603</v>
      </c>
    </row>
    <row r="2" spans="1:31" ht="14.45" customHeight="1" x14ac:dyDescent="0.2">
      <c r="A2" s="129" t="s">
        <v>429</v>
      </c>
    </row>
    <row r="3" spans="1:31" ht="14.45" customHeight="1" x14ac:dyDescent="0.2">
      <c r="A3" s="133"/>
    </row>
    <row r="4" spans="1:31" ht="14.45" customHeight="1" thickBot="1" x14ac:dyDescent="0.25">
      <c r="A4" s="134" t="s">
        <v>604</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40.071845211000301</v>
      </c>
      <c r="C6" s="144">
        <v>1100.2</v>
      </c>
      <c r="D6" s="145">
        <v>3.6422327950370002E-2</v>
      </c>
      <c r="E6" s="146">
        <v>13.2180388736162</v>
      </c>
      <c r="F6" s="147">
        <v>102.4</v>
      </c>
      <c r="G6" s="148">
        <v>0.12908241087516001</v>
      </c>
      <c r="H6" s="149">
        <v>9.32035492017169</v>
      </c>
      <c r="I6" s="144">
        <v>242.6</v>
      </c>
      <c r="J6" s="150">
        <v>3.8418610553059999E-2</v>
      </c>
      <c r="K6" s="172">
        <v>1.1820671127047599</v>
      </c>
      <c r="L6" s="173">
        <v>25.6</v>
      </c>
      <c r="M6" s="148">
        <v>4.6174496590029999E-2</v>
      </c>
      <c r="N6" s="149">
        <v>6.3376868384398604</v>
      </c>
      <c r="O6" s="152">
        <v>10.8</v>
      </c>
      <c r="P6" s="150">
        <v>0.58682285541110002</v>
      </c>
      <c r="Q6" s="146">
        <v>-0.80208754847660002</v>
      </c>
      <c r="R6" s="151">
        <v>34</v>
      </c>
      <c r="S6" s="148">
        <v>-2.3590810249300001E-2</v>
      </c>
      <c r="T6" s="153">
        <v>2.8667741909351498</v>
      </c>
      <c r="U6" s="152">
        <v>3.4</v>
      </c>
      <c r="V6" s="150">
        <v>0.84316887968680998</v>
      </c>
      <c r="W6" s="146">
        <v>2.8750786490764799</v>
      </c>
      <c r="X6" s="151">
        <v>14.6</v>
      </c>
      <c r="Y6" s="148">
        <v>0.19692319514222001</v>
      </c>
      <c r="Z6" s="149">
        <v>0.98401146639077997</v>
      </c>
      <c r="AA6" s="152">
        <v>6.8</v>
      </c>
      <c r="AB6" s="150">
        <v>0.14470756858688</v>
      </c>
      <c r="AC6" s="146">
        <v>4.0899207081420101</v>
      </c>
      <c r="AD6" s="151">
        <v>41.4</v>
      </c>
      <c r="AE6" s="154">
        <v>9.8790355269130006E-2</v>
      </c>
    </row>
    <row r="7" spans="1:31" x14ac:dyDescent="0.2">
      <c r="A7" s="142" t="s">
        <v>1</v>
      </c>
      <c r="B7" s="144">
        <v>31.3881348187982</v>
      </c>
      <c r="C7" s="144">
        <v>552.4</v>
      </c>
      <c r="D7" s="145">
        <v>5.6821388158579997E-2</v>
      </c>
      <c r="E7" s="146">
        <v>9.6306518124285603</v>
      </c>
      <c r="F7" s="147">
        <v>48.2</v>
      </c>
      <c r="G7" s="148">
        <v>0.19980605419976</v>
      </c>
      <c r="H7" s="149">
        <v>7.6603700697996304</v>
      </c>
      <c r="I7" s="144">
        <v>114.8</v>
      </c>
      <c r="J7" s="150">
        <v>6.6727962280480002E-2</v>
      </c>
      <c r="K7" s="172">
        <v>0.85590146736418005</v>
      </c>
      <c r="L7" s="173">
        <v>12.8</v>
      </c>
      <c r="M7" s="148">
        <v>6.6867302137830001E-2</v>
      </c>
      <c r="N7" s="149">
        <v>3.7601201137870301</v>
      </c>
      <c r="O7" s="152">
        <v>6.2</v>
      </c>
      <c r="P7" s="150">
        <v>0.60647098609467998</v>
      </c>
      <c r="Q7" s="146">
        <v>0.73979079435474004</v>
      </c>
      <c r="R7" s="151">
        <v>18.8</v>
      </c>
      <c r="S7" s="148">
        <v>3.9350574167810001E-2</v>
      </c>
      <c r="T7" s="153">
        <v>2.2349918939002298</v>
      </c>
      <c r="U7" s="152">
        <v>2.4</v>
      </c>
      <c r="V7" s="150">
        <v>0.93124662245843004</v>
      </c>
      <c r="W7" s="146">
        <v>2.6176855209257099</v>
      </c>
      <c r="X7" s="151">
        <v>12.2</v>
      </c>
      <c r="Y7" s="148">
        <v>0.21456438696112001</v>
      </c>
      <c r="Z7" s="149">
        <v>0.85187017483035998</v>
      </c>
      <c r="AA7" s="152">
        <v>4.8</v>
      </c>
      <c r="AB7" s="150">
        <v>0.17747295308965999</v>
      </c>
      <c r="AC7" s="146">
        <v>3.0367529714077302</v>
      </c>
      <c r="AD7" s="151">
        <v>21.6</v>
      </c>
      <c r="AE7" s="154">
        <v>0.14059041534295</v>
      </c>
    </row>
    <row r="8" spans="1:31" ht="13.5" thickBot="1" x14ac:dyDescent="0.25">
      <c r="A8" s="155" t="s">
        <v>2</v>
      </c>
      <c r="B8" s="156">
        <v>8.6837103922021797</v>
      </c>
      <c r="C8" s="156">
        <v>547.79999999999995</v>
      </c>
      <c r="D8" s="157">
        <v>1.5851972238409999E-2</v>
      </c>
      <c r="E8" s="158">
        <v>3.5873870611876399</v>
      </c>
      <c r="F8" s="159">
        <v>54.2</v>
      </c>
      <c r="G8" s="160">
        <v>6.6187953158440005E-2</v>
      </c>
      <c r="H8" s="161">
        <v>1.65998485037206</v>
      </c>
      <c r="I8" s="156">
        <v>127.8</v>
      </c>
      <c r="J8" s="162">
        <v>1.2988926841720001E-2</v>
      </c>
      <c r="K8" s="176">
        <v>0.32616564534058001</v>
      </c>
      <c r="L8" s="177">
        <v>12.8</v>
      </c>
      <c r="M8" s="160">
        <v>2.5481691042230002E-2</v>
      </c>
      <c r="N8" s="161">
        <v>2.57756672465284</v>
      </c>
      <c r="O8" s="164">
        <v>4.5999999999999996</v>
      </c>
      <c r="P8" s="162">
        <v>0.56034059231583</v>
      </c>
      <c r="Q8" s="158">
        <v>-1.5418783428313001</v>
      </c>
      <c r="R8" s="163">
        <v>15.2</v>
      </c>
      <c r="S8" s="160">
        <v>-0.10143936466</v>
      </c>
      <c r="T8" s="165">
        <v>0.63178229703491995</v>
      </c>
      <c r="U8" s="164">
        <v>1</v>
      </c>
      <c r="V8" s="162">
        <v>0.63178229703491995</v>
      </c>
      <c r="W8" s="158">
        <v>0.25739312815076998</v>
      </c>
      <c r="X8" s="163">
        <v>2.4</v>
      </c>
      <c r="Y8" s="160">
        <v>0.10724713672949</v>
      </c>
      <c r="Z8" s="161">
        <v>0.13214129156040999</v>
      </c>
      <c r="AA8" s="164">
        <v>2</v>
      </c>
      <c r="AB8" s="162">
        <v>6.6070645780210005E-2</v>
      </c>
      <c r="AC8" s="158">
        <v>1.05316773673429</v>
      </c>
      <c r="AD8" s="163">
        <v>19.8</v>
      </c>
      <c r="AE8" s="166">
        <v>5.3190289734050003E-2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213.570978216507</v>
      </c>
      <c r="C11" s="144">
        <v>11072.8</v>
      </c>
      <c r="D11" s="145">
        <v>1.9287892693489999E-2</v>
      </c>
      <c r="E11" s="146">
        <v>21.239104417680899</v>
      </c>
      <c r="F11" s="147">
        <v>151.6</v>
      </c>
      <c r="G11" s="148">
        <v>0.14009963336201001</v>
      </c>
      <c r="H11" s="149">
        <v>-30.282816410712002</v>
      </c>
      <c r="I11" s="144">
        <v>906</v>
      </c>
      <c r="J11" s="150">
        <v>-3.3424742175200001E-2</v>
      </c>
      <c r="K11" s="172">
        <v>13.879324480499299</v>
      </c>
      <c r="L11" s="173">
        <v>284</v>
      </c>
      <c r="M11" s="148">
        <v>4.8870860846829997E-2</v>
      </c>
      <c r="N11" s="149">
        <v>48.357844181882903</v>
      </c>
      <c r="O11" s="152">
        <v>132.4</v>
      </c>
      <c r="P11" s="150">
        <v>0.36524051496889998</v>
      </c>
      <c r="Q11" s="146">
        <v>-4.0001702576308</v>
      </c>
      <c r="R11" s="151">
        <v>117.6</v>
      </c>
      <c r="S11" s="148">
        <v>-3.4015053211100002E-2</v>
      </c>
      <c r="T11" s="153">
        <v>82.731535074347406</v>
      </c>
      <c r="U11" s="152">
        <v>108.2</v>
      </c>
      <c r="V11" s="150">
        <v>0.76461677517880999</v>
      </c>
      <c r="W11" s="146">
        <v>9.7721520728714601</v>
      </c>
      <c r="X11" s="151">
        <v>54.4</v>
      </c>
      <c r="Y11" s="148">
        <v>0.17963514839837</v>
      </c>
      <c r="Z11" s="149">
        <v>6.9128668795707497</v>
      </c>
      <c r="AA11" s="152">
        <v>54.8</v>
      </c>
      <c r="AB11" s="150">
        <v>0.12614720583158001</v>
      </c>
      <c r="AC11" s="146">
        <v>64.961137777997806</v>
      </c>
      <c r="AD11" s="151">
        <v>741.2</v>
      </c>
      <c r="AE11" s="154">
        <v>8.7643197218019997E-2</v>
      </c>
    </row>
    <row r="12" spans="1:31" x14ac:dyDescent="0.2">
      <c r="A12" s="142" t="s">
        <v>1</v>
      </c>
      <c r="B12" s="144">
        <v>178.38572088824699</v>
      </c>
      <c r="C12" s="144">
        <v>4867.8</v>
      </c>
      <c r="D12" s="145">
        <v>3.6646066167109997E-2</v>
      </c>
      <c r="E12" s="146">
        <v>17.146111090267201</v>
      </c>
      <c r="F12" s="147">
        <v>75</v>
      </c>
      <c r="G12" s="148">
        <v>0.2286148145369</v>
      </c>
      <c r="H12" s="149">
        <v>12.223794056531201</v>
      </c>
      <c r="I12" s="144">
        <v>538.79999999999995</v>
      </c>
      <c r="J12" s="150">
        <v>2.2687071374409999E-2</v>
      </c>
      <c r="K12" s="172">
        <v>9.9794383917335701</v>
      </c>
      <c r="L12" s="173">
        <v>139.6</v>
      </c>
      <c r="M12" s="148">
        <v>7.1485948364850005E-2</v>
      </c>
      <c r="N12" s="149">
        <v>30.233999372195601</v>
      </c>
      <c r="O12" s="152">
        <v>69</v>
      </c>
      <c r="P12" s="150">
        <v>0.43817390394486</v>
      </c>
      <c r="Q12" s="146">
        <v>2.51662420153143</v>
      </c>
      <c r="R12" s="151">
        <v>68.400000000000006</v>
      </c>
      <c r="S12" s="148">
        <v>3.679275148438E-2</v>
      </c>
      <c r="T12" s="153">
        <v>52.749904093345101</v>
      </c>
      <c r="U12" s="152">
        <v>63.4</v>
      </c>
      <c r="V12" s="150">
        <v>0.83201741472153001</v>
      </c>
      <c r="W12" s="146">
        <v>5.1180823313814399</v>
      </c>
      <c r="X12" s="151">
        <v>23.2</v>
      </c>
      <c r="Y12" s="148">
        <v>0.2206069970423</v>
      </c>
      <c r="Z12" s="149">
        <v>5.1973260343632601</v>
      </c>
      <c r="AA12" s="152">
        <v>30.8</v>
      </c>
      <c r="AB12" s="150">
        <v>0.16874435176503999</v>
      </c>
      <c r="AC12" s="146">
        <v>43.220441316897798</v>
      </c>
      <c r="AD12" s="151">
        <v>311.60000000000002</v>
      </c>
      <c r="AE12" s="154">
        <v>0.13870488227503</v>
      </c>
    </row>
    <row r="13" spans="1:31" ht="13.5" thickBot="1" x14ac:dyDescent="0.25">
      <c r="A13" s="155" t="s">
        <v>2</v>
      </c>
      <c r="B13" s="156">
        <v>35.185257328260803</v>
      </c>
      <c r="C13" s="156">
        <v>6205</v>
      </c>
      <c r="D13" s="157">
        <v>5.67046854605E-3</v>
      </c>
      <c r="E13" s="158">
        <v>4.0929933274137298</v>
      </c>
      <c r="F13" s="159">
        <v>76.599999999999994</v>
      </c>
      <c r="G13" s="160">
        <v>5.343333325605E-2</v>
      </c>
      <c r="H13" s="161">
        <v>-42.506610467244002</v>
      </c>
      <c r="I13" s="156">
        <v>367.2</v>
      </c>
      <c r="J13" s="162">
        <v>-0.11575874310250001</v>
      </c>
      <c r="K13" s="176">
        <v>3.8998860887657498</v>
      </c>
      <c r="L13" s="177">
        <v>144.4</v>
      </c>
      <c r="M13" s="160">
        <v>2.700752139034E-2</v>
      </c>
      <c r="N13" s="161">
        <v>18.123844809687299</v>
      </c>
      <c r="O13" s="164">
        <v>63.4</v>
      </c>
      <c r="P13" s="162">
        <v>0.28586506008969997</v>
      </c>
      <c r="Q13" s="158">
        <v>-6.5167944591621998</v>
      </c>
      <c r="R13" s="163">
        <v>49.2</v>
      </c>
      <c r="S13" s="160">
        <v>-0.13245517193420001</v>
      </c>
      <c r="T13" s="165">
        <v>29.981630981002301</v>
      </c>
      <c r="U13" s="164">
        <v>44.8</v>
      </c>
      <c r="V13" s="162">
        <v>0.66923283439737002</v>
      </c>
      <c r="W13" s="158">
        <v>4.6540697414900203</v>
      </c>
      <c r="X13" s="163">
        <v>31.2</v>
      </c>
      <c r="Y13" s="160">
        <v>0.14916890197082999</v>
      </c>
      <c r="Z13" s="161">
        <v>1.7155408452074901</v>
      </c>
      <c r="AA13" s="164">
        <v>24</v>
      </c>
      <c r="AB13" s="162">
        <v>7.1480868550309995E-2</v>
      </c>
      <c r="AC13" s="158">
        <v>21.740696461100001</v>
      </c>
      <c r="AD13" s="163">
        <v>429.6</v>
      </c>
      <c r="AE13" s="166">
        <v>5.0606835337760003E-2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1927.9976658164701</v>
      </c>
      <c r="C16" s="144">
        <v>84380</v>
      </c>
      <c r="D16" s="145">
        <v>2.284898869183E-2</v>
      </c>
      <c r="E16" s="146">
        <v>8.2653290064756995</v>
      </c>
      <c r="F16" s="147">
        <v>60.4</v>
      </c>
      <c r="G16" s="148">
        <v>0.13684319547144999</v>
      </c>
      <c r="H16" s="149">
        <v>38.340536347043503</v>
      </c>
      <c r="I16" s="144">
        <v>1764.6</v>
      </c>
      <c r="J16" s="150">
        <v>2.1727607586449999E-2</v>
      </c>
      <c r="K16" s="172">
        <v>97.677048839554402</v>
      </c>
      <c r="L16" s="173">
        <v>1862.4</v>
      </c>
      <c r="M16" s="148">
        <v>5.2446869007490002E-2</v>
      </c>
      <c r="N16" s="149">
        <v>52.938092902963099</v>
      </c>
      <c r="O16" s="152">
        <v>185.8</v>
      </c>
      <c r="P16" s="150">
        <v>0.28491976804608998</v>
      </c>
      <c r="Q16" s="146">
        <v>-14.131525642379</v>
      </c>
      <c r="R16" s="151">
        <v>369.2</v>
      </c>
      <c r="S16" s="148">
        <v>-3.82760716207E-2</v>
      </c>
      <c r="T16" s="153">
        <v>276.83139036762998</v>
      </c>
      <c r="U16" s="152">
        <v>312.39999999999998</v>
      </c>
      <c r="V16" s="150">
        <v>0.88614401526130004</v>
      </c>
      <c r="W16" s="146">
        <v>49.055695835228597</v>
      </c>
      <c r="X16" s="151">
        <v>269.2</v>
      </c>
      <c r="Y16" s="148">
        <v>0.18222769626756999</v>
      </c>
      <c r="Z16" s="149">
        <v>76.620211759271996</v>
      </c>
      <c r="AA16" s="152">
        <v>559.20000000000005</v>
      </c>
      <c r="AB16" s="150">
        <v>0.13701754606451</v>
      </c>
      <c r="AC16" s="146">
        <v>1342.4008864006801</v>
      </c>
      <c r="AD16" s="151">
        <v>10449.200000000001</v>
      </c>
      <c r="AE16" s="154">
        <v>0.12846924993306999</v>
      </c>
    </row>
    <row r="17" spans="1:31" x14ac:dyDescent="0.2">
      <c r="A17" s="142" t="s">
        <v>1</v>
      </c>
      <c r="B17" s="144">
        <v>1363.5952514764499</v>
      </c>
      <c r="C17" s="144">
        <v>37065.800000000003</v>
      </c>
      <c r="D17" s="145">
        <v>3.6788501839340002E-2</v>
      </c>
      <c r="E17" s="146">
        <v>6.2205302947105903</v>
      </c>
      <c r="F17" s="147">
        <v>30</v>
      </c>
      <c r="G17" s="148">
        <v>0.20735100982369001</v>
      </c>
      <c r="H17" s="149">
        <v>63.426162361133002</v>
      </c>
      <c r="I17" s="144">
        <v>856.4</v>
      </c>
      <c r="J17" s="150">
        <v>7.4061375947140004E-2</v>
      </c>
      <c r="K17" s="172">
        <v>65.656992122784303</v>
      </c>
      <c r="L17" s="173">
        <v>855.2</v>
      </c>
      <c r="M17" s="148">
        <v>7.6773844858259999E-2</v>
      </c>
      <c r="N17" s="149">
        <v>38.153886050485397</v>
      </c>
      <c r="O17" s="152">
        <v>104.2</v>
      </c>
      <c r="P17" s="150">
        <v>0.36616013484151</v>
      </c>
      <c r="Q17" s="146">
        <v>7.3847492820405103</v>
      </c>
      <c r="R17" s="151">
        <v>212.6</v>
      </c>
      <c r="S17" s="148">
        <v>3.4735415249489997E-2</v>
      </c>
      <c r="T17" s="153">
        <v>175.200153176041</v>
      </c>
      <c r="U17" s="152">
        <v>194.4</v>
      </c>
      <c r="V17" s="150">
        <v>0.90123535584382997</v>
      </c>
      <c r="W17" s="146">
        <v>27.411725542821301</v>
      </c>
      <c r="X17" s="151">
        <v>121</v>
      </c>
      <c r="Y17" s="148">
        <v>0.22654318630431</v>
      </c>
      <c r="Z17" s="149">
        <v>48.115566778604901</v>
      </c>
      <c r="AA17" s="152">
        <v>271</v>
      </c>
      <c r="AB17" s="150">
        <v>0.17754821689521999</v>
      </c>
      <c r="AC17" s="146">
        <v>932.02548586782802</v>
      </c>
      <c r="AD17" s="151">
        <v>5518.4</v>
      </c>
      <c r="AE17" s="154">
        <v>0.16889415154171999</v>
      </c>
    </row>
    <row r="18" spans="1:31" ht="13.5" thickBot="1" x14ac:dyDescent="0.25">
      <c r="A18" s="155" t="s">
        <v>2</v>
      </c>
      <c r="B18" s="156">
        <v>564.40241434001905</v>
      </c>
      <c r="C18" s="156">
        <v>47314.2</v>
      </c>
      <c r="D18" s="157">
        <v>1.192881659925E-2</v>
      </c>
      <c r="E18" s="158">
        <v>2.0447987117651101</v>
      </c>
      <c r="F18" s="159">
        <v>30.4</v>
      </c>
      <c r="G18" s="160">
        <v>6.7263115518590003E-2</v>
      </c>
      <c r="H18" s="161">
        <v>-25.085626014089002</v>
      </c>
      <c r="I18" s="156">
        <v>908.2</v>
      </c>
      <c r="J18" s="162">
        <v>-2.7621257447800002E-2</v>
      </c>
      <c r="K18" s="176">
        <v>32.0200567167701</v>
      </c>
      <c r="L18" s="177">
        <v>1007.2</v>
      </c>
      <c r="M18" s="160">
        <v>3.1791160362160002E-2</v>
      </c>
      <c r="N18" s="161">
        <v>14.7842068524777</v>
      </c>
      <c r="O18" s="164">
        <v>81.599999999999994</v>
      </c>
      <c r="P18" s="162">
        <v>0.18117900554506999</v>
      </c>
      <c r="Q18" s="158">
        <v>-21.516274924419001</v>
      </c>
      <c r="R18" s="163">
        <v>156.6</v>
      </c>
      <c r="S18" s="160">
        <v>-0.1373963915991</v>
      </c>
      <c r="T18" s="165">
        <v>101.63123719158899</v>
      </c>
      <c r="U18" s="164">
        <v>118</v>
      </c>
      <c r="V18" s="162">
        <v>0.86128167111515996</v>
      </c>
      <c r="W18" s="158">
        <v>21.6439702924073</v>
      </c>
      <c r="X18" s="163">
        <v>148.19999999999999</v>
      </c>
      <c r="Y18" s="160">
        <v>0.14604568348453001</v>
      </c>
      <c r="Z18" s="161">
        <v>28.504644980667099</v>
      </c>
      <c r="AA18" s="164">
        <v>288.2</v>
      </c>
      <c r="AB18" s="162">
        <v>9.8905777170950004E-2</v>
      </c>
      <c r="AC18" s="158">
        <v>410.37540053285102</v>
      </c>
      <c r="AD18" s="163">
        <v>4930.8</v>
      </c>
      <c r="AE18" s="166">
        <v>8.3226940969590005E-2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605</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52'!A1" display="Back to Top"/>
  </hyperlinks>
  <pageMargins left="0.7" right="0.7" top="0.75" bottom="0.75" header="0.3" footer="0.3"/>
  <pageSetup paperSize="5" scale="38" orientation="landscape" r:id="rId1"/>
</worksheet>
</file>

<file path=xl/worksheets/sheet5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260</v>
      </c>
      <c r="B1" s="12"/>
      <c r="C1" s="12"/>
      <c r="D1" s="12"/>
      <c r="E1" s="30"/>
      <c r="F1" s="30"/>
      <c r="G1" s="30"/>
      <c r="H1" s="30"/>
      <c r="I1" s="30"/>
      <c r="J1" s="30"/>
      <c r="K1" s="30"/>
      <c r="L1" s="30"/>
      <c r="M1" s="30"/>
      <c r="N1" s="30"/>
      <c r="O1" s="30"/>
      <c r="P1" s="30"/>
      <c r="Q1" s="30"/>
      <c r="R1" s="30"/>
      <c r="S1" s="30"/>
      <c r="T1" s="30"/>
      <c r="U1" s="30"/>
      <c r="V1" s="30"/>
    </row>
    <row r="2" spans="1:30" x14ac:dyDescent="0.25">
      <c r="A2" s="12" t="s">
        <v>337</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369</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860.63907261899999</v>
      </c>
      <c r="C6" s="222">
        <v>4678.2</v>
      </c>
      <c r="D6" s="77">
        <v>0.1839679946601257</v>
      </c>
      <c r="E6" s="224">
        <v>379.947901618</v>
      </c>
      <c r="F6" s="225">
        <v>844</v>
      </c>
      <c r="G6" s="78">
        <v>0.45017523888388628</v>
      </c>
      <c r="H6" s="232">
        <v>251.27242792679996</v>
      </c>
      <c r="I6" s="222">
        <v>1270.8</v>
      </c>
      <c r="J6" s="77">
        <v>0.1977277525391879</v>
      </c>
      <c r="K6" s="224">
        <v>8.9614620624000008</v>
      </c>
      <c r="L6" s="225">
        <v>111.4</v>
      </c>
      <c r="M6" s="78">
        <v>8.0444004150807907E-2</v>
      </c>
      <c r="N6" s="232">
        <v>220.45728101179998</v>
      </c>
      <c r="O6" s="222">
        <v>362.6</v>
      </c>
      <c r="P6" s="79">
        <v>0.60799029512355207</v>
      </c>
      <c r="Q6" s="28"/>
      <c r="R6" s="19"/>
      <c r="S6" s="28"/>
      <c r="T6" s="18"/>
      <c r="U6" s="19"/>
      <c r="V6" s="13"/>
      <c r="W6" s="18"/>
      <c r="Z6" s="16"/>
      <c r="AA6" s="18"/>
      <c r="AB6" s="18"/>
      <c r="AC6" s="19"/>
      <c r="AD6" s="16"/>
    </row>
    <row r="7" spans="1:30" x14ac:dyDescent="0.25">
      <c r="A7" s="76" t="s">
        <v>1</v>
      </c>
      <c r="B7" s="222">
        <v>497.98838630260002</v>
      </c>
      <c r="C7" s="222">
        <v>2344.4</v>
      </c>
      <c r="D7" s="77">
        <v>0.21241613474773929</v>
      </c>
      <c r="E7" s="224">
        <v>220.141173012</v>
      </c>
      <c r="F7" s="225">
        <v>472</v>
      </c>
      <c r="G7" s="78">
        <v>0.46640079027966103</v>
      </c>
      <c r="H7" s="232">
        <v>156.30217614639997</v>
      </c>
      <c r="I7" s="222">
        <v>663.4</v>
      </c>
      <c r="J7" s="77">
        <v>0.23560774215616517</v>
      </c>
      <c r="K7" s="224">
        <v>6.4431621010000004</v>
      </c>
      <c r="L7" s="225">
        <v>61.4</v>
      </c>
      <c r="M7" s="78">
        <v>0.10493749350162868</v>
      </c>
      <c r="N7" s="232">
        <v>115.1018750432</v>
      </c>
      <c r="O7" s="222">
        <v>171.6</v>
      </c>
      <c r="P7" s="79">
        <v>0.67075684757109555</v>
      </c>
      <c r="Q7" s="28"/>
      <c r="R7" s="19"/>
      <c r="S7" s="28"/>
      <c r="T7" s="20"/>
      <c r="U7" s="19"/>
      <c r="V7" s="13"/>
      <c r="W7" s="18"/>
      <c r="Z7" s="16"/>
      <c r="AA7" s="18"/>
      <c r="AB7" s="20"/>
      <c r="AC7" s="19"/>
      <c r="AD7" s="16"/>
    </row>
    <row r="8" spans="1:30" ht="15.75" thickBot="1" x14ac:dyDescent="0.3">
      <c r="A8" s="80" t="s">
        <v>2</v>
      </c>
      <c r="B8" s="223">
        <v>362.65068631639997</v>
      </c>
      <c r="C8" s="223">
        <v>2333.8000000000002</v>
      </c>
      <c r="D8" s="81">
        <v>0.15539064457811291</v>
      </c>
      <c r="E8" s="226">
        <v>159.80672860600001</v>
      </c>
      <c r="F8" s="227">
        <v>372</v>
      </c>
      <c r="G8" s="82">
        <v>0.42958798012365595</v>
      </c>
      <c r="H8" s="233">
        <v>94.970251780399991</v>
      </c>
      <c r="I8" s="223">
        <v>607.4</v>
      </c>
      <c r="J8" s="81">
        <v>0.15635537006980571</v>
      </c>
      <c r="K8" s="226">
        <v>2.5182999613999999</v>
      </c>
      <c r="L8" s="227">
        <v>50</v>
      </c>
      <c r="M8" s="82">
        <v>5.0365999227999995E-2</v>
      </c>
      <c r="N8" s="233">
        <v>105.35540596859998</v>
      </c>
      <c r="O8" s="223">
        <v>191</v>
      </c>
      <c r="P8" s="83">
        <v>0.55159898412879571</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3515.5773193290001</v>
      </c>
      <c r="C11" s="222">
        <v>36852.199999999997</v>
      </c>
      <c r="D11" s="77">
        <v>9.5396674264467268E-2</v>
      </c>
      <c r="E11" s="224">
        <v>382.77890674000002</v>
      </c>
      <c r="F11" s="225">
        <v>1098.4000000000001</v>
      </c>
      <c r="G11" s="78">
        <v>0.34848771553168245</v>
      </c>
      <c r="H11" s="232">
        <v>1581.81646428</v>
      </c>
      <c r="I11" s="222">
        <v>6848.8</v>
      </c>
      <c r="J11" s="77">
        <v>0.23096257217030719</v>
      </c>
      <c r="K11" s="224">
        <v>32.201712508</v>
      </c>
      <c r="L11" s="225">
        <v>274.60000000000002</v>
      </c>
      <c r="M11" s="78">
        <v>0.11726770760378731</v>
      </c>
      <c r="N11" s="232">
        <v>1518.780235704</v>
      </c>
      <c r="O11" s="222">
        <v>2566.1999999999998</v>
      </c>
      <c r="P11" s="79">
        <v>0.59184016666822548</v>
      </c>
      <c r="Q11" s="28"/>
      <c r="R11" s="22"/>
      <c r="S11" s="28"/>
      <c r="T11" s="22"/>
      <c r="U11" s="23"/>
      <c r="V11" s="13"/>
    </row>
    <row r="12" spans="1:30" x14ac:dyDescent="0.25">
      <c r="A12" s="92" t="s">
        <v>1</v>
      </c>
      <c r="B12" s="222">
        <v>2095.668740092</v>
      </c>
      <c r="C12" s="222">
        <v>17878.2</v>
      </c>
      <c r="D12" s="77">
        <v>0.11721922453557965</v>
      </c>
      <c r="E12" s="224">
        <v>220.98438974000001</v>
      </c>
      <c r="F12" s="225">
        <v>620</v>
      </c>
      <c r="G12" s="78">
        <v>0.35642643506451616</v>
      </c>
      <c r="H12" s="232">
        <v>1091.4354028</v>
      </c>
      <c r="I12" s="222">
        <v>4070.4</v>
      </c>
      <c r="J12" s="77">
        <v>0.26813959384827046</v>
      </c>
      <c r="K12" s="224">
        <v>24.4846869</v>
      </c>
      <c r="L12" s="225">
        <v>168</v>
      </c>
      <c r="M12" s="78">
        <v>0.14574218392857144</v>
      </c>
      <c r="N12" s="232">
        <v>758.76426055600007</v>
      </c>
      <c r="O12" s="222">
        <v>1231.8</v>
      </c>
      <c r="P12" s="79">
        <v>0.61598007838610169</v>
      </c>
      <c r="Q12" s="28"/>
      <c r="R12" s="22"/>
      <c r="S12" s="28"/>
      <c r="T12" s="22"/>
      <c r="U12" s="23"/>
      <c r="V12" s="13"/>
    </row>
    <row r="13" spans="1:30" ht="15.75" thickBot="1" x14ac:dyDescent="0.3">
      <c r="A13" s="80" t="s">
        <v>2</v>
      </c>
      <c r="B13" s="223">
        <v>1419.9085792370001</v>
      </c>
      <c r="C13" s="223">
        <v>18974</v>
      </c>
      <c r="D13" s="81">
        <v>7.4834435503162225E-2</v>
      </c>
      <c r="E13" s="226">
        <v>161.79451699999998</v>
      </c>
      <c r="F13" s="227">
        <v>478.4</v>
      </c>
      <c r="G13" s="82">
        <v>0.33819924122073575</v>
      </c>
      <c r="H13" s="233">
        <v>490.38106147999997</v>
      </c>
      <c r="I13" s="223">
        <v>2778.4</v>
      </c>
      <c r="J13" s="81">
        <v>0.17649764665994816</v>
      </c>
      <c r="K13" s="226">
        <v>7.7170256080000001</v>
      </c>
      <c r="L13" s="227">
        <v>106.6</v>
      </c>
      <c r="M13" s="82">
        <v>7.2392360300187628E-2</v>
      </c>
      <c r="N13" s="233">
        <v>760.01597514800005</v>
      </c>
      <c r="O13" s="223">
        <v>1334.4</v>
      </c>
      <c r="P13" s="83">
        <v>0.56955633629196645</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7058.1050670911991</v>
      </c>
      <c r="C16" s="222">
        <v>178353.8</v>
      </c>
      <c r="D16" s="77">
        <v>3.9573617534872818E-2</v>
      </c>
      <c r="E16" s="224">
        <v>201.192763684</v>
      </c>
      <c r="F16" s="225">
        <v>446.4</v>
      </c>
      <c r="G16" s="78">
        <v>0.45070063549283157</v>
      </c>
      <c r="H16" s="232">
        <v>1809.81944694</v>
      </c>
      <c r="I16" s="222">
        <v>8606.6</v>
      </c>
      <c r="J16" s="77">
        <v>0.21028274195849697</v>
      </c>
      <c r="K16" s="224">
        <v>65.677088544</v>
      </c>
      <c r="L16" s="225">
        <v>570.6</v>
      </c>
      <c r="M16" s="78">
        <v>0.11510180256572029</v>
      </c>
      <c r="N16" s="232">
        <v>4981.4157679120008</v>
      </c>
      <c r="O16" s="222">
        <v>8681.7999999999993</v>
      </c>
      <c r="P16" s="79">
        <v>0.5737768398157066</v>
      </c>
      <c r="Q16" s="28"/>
      <c r="R16" s="22"/>
      <c r="S16" s="28"/>
      <c r="T16" s="22"/>
      <c r="U16" s="23"/>
      <c r="V16" s="13"/>
    </row>
    <row r="17" spans="1:22" x14ac:dyDescent="0.25">
      <c r="A17" s="76" t="s">
        <v>1</v>
      </c>
      <c r="B17" s="222">
        <v>3760.044379248</v>
      </c>
      <c r="C17" s="222">
        <v>84426.4</v>
      </c>
      <c r="D17" s="77">
        <v>4.4536358049709575E-2</v>
      </c>
      <c r="E17" s="224">
        <v>114.03242582</v>
      </c>
      <c r="F17" s="225">
        <v>252.4</v>
      </c>
      <c r="G17" s="78">
        <v>0.45179249532488114</v>
      </c>
      <c r="H17" s="232">
        <v>1165.6702190799999</v>
      </c>
      <c r="I17" s="222">
        <v>4682.6000000000004</v>
      </c>
      <c r="J17" s="77">
        <v>0.24893653506171781</v>
      </c>
      <c r="K17" s="224">
        <v>48.1609202</v>
      </c>
      <c r="L17" s="225">
        <v>330.6</v>
      </c>
      <c r="M17" s="78">
        <v>0.14567731457955232</v>
      </c>
      <c r="N17" s="232">
        <v>2432.1808141200004</v>
      </c>
      <c r="O17" s="222">
        <v>4023.6</v>
      </c>
      <c r="P17" s="79">
        <v>0.60447877873546085</v>
      </c>
      <c r="Q17" s="28"/>
      <c r="R17" s="22"/>
      <c r="S17" s="28"/>
      <c r="T17" s="22"/>
      <c r="U17" s="23"/>
      <c r="V17" s="13"/>
    </row>
    <row r="18" spans="1:22" ht="15.75" thickBot="1" x14ac:dyDescent="0.3">
      <c r="A18" s="93" t="s">
        <v>2</v>
      </c>
      <c r="B18" s="223">
        <v>3298.0606878432004</v>
      </c>
      <c r="C18" s="223">
        <v>93927.4</v>
      </c>
      <c r="D18" s="81">
        <v>3.5112871088129778E-2</v>
      </c>
      <c r="E18" s="226">
        <v>87.160337863999999</v>
      </c>
      <c r="F18" s="227">
        <v>194</v>
      </c>
      <c r="G18" s="82">
        <v>0.44928009208247421</v>
      </c>
      <c r="H18" s="233">
        <v>644.14922786000011</v>
      </c>
      <c r="I18" s="223">
        <v>3924</v>
      </c>
      <c r="J18" s="81">
        <v>0.16415627621304793</v>
      </c>
      <c r="K18" s="226">
        <v>17.516168344</v>
      </c>
      <c r="L18" s="227">
        <v>240</v>
      </c>
      <c r="M18" s="82">
        <v>7.2984034766666664E-2</v>
      </c>
      <c r="N18" s="233">
        <v>2549.2349537919999</v>
      </c>
      <c r="O18" s="223">
        <v>4658.2</v>
      </c>
      <c r="P18" s="83">
        <v>0.5472575144459233</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53'!A1" display="Back to Top"/>
  </hyperlinks>
  <pageMargins left="0.7" right="0.7" top="0.75" bottom="0.75" header="0.3" footer="0.3"/>
  <pageSetup paperSize="5" scale="78" orientation="landscape" r:id="rId1"/>
</worksheet>
</file>

<file path=xl/worksheets/sheet5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2"/>
  </cols>
  <sheetData>
    <row r="1" spans="1:31" ht="14.45" customHeight="1" x14ac:dyDescent="0.2">
      <c r="A1" s="129" t="s">
        <v>606</v>
      </c>
    </row>
    <row r="2" spans="1:31" ht="14.45" customHeight="1" x14ac:dyDescent="0.2">
      <c r="A2" s="129" t="s">
        <v>430</v>
      </c>
    </row>
    <row r="3" spans="1:31" ht="14.45" customHeight="1" x14ac:dyDescent="0.2">
      <c r="A3" s="133"/>
    </row>
    <row r="4" spans="1:31" ht="14.45" customHeight="1" thickBot="1" x14ac:dyDescent="0.25">
      <c r="A4" s="134" t="s">
        <v>607</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210.89311631703501</v>
      </c>
      <c r="C6" s="144">
        <v>4756</v>
      </c>
      <c r="D6" s="145">
        <v>4.4342539175149999E-2</v>
      </c>
      <c r="E6" s="146">
        <v>58.012399720824298</v>
      </c>
      <c r="F6" s="147">
        <v>438</v>
      </c>
      <c r="G6" s="148">
        <v>0.13244840118910001</v>
      </c>
      <c r="H6" s="149">
        <v>47.607005486547997</v>
      </c>
      <c r="I6" s="144">
        <v>1024.4000000000001</v>
      </c>
      <c r="J6" s="150">
        <v>4.6473062755319997E-2</v>
      </c>
      <c r="K6" s="172">
        <v>4.9287923865460996</v>
      </c>
      <c r="L6" s="173">
        <v>116.2</v>
      </c>
      <c r="M6" s="148">
        <v>4.241645771554E-2</v>
      </c>
      <c r="N6" s="149">
        <v>43.633092099977503</v>
      </c>
      <c r="O6" s="152">
        <v>75.599999999999994</v>
      </c>
      <c r="P6" s="150">
        <v>0.57715730290974998</v>
      </c>
      <c r="Q6" s="146">
        <v>-3.0315611046655002</v>
      </c>
      <c r="R6" s="151">
        <v>129.6</v>
      </c>
      <c r="S6" s="148">
        <v>-2.3391675190299999E-2</v>
      </c>
      <c r="T6" s="153">
        <v>14.534537588878001</v>
      </c>
      <c r="U6" s="152">
        <v>16.600000000000001</v>
      </c>
      <c r="V6" s="150">
        <v>0.87557455354686997</v>
      </c>
      <c r="W6" s="146">
        <v>13.4900288110564</v>
      </c>
      <c r="X6" s="151">
        <v>76.2</v>
      </c>
      <c r="Y6" s="148">
        <v>0.17703449883276001</v>
      </c>
      <c r="Z6" s="149">
        <v>4.7421731052037002</v>
      </c>
      <c r="AA6" s="152">
        <v>33.799999999999997</v>
      </c>
      <c r="AB6" s="150">
        <v>0.14030097944389999</v>
      </c>
      <c r="AC6" s="146">
        <v>26.9766482226668</v>
      </c>
      <c r="AD6" s="151">
        <v>225</v>
      </c>
      <c r="AE6" s="154">
        <v>0.11989621432296001</v>
      </c>
    </row>
    <row r="7" spans="1:31" x14ac:dyDescent="0.2">
      <c r="A7" s="142" t="s">
        <v>1</v>
      </c>
      <c r="B7" s="144">
        <v>159.54376779241099</v>
      </c>
      <c r="C7" s="144">
        <v>2394.4</v>
      </c>
      <c r="D7" s="145">
        <v>6.6632044684440006E-2</v>
      </c>
      <c r="E7" s="146">
        <v>41.901508760242599</v>
      </c>
      <c r="F7" s="147">
        <v>208.4</v>
      </c>
      <c r="G7" s="148">
        <v>0.20106290192055001</v>
      </c>
      <c r="H7" s="149">
        <v>37.357740493750804</v>
      </c>
      <c r="I7" s="144">
        <v>531.4</v>
      </c>
      <c r="J7" s="150">
        <v>7.0300603112060003E-2</v>
      </c>
      <c r="K7" s="172">
        <v>3.28958286372501</v>
      </c>
      <c r="L7" s="173">
        <v>49.4</v>
      </c>
      <c r="M7" s="148">
        <v>6.659074622925E-2</v>
      </c>
      <c r="N7" s="149">
        <v>27.416194994607</v>
      </c>
      <c r="O7" s="152">
        <v>46.4</v>
      </c>
      <c r="P7" s="150">
        <v>0.59086627143549997</v>
      </c>
      <c r="Q7" s="146">
        <v>2.86789012553115</v>
      </c>
      <c r="R7" s="151">
        <v>73.8</v>
      </c>
      <c r="S7" s="148">
        <v>3.8860299803949998E-2</v>
      </c>
      <c r="T7" s="153">
        <v>11.012156221802099</v>
      </c>
      <c r="U7" s="152">
        <v>11.8</v>
      </c>
      <c r="V7" s="150">
        <v>0.93323357811882002</v>
      </c>
      <c r="W7" s="146">
        <v>10.9549488415425</v>
      </c>
      <c r="X7" s="151">
        <v>54.2</v>
      </c>
      <c r="Y7" s="148">
        <v>0.20212082733473</v>
      </c>
      <c r="Z7" s="149">
        <v>3.8906077272278998</v>
      </c>
      <c r="AA7" s="152">
        <v>23.6</v>
      </c>
      <c r="AB7" s="150">
        <v>0.1648562596283</v>
      </c>
      <c r="AC7" s="146">
        <v>20.853137763982001</v>
      </c>
      <c r="AD7" s="151">
        <v>127.4</v>
      </c>
      <c r="AE7" s="154">
        <v>0.16368240003126</v>
      </c>
    </row>
    <row r="8" spans="1:31" ht="13.5" thickBot="1" x14ac:dyDescent="0.25">
      <c r="A8" s="155" t="s">
        <v>2</v>
      </c>
      <c r="B8" s="156">
        <v>51.349348524623998</v>
      </c>
      <c r="C8" s="156">
        <v>2361.6</v>
      </c>
      <c r="D8" s="157">
        <v>2.1743457200469999E-2</v>
      </c>
      <c r="E8" s="158">
        <v>16.110890960581699</v>
      </c>
      <c r="F8" s="159">
        <v>229.6</v>
      </c>
      <c r="G8" s="160">
        <v>7.0169385716820007E-2</v>
      </c>
      <c r="H8" s="161">
        <v>10.249264992797199</v>
      </c>
      <c r="I8" s="156">
        <v>493</v>
      </c>
      <c r="J8" s="162">
        <v>2.0789584163889999E-2</v>
      </c>
      <c r="K8" s="176">
        <v>1.6392095228210899</v>
      </c>
      <c r="L8" s="177">
        <v>66.8</v>
      </c>
      <c r="M8" s="160">
        <v>2.453906471289E-2</v>
      </c>
      <c r="N8" s="161">
        <v>16.2168971053704</v>
      </c>
      <c r="O8" s="164">
        <v>29.2</v>
      </c>
      <c r="P8" s="162">
        <v>0.55537318854008</v>
      </c>
      <c r="Q8" s="158">
        <v>-5.8994512301965996</v>
      </c>
      <c r="R8" s="163">
        <v>55.8</v>
      </c>
      <c r="S8" s="160">
        <v>-0.1057249324408</v>
      </c>
      <c r="T8" s="165">
        <v>3.5223813670758601</v>
      </c>
      <c r="U8" s="164">
        <v>4.8</v>
      </c>
      <c r="V8" s="162">
        <v>0.73382945147414003</v>
      </c>
      <c r="W8" s="158">
        <v>2.5350799695138302</v>
      </c>
      <c r="X8" s="163">
        <v>22</v>
      </c>
      <c r="Y8" s="160">
        <v>0.11523090770517</v>
      </c>
      <c r="Z8" s="161">
        <v>0.85156537797580001</v>
      </c>
      <c r="AA8" s="164">
        <v>10.199999999999999</v>
      </c>
      <c r="AB8" s="162">
        <v>8.3486801762330004E-2</v>
      </c>
      <c r="AC8" s="158">
        <v>6.1235104586847697</v>
      </c>
      <c r="AD8" s="163">
        <v>97.6</v>
      </c>
      <c r="AE8" s="166">
        <v>6.2740885847180003E-2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1010.2170757277401</v>
      </c>
      <c r="C11" s="144">
        <v>47703.4</v>
      </c>
      <c r="D11" s="145">
        <v>2.1177045571759999E-2</v>
      </c>
      <c r="E11" s="146">
        <v>91.948593247980895</v>
      </c>
      <c r="F11" s="147">
        <v>658</v>
      </c>
      <c r="G11" s="148">
        <v>0.13973950341638</v>
      </c>
      <c r="H11" s="149">
        <v>-136.94842522175</v>
      </c>
      <c r="I11" s="144">
        <v>4287</v>
      </c>
      <c r="J11" s="150">
        <v>-3.1945049037000003E-2</v>
      </c>
      <c r="K11" s="172">
        <v>56.603073262246603</v>
      </c>
      <c r="L11" s="173">
        <v>1126.4000000000001</v>
      </c>
      <c r="M11" s="148">
        <v>5.025130793878E-2</v>
      </c>
      <c r="N11" s="149">
        <v>214.10326990956401</v>
      </c>
      <c r="O11" s="152">
        <v>543.6</v>
      </c>
      <c r="P11" s="150">
        <v>0.39386179159228002</v>
      </c>
      <c r="Q11" s="146">
        <v>-11.569881682435</v>
      </c>
      <c r="R11" s="151">
        <v>459.4</v>
      </c>
      <c r="S11" s="148">
        <v>-2.5184766396200001E-2</v>
      </c>
      <c r="T11" s="153">
        <v>388.05439543255</v>
      </c>
      <c r="U11" s="152">
        <v>530.20000000000005</v>
      </c>
      <c r="V11" s="150">
        <v>0.73190191518776004</v>
      </c>
      <c r="W11" s="146">
        <v>68.565904803522798</v>
      </c>
      <c r="X11" s="151">
        <v>375.6</v>
      </c>
      <c r="Y11" s="148">
        <v>0.18255033227775</v>
      </c>
      <c r="Z11" s="149">
        <v>36.328574013044197</v>
      </c>
      <c r="AA11" s="152">
        <v>266.60000000000002</v>
      </c>
      <c r="AB11" s="150">
        <v>0.13626621910369</v>
      </c>
      <c r="AC11" s="146">
        <v>303.13157196302302</v>
      </c>
      <c r="AD11" s="151">
        <v>3291.8</v>
      </c>
      <c r="AE11" s="154">
        <v>9.2086874039440006E-2</v>
      </c>
    </row>
    <row r="12" spans="1:31" x14ac:dyDescent="0.2">
      <c r="A12" s="142" t="s">
        <v>1</v>
      </c>
      <c r="B12" s="144">
        <v>843.50715808172504</v>
      </c>
      <c r="C12" s="144">
        <v>20859.8</v>
      </c>
      <c r="D12" s="145">
        <v>4.0436972458110003E-2</v>
      </c>
      <c r="E12" s="146">
        <v>70.469721857266507</v>
      </c>
      <c r="F12" s="147">
        <v>307.39999999999998</v>
      </c>
      <c r="G12" s="148">
        <v>0.2292443781954</v>
      </c>
      <c r="H12" s="149">
        <v>56.680935701945202</v>
      </c>
      <c r="I12" s="144">
        <v>2606.1999999999998</v>
      </c>
      <c r="J12" s="150">
        <v>2.1748498082240001E-2</v>
      </c>
      <c r="K12" s="172">
        <v>41.658192482998203</v>
      </c>
      <c r="L12" s="173">
        <v>585.20000000000005</v>
      </c>
      <c r="M12" s="148">
        <v>7.1186248262130006E-2</v>
      </c>
      <c r="N12" s="149">
        <v>133.294024277267</v>
      </c>
      <c r="O12" s="152">
        <v>281</v>
      </c>
      <c r="P12" s="150">
        <v>0.47435595828208998</v>
      </c>
      <c r="Q12" s="146">
        <v>10.307012935178401</v>
      </c>
      <c r="R12" s="151">
        <v>284.60000000000002</v>
      </c>
      <c r="S12" s="148">
        <v>3.6215786841810003E-2</v>
      </c>
      <c r="T12" s="153">
        <v>260.75717659188501</v>
      </c>
      <c r="U12" s="152">
        <v>334.8</v>
      </c>
      <c r="V12" s="150">
        <v>0.77884461347636003</v>
      </c>
      <c r="W12" s="146">
        <v>37.693436444700403</v>
      </c>
      <c r="X12" s="151">
        <v>161.4</v>
      </c>
      <c r="Y12" s="148">
        <v>0.23354049841822</v>
      </c>
      <c r="Z12" s="149">
        <v>28.1518348154321</v>
      </c>
      <c r="AA12" s="152">
        <v>164.2</v>
      </c>
      <c r="AB12" s="150">
        <v>0.17144844589179001</v>
      </c>
      <c r="AC12" s="146">
        <v>204.49482297505199</v>
      </c>
      <c r="AD12" s="151">
        <v>1454.2</v>
      </c>
      <c r="AE12" s="154">
        <v>0.14062358889771001</v>
      </c>
    </row>
    <row r="13" spans="1:31" ht="13.5" thickBot="1" x14ac:dyDescent="0.25">
      <c r="A13" s="155" t="s">
        <v>2</v>
      </c>
      <c r="B13" s="156">
        <v>166.709917646018</v>
      </c>
      <c r="C13" s="156">
        <v>26843.599999999999</v>
      </c>
      <c r="D13" s="157">
        <v>6.21041580287E-3</v>
      </c>
      <c r="E13" s="158">
        <v>21.478871390714399</v>
      </c>
      <c r="F13" s="159">
        <v>350.6</v>
      </c>
      <c r="G13" s="160">
        <v>6.1263181376819999E-2</v>
      </c>
      <c r="H13" s="161">
        <v>-193.62936092370001</v>
      </c>
      <c r="I13" s="156">
        <v>1680.8</v>
      </c>
      <c r="J13" s="162">
        <v>-0.11520071449530001</v>
      </c>
      <c r="K13" s="176">
        <v>14.9448807792484</v>
      </c>
      <c r="L13" s="177">
        <v>541.20000000000005</v>
      </c>
      <c r="M13" s="160">
        <v>2.7614339946870001E-2</v>
      </c>
      <c r="N13" s="161">
        <v>80.809245632297205</v>
      </c>
      <c r="O13" s="164">
        <v>262.60000000000002</v>
      </c>
      <c r="P13" s="162">
        <v>0.30772751573608997</v>
      </c>
      <c r="Q13" s="158">
        <v>-21.876894617613001</v>
      </c>
      <c r="R13" s="163">
        <v>174.8</v>
      </c>
      <c r="S13" s="160">
        <v>-0.12515385936849999</v>
      </c>
      <c r="T13" s="165">
        <v>127.297218840665</v>
      </c>
      <c r="U13" s="164">
        <v>195.4</v>
      </c>
      <c r="V13" s="162">
        <v>0.65146990194813004</v>
      </c>
      <c r="W13" s="158">
        <v>30.872468358822399</v>
      </c>
      <c r="X13" s="163">
        <v>214.2</v>
      </c>
      <c r="Y13" s="160">
        <v>0.14412917067611</v>
      </c>
      <c r="Z13" s="161">
        <v>8.1767391976120702</v>
      </c>
      <c r="AA13" s="164">
        <v>102.4</v>
      </c>
      <c r="AB13" s="162">
        <v>7.9850968726680002E-2</v>
      </c>
      <c r="AC13" s="158">
        <v>98.636748987971103</v>
      </c>
      <c r="AD13" s="163">
        <v>1837.6</v>
      </c>
      <c r="AE13" s="166">
        <v>5.3676942200679999E-2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8675.0531701702093</v>
      </c>
      <c r="C16" s="144">
        <v>257592.8</v>
      </c>
      <c r="D16" s="145">
        <v>3.3677389935470002E-2</v>
      </c>
      <c r="E16" s="146">
        <v>31.834088552349701</v>
      </c>
      <c r="F16" s="147">
        <v>228</v>
      </c>
      <c r="G16" s="148">
        <v>0.13962319540504001</v>
      </c>
      <c r="H16" s="149">
        <v>84.166756256350496</v>
      </c>
      <c r="I16" s="144">
        <v>6798.2</v>
      </c>
      <c r="J16" s="150">
        <v>1.2380741410420001E-2</v>
      </c>
      <c r="K16" s="172">
        <v>307.768148910067</v>
      </c>
      <c r="L16" s="173">
        <v>5844</v>
      </c>
      <c r="M16" s="148">
        <v>5.2663954296730001E-2</v>
      </c>
      <c r="N16" s="149">
        <v>236.23017420191201</v>
      </c>
      <c r="O16" s="152">
        <v>705.4</v>
      </c>
      <c r="P16" s="150">
        <v>0.33488825375943998</v>
      </c>
      <c r="Q16" s="146">
        <v>-40.609809091335002</v>
      </c>
      <c r="R16" s="151">
        <v>1238</v>
      </c>
      <c r="S16" s="148">
        <v>-3.2802753708699998E-2</v>
      </c>
      <c r="T16" s="153">
        <v>1908.9125606124701</v>
      </c>
      <c r="U16" s="152">
        <v>2282.8000000000002</v>
      </c>
      <c r="V16" s="150">
        <v>0.83621541992836002</v>
      </c>
      <c r="W16" s="146">
        <v>426.02202922259499</v>
      </c>
      <c r="X16" s="151">
        <v>2267</v>
      </c>
      <c r="Y16" s="148">
        <v>0.18792325947180999</v>
      </c>
      <c r="Z16" s="149">
        <v>447.39147331710302</v>
      </c>
      <c r="AA16" s="152">
        <v>3238.4</v>
      </c>
      <c r="AB16" s="150">
        <v>0.13815201127627999</v>
      </c>
      <c r="AC16" s="146">
        <v>5273.3377481887001</v>
      </c>
      <c r="AD16" s="151">
        <v>39859</v>
      </c>
      <c r="AE16" s="154">
        <v>0.13229980050149001</v>
      </c>
    </row>
    <row r="17" spans="1:31" x14ac:dyDescent="0.2">
      <c r="A17" s="142" t="s">
        <v>1</v>
      </c>
      <c r="B17" s="144">
        <v>6120.6232871861503</v>
      </c>
      <c r="C17" s="144">
        <v>118829</v>
      </c>
      <c r="D17" s="145">
        <v>5.1507824581430002E-2</v>
      </c>
      <c r="E17" s="146">
        <v>23.710695447092998</v>
      </c>
      <c r="F17" s="147">
        <v>115.6</v>
      </c>
      <c r="G17" s="148">
        <v>0.20510982220669</v>
      </c>
      <c r="H17" s="149">
        <v>222.75759388467699</v>
      </c>
      <c r="I17" s="144">
        <v>3443.4</v>
      </c>
      <c r="J17" s="150">
        <v>6.4691175548779997E-2</v>
      </c>
      <c r="K17" s="172">
        <v>210.04001583264099</v>
      </c>
      <c r="L17" s="173">
        <v>2747</v>
      </c>
      <c r="M17" s="148">
        <v>7.6461600230300006E-2</v>
      </c>
      <c r="N17" s="149">
        <v>156.634946092658</v>
      </c>
      <c r="O17" s="152">
        <v>374.8</v>
      </c>
      <c r="P17" s="150">
        <v>0.41791607815544002</v>
      </c>
      <c r="Q17" s="146">
        <v>25.350276116093699</v>
      </c>
      <c r="R17" s="151">
        <v>744.4</v>
      </c>
      <c r="S17" s="148">
        <v>3.4054642821190001E-2</v>
      </c>
      <c r="T17" s="153">
        <v>1174.3662282356599</v>
      </c>
      <c r="U17" s="152">
        <v>1377.4</v>
      </c>
      <c r="V17" s="150">
        <v>0.85259636143143003</v>
      </c>
      <c r="W17" s="146">
        <v>273.59377465109901</v>
      </c>
      <c r="X17" s="151">
        <v>1205.2</v>
      </c>
      <c r="Y17" s="148">
        <v>0.22701109745362</v>
      </c>
      <c r="Z17" s="149">
        <v>285.07551127534202</v>
      </c>
      <c r="AA17" s="152">
        <v>1591</v>
      </c>
      <c r="AB17" s="150">
        <v>0.17918008251121001</v>
      </c>
      <c r="AC17" s="146">
        <v>3749.0942456508901</v>
      </c>
      <c r="AD17" s="151">
        <v>21796.400000000001</v>
      </c>
      <c r="AE17" s="154">
        <v>0.17200520478844999</v>
      </c>
    </row>
    <row r="18" spans="1:31" ht="13.5" thickBot="1" x14ac:dyDescent="0.25">
      <c r="A18" s="155" t="s">
        <v>2</v>
      </c>
      <c r="B18" s="156">
        <v>2554.42988298405</v>
      </c>
      <c r="C18" s="156">
        <v>138763.79999999999</v>
      </c>
      <c r="D18" s="157">
        <v>1.8408474566019999E-2</v>
      </c>
      <c r="E18" s="158">
        <v>8.1233931052566195</v>
      </c>
      <c r="F18" s="159">
        <v>112.4</v>
      </c>
      <c r="G18" s="160">
        <v>7.2272180651750006E-2</v>
      </c>
      <c r="H18" s="161">
        <v>-138.59083762833001</v>
      </c>
      <c r="I18" s="156">
        <v>3354.8</v>
      </c>
      <c r="J18" s="162">
        <v>-4.1311207114700002E-2</v>
      </c>
      <c r="K18" s="176">
        <v>97.728133077425696</v>
      </c>
      <c r="L18" s="177">
        <v>3097</v>
      </c>
      <c r="M18" s="160">
        <v>3.1555742033400003E-2</v>
      </c>
      <c r="N18" s="161">
        <v>79.595228109253796</v>
      </c>
      <c r="O18" s="164">
        <v>330.6</v>
      </c>
      <c r="P18" s="162">
        <v>0.24075991563598001</v>
      </c>
      <c r="Q18" s="158">
        <v>-65.960085207427994</v>
      </c>
      <c r="R18" s="163">
        <v>493.6</v>
      </c>
      <c r="S18" s="160">
        <v>-0.13363064264069999</v>
      </c>
      <c r="T18" s="165">
        <v>734.54633237680798</v>
      </c>
      <c r="U18" s="164">
        <v>905.4</v>
      </c>
      <c r="V18" s="162">
        <v>0.81129482259422003</v>
      </c>
      <c r="W18" s="158">
        <v>152.42825457149601</v>
      </c>
      <c r="X18" s="163">
        <v>1061.8</v>
      </c>
      <c r="Y18" s="160">
        <v>0.14355646503249</v>
      </c>
      <c r="Z18" s="161">
        <v>162.315962041761</v>
      </c>
      <c r="AA18" s="164">
        <v>1647.4</v>
      </c>
      <c r="AB18" s="162">
        <v>9.8528567464950007E-2</v>
      </c>
      <c r="AC18" s="158">
        <v>1524.2435025378099</v>
      </c>
      <c r="AD18" s="163">
        <v>18062.599999999999</v>
      </c>
      <c r="AE18" s="166">
        <v>8.4386716338610002E-2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608</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54'!A1" display="Back to Top"/>
  </hyperlinks>
  <pageMargins left="0.7" right="0.7" top="0.75" bottom="0.75" header="0.3" footer="0.3"/>
  <pageSetup paperSize="5" scale="38" orientation="landscape" r:id="rId1"/>
</worksheet>
</file>

<file path=xl/worksheets/sheet5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259</v>
      </c>
      <c r="B1" s="12"/>
      <c r="C1" s="12"/>
      <c r="D1" s="12"/>
      <c r="E1" s="30"/>
      <c r="F1" s="30"/>
      <c r="G1" s="30"/>
      <c r="H1" s="30"/>
      <c r="I1" s="30"/>
      <c r="J1" s="30"/>
      <c r="K1" s="30"/>
      <c r="L1" s="30"/>
      <c r="M1" s="30"/>
      <c r="N1" s="30"/>
      <c r="O1" s="30"/>
      <c r="P1" s="30"/>
      <c r="Q1" s="30"/>
      <c r="R1" s="30"/>
      <c r="S1" s="30"/>
      <c r="T1" s="30"/>
      <c r="U1" s="30"/>
      <c r="V1" s="30"/>
    </row>
    <row r="2" spans="1:30" x14ac:dyDescent="0.25">
      <c r="A2" s="12" t="s">
        <v>338</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370</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334.44752430417998</v>
      </c>
      <c r="C6" s="222">
        <v>1823</v>
      </c>
      <c r="D6" s="77">
        <v>0.1834599694482611</v>
      </c>
      <c r="E6" s="224">
        <v>144.29858031859999</v>
      </c>
      <c r="F6" s="225">
        <v>319.60000000000002</v>
      </c>
      <c r="G6" s="78">
        <v>0.45149743528973713</v>
      </c>
      <c r="H6" s="232">
        <v>106.44852191085999</v>
      </c>
      <c r="I6" s="222">
        <v>544.20000000000005</v>
      </c>
      <c r="J6" s="77">
        <v>0.19560551619048142</v>
      </c>
      <c r="K6" s="224">
        <v>3.3814150286800002</v>
      </c>
      <c r="L6" s="225">
        <v>50.2</v>
      </c>
      <c r="M6" s="78">
        <v>6.7358865113147412E-2</v>
      </c>
      <c r="N6" s="232">
        <v>80.319007046039999</v>
      </c>
      <c r="O6" s="222">
        <v>141.4</v>
      </c>
      <c r="P6" s="79">
        <v>0.56802692394653465</v>
      </c>
      <c r="Q6" s="28"/>
      <c r="R6" s="19"/>
      <c r="S6" s="28"/>
      <c r="T6" s="18"/>
      <c r="U6" s="19"/>
      <c r="V6" s="13"/>
      <c r="W6" s="18"/>
      <c r="Z6" s="16"/>
      <c r="AA6" s="18"/>
      <c r="AB6" s="18"/>
      <c r="AC6" s="19"/>
      <c r="AD6" s="16"/>
    </row>
    <row r="7" spans="1:30" x14ac:dyDescent="0.25">
      <c r="A7" s="76" t="s">
        <v>1</v>
      </c>
      <c r="B7" s="222">
        <v>196.92203952552001</v>
      </c>
      <c r="C7" s="222">
        <v>910.8</v>
      </c>
      <c r="D7" s="77">
        <v>0.21620777286508566</v>
      </c>
      <c r="E7" s="224">
        <v>86.916619181200005</v>
      </c>
      <c r="F7" s="225">
        <v>184</v>
      </c>
      <c r="G7" s="78">
        <v>0.47237293033260874</v>
      </c>
      <c r="H7" s="232">
        <v>63.182488826099984</v>
      </c>
      <c r="I7" s="222">
        <v>270</v>
      </c>
      <c r="J7" s="77">
        <v>0.2340092178744444</v>
      </c>
      <c r="K7" s="224">
        <v>2.47909943282</v>
      </c>
      <c r="L7" s="225">
        <v>27.4</v>
      </c>
      <c r="M7" s="78">
        <v>9.0478081489781023E-2</v>
      </c>
      <c r="N7" s="232">
        <v>44.343832085399995</v>
      </c>
      <c r="O7" s="222">
        <v>71.2</v>
      </c>
      <c r="P7" s="79">
        <v>0.62280663041292128</v>
      </c>
      <c r="Q7" s="28"/>
      <c r="R7" s="19"/>
      <c r="S7" s="28"/>
      <c r="T7" s="20"/>
      <c r="U7" s="19"/>
      <c r="V7" s="13"/>
      <c r="W7" s="18"/>
      <c r="Z7" s="16"/>
      <c r="AA7" s="18"/>
      <c r="AB7" s="20"/>
      <c r="AC7" s="19"/>
      <c r="AD7" s="16"/>
    </row>
    <row r="8" spans="1:30" ht="15.75" thickBot="1" x14ac:dyDescent="0.3">
      <c r="A8" s="80" t="s">
        <v>2</v>
      </c>
      <c r="B8" s="223">
        <v>137.52548477866</v>
      </c>
      <c r="C8" s="223">
        <v>912.2</v>
      </c>
      <c r="D8" s="81">
        <v>0.15076242576042534</v>
      </c>
      <c r="E8" s="226">
        <v>57.381961137400005</v>
      </c>
      <c r="F8" s="227">
        <v>135.6</v>
      </c>
      <c r="G8" s="82">
        <v>0.42317080484808267</v>
      </c>
      <c r="H8" s="233">
        <v>43.266033084759997</v>
      </c>
      <c r="I8" s="223">
        <v>274.2</v>
      </c>
      <c r="J8" s="81">
        <v>0.1577900550137126</v>
      </c>
      <c r="K8" s="226">
        <v>0.90231559585999999</v>
      </c>
      <c r="L8" s="227">
        <v>22.8</v>
      </c>
      <c r="M8" s="82">
        <v>3.9575245432456135E-2</v>
      </c>
      <c r="N8" s="233">
        <v>35.975174960639997</v>
      </c>
      <c r="O8" s="223">
        <v>70.2</v>
      </c>
      <c r="P8" s="83">
        <v>0.51246687978119654</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1415.11387942332</v>
      </c>
      <c r="C11" s="222">
        <v>15177.400000000001</v>
      </c>
      <c r="D11" s="77">
        <v>9.3238227853474229E-2</v>
      </c>
      <c r="E11" s="224">
        <v>168.45140478000002</v>
      </c>
      <c r="F11" s="225">
        <v>518.4</v>
      </c>
      <c r="G11" s="78">
        <v>0.32494483946759262</v>
      </c>
      <c r="H11" s="232">
        <v>577.40616904060005</v>
      </c>
      <c r="I11" s="222">
        <v>2593.1999999999998</v>
      </c>
      <c r="J11" s="77">
        <v>0.22266164161676696</v>
      </c>
      <c r="K11" s="224">
        <v>13.1874018656</v>
      </c>
      <c r="L11" s="225">
        <v>118.4</v>
      </c>
      <c r="M11" s="78">
        <v>0.11138008332432432</v>
      </c>
      <c r="N11" s="232">
        <v>656.06890375679995</v>
      </c>
      <c r="O11" s="222">
        <v>1140.4000000000001</v>
      </c>
      <c r="P11" s="79">
        <v>0.57529717972360561</v>
      </c>
      <c r="Q11" s="28"/>
      <c r="R11" s="22"/>
      <c r="S11" s="28"/>
      <c r="T11" s="22"/>
      <c r="U11" s="23"/>
      <c r="V11" s="13"/>
    </row>
    <row r="12" spans="1:30" x14ac:dyDescent="0.25">
      <c r="A12" s="92" t="s">
        <v>1</v>
      </c>
      <c r="B12" s="222">
        <v>868.38880067187995</v>
      </c>
      <c r="C12" s="222">
        <v>7341.6</v>
      </c>
      <c r="D12" s="77">
        <v>0.11828331707963931</v>
      </c>
      <c r="E12" s="224">
        <v>109.93667138800001</v>
      </c>
      <c r="F12" s="225">
        <v>321</v>
      </c>
      <c r="G12" s="78">
        <v>0.34248184233021811</v>
      </c>
      <c r="H12" s="232">
        <v>394.75789936200005</v>
      </c>
      <c r="I12" s="222">
        <v>1501</v>
      </c>
      <c r="J12" s="77">
        <v>0.26299660184010665</v>
      </c>
      <c r="K12" s="224">
        <v>10.113336487600002</v>
      </c>
      <c r="L12" s="225">
        <v>75.2</v>
      </c>
      <c r="M12" s="78">
        <v>0.13448585754787235</v>
      </c>
      <c r="N12" s="232">
        <v>353.58089345179997</v>
      </c>
      <c r="O12" s="222">
        <v>570.4</v>
      </c>
      <c r="P12" s="79">
        <v>0.61988235177384288</v>
      </c>
      <c r="Q12" s="28"/>
      <c r="R12" s="22"/>
      <c r="S12" s="28"/>
      <c r="T12" s="22"/>
      <c r="U12" s="23"/>
      <c r="V12" s="13"/>
    </row>
    <row r="13" spans="1:30" ht="15.75" thickBot="1" x14ac:dyDescent="0.3">
      <c r="A13" s="80" t="s">
        <v>2</v>
      </c>
      <c r="B13" s="223">
        <v>546.72507875144004</v>
      </c>
      <c r="C13" s="223">
        <v>7835.8</v>
      </c>
      <c r="D13" s="81">
        <v>6.9772719920294032E-2</v>
      </c>
      <c r="E13" s="226">
        <v>58.514733391999997</v>
      </c>
      <c r="F13" s="227">
        <v>197.4</v>
      </c>
      <c r="G13" s="82">
        <v>0.29642722083080036</v>
      </c>
      <c r="H13" s="233">
        <v>182.64826967860003</v>
      </c>
      <c r="I13" s="223">
        <v>1092.2</v>
      </c>
      <c r="J13" s="81">
        <v>0.16722969206976745</v>
      </c>
      <c r="K13" s="226">
        <v>3.0740653779999998</v>
      </c>
      <c r="L13" s="227">
        <v>43.2</v>
      </c>
      <c r="M13" s="82">
        <v>7.1158920787037033E-2</v>
      </c>
      <c r="N13" s="233">
        <v>302.48801030499999</v>
      </c>
      <c r="O13" s="223">
        <v>570</v>
      </c>
      <c r="P13" s="83">
        <v>0.53068071983333331</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3180.7221768148202</v>
      </c>
      <c r="C16" s="222">
        <v>78525.2</v>
      </c>
      <c r="D16" s="77">
        <v>4.0505750724796882E-2</v>
      </c>
      <c r="E16" s="224">
        <v>53.3337091378</v>
      </c>
      <c r="F16" s="225">
        <v>115.6</v>
      </c>
      <c r="G16" s="78">
        <v>0.4613642658979239</v>
      </c>
      <c r="H16" s="232">
        <v>646.50920823359991</v>
      </c>
      <c r="I16" s="222">
        <v>3131</v>
      </c>
      <c r="J16" s="77">
        <v>0.20648649256901946</v>
      </c>
      <c r="K16" s="224">
        <v>27.056879657800003</v>
      </c>
      <c r="L16" s="225">
        <v>248.8</v>
      </c>
      <c r="M16" s="78">
        <v>0.10874951630948554</v>
      </c>
      <c r="N16" s="232">
        <v>2453.8223798161998</v>
      </c>
      <c r="O16" s="222">
        <v>4189.3999999999996</v>
      </c>
      <c r="P16" s="79">
        <v>0.58572167370415817</v>
      </c>
      <c r="Q16" s="28"/>
      <c r="R16" s="22"/>
      <c r="S16" s="28"/>
      <c r="T16" s="22"/>
      <c r="U16" s="23"/>
      <c r="V16" s="13"/>
    </row>
    <row r="17" spans="1:22" x14ac:dyDescent="0.25">
      <c r="A17" s="76" t="s">
        <v>1</v>
      </c>
      <c r="B17" s="222">
        <v>1723.1278546296401</v>
      </c>
      <c r="C17" s="222">
        <v>37201.199999999997</v>
      </c>
      <c r="D17" s="77">
        <v>4.6319147087449872E-2</v>
      </c>
      <c r="E17" s="224">
        <v>30.939493517599999</v>
      </c>
      <c r="F17" s="225">
        <v>65.2</v>
      </c>
      <c r="G17" s="78">
        <v>0.47453210916564414</v>
      </c>
      <c r="H17" s="232">
        <v>418.89661764659996</v>
      </c>
      <c r="I17" s="222">
        <v>1689</v>
      </c>
      <c r="J17" s="77">
        <v>0.24801457527921844</v>
      </c>
      <c r="K17" s="224">
        <v>19.964178936000003</v>
      </c>
      <c r="L17" s="225">
        <v>143.4</v>
      </c>
      <c r="M17" s="78">
        <v>0.1392202157322176</v>
      </c>
      <c r="N17" s="232">
        <v>1253.3275645302001</v>
      </c>
      <c r="O17" s="222">
        <v>2006</v>
      </c>
      <c r="P17" s="79">
        <v>0.62478941402303101</v>
      </c>
      <c r="Q17" s="28"/>
      <c r="R17" s="22"/>
      <c r="S17" s="28"/>
      <c r="T17" s="22"/>
      <c r="U17" s="23"/>
      <c r="V17" s="13"/>
    </row>
    <row r="18" spans="1:22" ht="15.75" thickBot="1" x14ac:dyDescent="0.3">
      <c r="A18" s="93" t="s">
        <v>2</v>
      </c>
      <c r="B18" s="223">
        <v>1457.5943221851799</v>
      </c>
      <c r="C18" s="223">
        <v>41324</v>
      </c>
      <c r="D18" s="81">
        <v>3.5272343485267151E-2</v>
      </c>
      <c r="E18" s="226">
        <v>22.394215620200004</v>
      </c>
      <c r="F18" s="227">
        <v>50.4</v>
      </c>
      <c r="G18" s="82">
        <v>0.44432967500396836</v>
      </c>
      <c r="H18" s="233">
        <v>227.61259058699997</v>
      </c>
      <c r="I18" s="223">
        <v>1442</v>
      </c>
      <c r="J18" s="81">
        <v>0.1578450697552011</v>
      </c>
      <c r="K18" s="226">
        <v>7.0927007218</v>
      </c>
      <c r="L18" s="227">
        <v>105.4</v>
      </c>
      <c r="M18" s="82">
        <v>6.7293175728652746E-2</v>
      </c>
      <c r="N18" s="233">
        <v>1200.4948152859999</v>
      </c>
      <c r="O18" s="223">
        <v>2183.4</v>
      </c>
      <c r="P18" s="83">
        <v>0.54982816491984976</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55'!A1" display="Back to Top"/>
  </hyperlinks>
  <pageMargins left="0.7" right="0.7" top="0.75" bottom="0.75" header="0.3" footer="0.3"/>
  <pageSetup paperSize="5" scale="78" orientation="landscape" r:id="rId1"/>
</worksheet>
</file>

<file path=xl/worksheets/sheet5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2"/>
  </cols>
  <sheetData>
    <row r="1" spans="1:31" ht="14.45" customHeight="1" x14ac:dyDescent="0.2">
      <c r="A1" s="129" t="s">
        <v>609</v>
      </c>
    </row>
    <row r="2" spans="1:31" ht="14.45" customHeight="1" x14ac:dyDescent="0.2">
      <c r="A2" s="129" t="s">
        <v>431</v>
      </c>
    </row>
    <row r="3" spans="1:31" ht="14.45" customHeight="1" x14ac:dyDescent="0.2">
      <c r="A3" s="133"/>
    </row>
    <row r="4" spans="1:31" ht="14.45" customHeight="1" thickBot="1" x14ac:dyDescent="0.25">
      <c r="A4" s="134" t="s">
        <v>610</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76.015892636598096</v>
      </c>
      <c r="C6" s="144">
        <v>1855</v>
      </c>
      <c r="D6" s="145">
        <v>4.0978917863400001E-2</v>
      </c>
      <c r="E6" s="146">
        <v>21.193300853043699</v>
      </c>
      <c r="F6" s="147">
        <v>166</v>
      </c>
      <c r="G6" s="148">
        <v>0.12767048706653</v>
      </c>
      <c r="H6" s="149">
        <v>21.0642582036721</v>
      </c>
      <c r="I6" s="144">
        <v>444</v>
      </c>
      <c r="J6" s="150">
        <v>4.7442022981239999E-2</v>
      </c>
      <c r="K6" s="172">
        <v>2.4544562224196498</v>
      </c>
      <c r="L6" s="173">
        <v>54.6</v>
      </c>
      <c r="M6" s="148">
        <v>4.495341066703E-2</v>
      </c>
      <c r="N6" s="149">
        <v>13.288364456611101</v>
      </c>
      <c r="O6" s="152">
        <v>23.2</v>
      </c>
      <c r="P6" s="150">
        <v>0.57277433002634004</v>
      </c>
      <c r="Q6" s="146">
        <v>-1.5756343512297</v>
      </c>
      <c r="R6" s="151">
        <v>58.8</v>
      </c>
      <c r="S6" s="148">
        <v>-2.6796502571899999E-2</v>
      </c>
      <c r="T6" s="153">
        <v>4.4959360849897898</v>
      </c>
      <c r="U6" s="152">
        <v>5.8</v>
      </c>
      <c r="V6" s="150">
        <v>0.77516139396376005</v>
      </c>
      <c r="W6" s="146">
        <v>6.0938611681025003</v>
      </c>
      <c r="X6" s="151">
        <v>31.2</v>
      </c>
      <c r="Y6" s="148">
        <v>0.19531606308020999</v>
      </c>
      <c r="Z6" s="149">
        <v>2.1732569587383801</v>
      </c>
      <c r="AA6" s="152">
        <v>14</v>
      </c>
      <c r="AB6" s="150">
        <v>0.15523263990988001</v>
      </c>
      <c r="AC6" s="146">
        <v>6.8280930402506304</v>
      </c>
      <c r="AD6" s="151">
        <v>65</v>
      </c>
      <c r="AE6" s="154">
        <v>0.10504758523462</v>
      </c>
    </row>
    <row r="7" spans="1:31" x14ac:dyDescent="0.2">
      <c r="A7" s="142" t="s">
        <v>1</v>
      </c>
      <c r="B7" s="144">
        <v>58.383582765829097</v>
      </c>
      <c r="C7" s="144">
        <v>933</v>
      </c>
      <c r="D7" s="145">
        <v>6.2576187315999995E-2</v>
      </c>
      <c r="E7" s="146">
        <v>15.702900037964501</v>
      </c>
      <c r="F7" s="147">
        <v>81.400000000000006</v>
      </c>
      <c r="G7" s="148">
        <v>0.19291031987671001</v>
      </c>
      <c r="H7" s="149">
        <v>14.711035344039299</v>
      </c>
      <c r="I7" s="144">
        <v>220.4</v>
      </c>
      <c r="J7" s="150">
        <v>6.6746984319599995E-2</v>
      </c>
      <c r="K7" s="172">
        <v>1.7650538067759001</v>
      </c>
      <c r="L7" s="173">
        <v>26.6</v>
      </c>
      <c r="M7" s="148">
        <v>6.6355406269770004E-2</v>
      </c>
      <c r="N7" s="149">
        <v>8.7751513727708303</v>
      </c>
      <c r="O7" s="152">
        <v>14.2</v>
      </c>
      <c r="P7" s="150">
        <v>0.61796840653315999</v>
      </c>
      <c r="Q7" s="146">
        <v>1.2643495808574601</v>
      </c>
      <c r="R7" s="151">
        <v>32.200000000000003</v>
      </c>
      <c r="S7" s="148">
        <v>3.9265514933459998E-2</v>
      </c>
      <c r="T7" s="153">
        <v>4.0760659036383204</v>
      </c>
      <c r="U7" s="152">
        <v>5.2</v>
      </c>
      <c r="V7" s="150">
        <v>0.78385882762275005</v>
      </c>
      <c r="W7" s="146">
        <v>5.1456410157917496</v>
      </c>
      <c r="X7" s="151">
        <v>22.8</v>
      </c>
      <c r="Y7" s="148">
        <v>0.22568600946455</v>
      </c>
      <c r="Z7" s="149">
        <v>1.92363092933309</v>
      </c>
      <c r="AA7" s="152">
        <v>11.2</v>
      </c>
      <c r="AB7" s="150">
        <v>0.1717527615476</v>
      </c>
      <c r="AC7" s="146">
        <v>5.0197547746578799</v>
      </c>
      <c r="AD7" s="151">
        <v>35.200000000000003</v>
      </c>
      <c r="AE7" s="154">
        <v>0.14260666973460001</v>
      </c>
    </row>
    <row r="8" spans="1:31" ht="13.5" thickBot="1" x14ac:dyDescent="0.25">
      <c r="A8" s="155" t="s">
        <v>2</v>
      </c>
      <c r="B8" s="156">
        <v>17.632309870768999</v>
      </c>
      <c r="C8" s="156">
        <v>922</v>
      </c>
      <c r="D8" s="157">
        <v>1.912398033706E-2</v>
      </c>
      <c r="E8" s="158">
        <v>5.4904008150791697</v>
      </c>
      <c r="F8" s="159">
        <v>84.6</v>
      </c>
      <c r="G8" s="160">
        <v>6.4898354788170007E-2</v>
      </c>
      <c r="H8" s="161">
        <v>6.3532228596328402</v>
      </c>
      <c r="I8" s="156">
        <v>223.6</v>
      </c>
      <c r="J8" s="162">
        <v>2.841334015936E-2</v>
      </c>
      <c r="K8" s="176">
        <v>0.68940241564376004</v>
      </c>
      <c r="L8" s="177">
        <v>28</v>
      </c>
      <c r="M8" s="160">
        <v>2.462151484442E-2</v>
      </c>
      <c r="N8" s="161">
        <v>4.51321308384024</v>
      </c>
      <c r="O8" s="164">
        <v>9</v>
      </c>
      <c r="P8" s="162">
        <v>0.50146812042668998</v>
      </c>
      <c r="Q8" s="158">
        <v>-2.8399839320872</v>
      </c>
      <c r="R8" s="163">
        <v>26.6</v>
      </c>
      <c r="S8" s="160">
        <v>-0.1067663132364</v>
      </c>
      <c r="T8" s="165">
        <v>0.41987018135146997</v>
      </c>
      <c r="U8" s="164">
        <v>0.6</v>
      </c>
      <c r="V8" s="162">
        <v>0.69978363558579004</v>
      </c>
      <c r="W8" s="158">
        <v>0.94822015231074996</v>
      </c>
      <c r="X8" s="163">
        <v>8.4</v>
      </c>
      <c r="Y8" s="160">
        <v>0.11288335146557001</v>
      </c>
      <c r="Z8" s="161">
        <v>0.24962602940529</v>
      </c>
      <c r="AA8" s="164">
        <v>2.8</v>
      </c>
      <c r="AB8" s="162">
        <v>8.9152153359029998E-2</v>
      </c>
      <c r="AC8" s="158">
        <v>1.80833826559275</v>
      </c>
      <c r="AD8" s="163">
        <v>29.8</v>
      </c>
      <c r="AE8" s="166">
        <v>6.0682492133979998E-2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388.47741413290402</v>
      </c>
      <c r="C11" s="144">
        <v>19282</v>
      </c>
      <c r="D11" s="145">
        <v>2.0147153517940001E-2</v>
      </c>
      <c r="E11" s="146">
        <v>40.653581446153403</v>
      </c>
      <c r="F11" s="147">
        <v>285</v>
      </c>
      <c r="G11" s="148">
        <v>0.14264414542510001</v>
      </c>
      <c r="H11" s="149">
        <v>-45.255896424572001</v>
      </c>
      <c r="I11" s="144">
        <v>1607.8</v>
      </c>
      <c r="J11" s="150">
        <v>-2.8147715154E-2</v>
      </c>
      <c r="K11" s="172">
        <v>25.832083644467701</v>
      </c>
      <c r="L11" s="173">
        <v>530.79999999999995</v>
      </c>
      <c r="M11" s="148">
        <v>4.8666321862220002E-2</v>
      </c>
      <c r="N11" s="149">
        <v>95.081023566845204</v>
      </c>
      <c r="O11" s="152">
        <v>256.60000000000002</v>
      </c>
      <c r="P11" s="150">
        <v>0.37054179098536999</v>
      </c>
      <c r="Q11" s="146">
        <v>-6.1777470714459</v>
      </c>
      <c r="R11" s="151">
        <v>210.2</v>
      </c>
      <c r="S11" s="148">
        <v>-2.9389852861300001E-2</v>
      </c>
      <c r="T11" s="153">
        <v>111.156146764067</v>
      </c>
      <c r="U11" s="152">
        <v>191.6</v>
      </c>
      <c r="V11" s="150">
        <v>0.58014690377905997</v>
      </c>
      <c r="W11" s="146">
        <v>25.600313927791301</v>
      </c>
      <c r="X11" s="151">
        <v>132.19999999999999</v>
      </c>
      <c r="Y11" s="148">
        <v>0.19364836556574</v>
      </c>
      <c r="Z11" s="149">
        <v>16.127811569658299</v>
      </c>
      <c r="AA11" s="152">
        <v>121.2</v>
      </c>
      <c r="AB11" s="150">
        <v>0.1330677522249</v>
      </c>
      <c r="AC11" s="146">
        <v>125.46009670993899</v>
      </c>
      <c r="AD11" s="151">
        <v>1288.4000000000001</v>
      </c>
      <c r="AE11" s="154">
        <v>9.7376666182819996E-2</v>
      </c>
    </row>
    <row r="12" spans="1:31" x14ac:dyDescent="0.2">
      <c r="A12" s="142" t="s">
        <v>1</v>
      </c>
      <c r="B12" s="144">
        <v>335.43863037633997</v>
      </c>
      <c r="C12" s="144">
        <v>8342.4</v>
      </c>
      <c r="D12" s="145">
        <v>4.0208888374610001E-2</v>
      </c>
      <c r="E12" s="146">
        <v>31.658746463392699</v>
      </c>
      <c r="F12" s="147">
        <v>137.4</v>
      </c>
      <c r="G12" s="148">
        <v>0.23041300191698</v>
      </c>
      <c r="H12" s="149">
        <v>22.978816394245001</v>
      </c>
      <c r="I12" s="144">
        <v>947.2</v>
      </c>
      <c r="J12" s="150">
        <v>2.4259730145949999E-2</v>
      </c>
      <c r="K12" s="172">
        <v>18.470541561937502</v>
      </c>
      <c r="L12" s="173">
        <v>259.39999999999998</v>
      </c>
      <c r="M12" s="148">
        <v>7.1204863384490003E-2</v>
      </c>
      <c r="N12" s="149">
        <v>64.825002985204094</v>
      </c>
      <c r="O12" s="152">
        <v>138.4</v>
      </c>
      <c r="P12" s="150">
        <v>0.46838874989308998</v>
      </c>
      <c r="Q12" s="146">
        <v>4.5978815939556901</v>
      </c>
      <c r="R12" s="151">
        <v>127.2</v>
      </c>
      <c r="S12" s="148">
        <v>3.6146867877009999E-2</v>
      </c>
      <c r="T12" s="153">
        <v>78.7721298400145</v>
      </c>
      <c r="U12" s="152">
        <v>119.2</v>
      </c>
      <c r="V12" s="150">
        <v>0.66084001543635995</v>
      </c>
      <c r="W12" s="146">
        <v>15.332674585991001</v>
      </c>
      <c r="X12" s="151">
        <v>64.2</v>
      </c>
      <c r="Y12" s="148">
        <v>0.2388267069469</v>
      </c>
      <c r="Z12" s="149">
        <v>12.040695378358199</v>
      </c>
      <c r="AA12" s="152">
        <v>71.8</v>
      </c>
      <c r="AB12" s="150">
        <v>0.16769770721947</v>
      </c>
      <c r="AC12" s="146">
        <v>86.762141573241706</v>
      </c>
      <c r="AD12" s="151">
        <v>597.4</v>
      </c>
      <c r="AE12" s="154">
        <v>0.145232911907</v>
      </c>
    </row>
    <row r="13" spans="1:31" ht="13.5" thickBot="1" x14ac:dyDescent="0.25">
      <c r="A13" s="155" t="s">
        <v>2</v>
      </c>
      <c r="B13" s="156">
        <v>53.038783756563902</v>
      </c>
      <c r="C13" s="156">
        <v>10939.6</v>
      </c>
      <c r="D13" s="157">
        <v>4.8483293499399999E-3</v>
      </c>
      <c r="E13" s="158">
        <v>8.9948349827607501</v>
      </c>
      <c r="F13" s="159">
        <v>147.6</v>
      </c>
      <c r="G13" s="160">
        <v>6.094061641437E-2</v>
      </c>
      <c r="H13" s="161">
        <v>-68.234712818817002</v>
      </c>
      <c r="I13" s="156">
        <v>660.6</v>
      </c>
      <c r="J13" s="162">
        <v>-0.1032920266709</v>
      </c>
      <c r="K13" s="176">
        <v>7.36154208253022</v>
      </c>
      <c r="L13" s="177">
        <v>271.39999999999998</v>
      </c>
      <c r="M13" s="160">
        <v>2.712432602259E-2</v>
      </c>
      <c r="N13" s="161">
        <v>30.256020581641199</v>
      </c>
      <c r="O13" s="164">
        <v>118.2</v>
      </c>
      <c r="P13" s="162">
        <v>0.25597310136752</v>
      </c>
      <c r="Q13" s="158">
        <v>-10.775628665401999</v>
      </c>
      <c r="R13" s="163">
        <v>83</v>
      </c>
      <c r="S13" s="160">
        <v>-0.12982685139040001</v>
      </c>
      <c r="T13" s="165">
        <v>32.384016924052602</v>
      </c>
      <c r="U13" s="164">
        <v>72.400000000000006</v>
      </c>
      <c r="V13" s="162">
        <v>0.44729305143719</v>
      </c>
      <c r="W13" s="158">
        <v>10.267639341800299</v>
      </c>
      <c r="X13" s="163">
        <v>68</v>
      </c>
      <c r="Y13" s="160">
        <v>0.15099469620295</v>
      </c>
      <c r="Z13" s="161">
        <v>4.0871161913001197</v>
      </c>
      <c r="AA13" s="164">
        <v>49.4</v>
      </c>
      <c r="AB13" s="162">
        <v>8.2735145572880003E-2</v>
      </c>
      <c r="AC13" s="158">
        <v>38.697955136697203</v>
      </c>
      <c r="AD13" s="163">
        <v>691</v>
      </c>
      <c r="AE13" s="166">
        <v>5.6002829430820002E-2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3707.2387929517599</v>
      </c>
      <c r="C16" s="144">
        <v>116760.6</v>
      </c>
      <c r="D16" s="145">
        <v>3.1750768606459999E-2</v>
      </c>
      <c r="E16" s="146">
        <v>7.8541459938017901</v>
      </c>
      <c r="F16" s="147">
        <v>58.6</v>
      </c>
      <c r="G16" s="148">
        <v>0.13402979511606999</v>
      </c>
      <c r="H16" s="149">
        <v>33.644483117979199</v>
      </c>
      <c r="I16" s="144">
        <v>2502.6</v>
      </c>
      <c r="J16" s="150">
        <v>1.344381168304E-2</v>
      </c>
      <c r="K16" s="172">
        <v>160.380162487348</v>
      </c>
      <c r="L16" s="173">
        <v>3023.4</v>
      </c>
      <c r="M16" s="148">
        <v>5.304629307645E-2</v>
      </c>
      <c r="N16" s="149">
        <v>102.844117066507</v>
      </c>
      <c r="O16" s="152">
        <v>327.8</v>
      </c>
      <c r="P16" s="150">
        <v>0.31374044254577999</v>
      </c>
      <c r="Q16" s="146">
        <v>-17.956668771676998</v>
      </c>
      <c r="R16" s="151">
        <v>532.4</v>
      </c>
      <c r="S16" s="148">
        <v>-3.3727777557600001E-2</v>
      </c>
      <c r="T16" s="153">
        <v>549.37080039350099</v>
      </c>
      <c r="U16" s="152">
        <v>730.2</v>
      </c>
      <c r="V16" s="150">
        <v>0.75235661516501995</v>
      </c>
      <c r="W16" s="146">
        <v>141.00040019954201</v>
      </c>
      <c r="X16" s="151">
        <v>734</v>
      </c>
      <c r="Y16" s="148">
        <v>0.19209863787404</v>
      </c>
      <c r="Z16" s="149">
        <v>185.26442663415199</v>
      </c>
      <c r="AA16" s="152">
        <v>1346.2</v>
      </c>
      <c r="AB16" s="150">
        <v>0.13762028423277001</v>
      </c>
      <c r="AC16" s="146">
        <v>2544.8369258306102</v>
      </c>
      <c r="AD16" s="151">
        <v>18933.2</v>
      </c>
      <c r="AE16" s="154">
        <v>0.13441134757097001</v>
      </c>
    </row>
    <row r="17" spans="1:31" x14ac:dyDescent="0.2">
      <c r="A17" s="142" t="s">
        <v>1</v>
      </c>
      <c r="B17" s="144">
        <v>2651.7168065487099</v>
      </c>
      <c r="C17" s="144">
        <v>53911.199999999997</v>
      </c>
      <c r="D17" s="145">
        <v>4.9186751668460003E-2</v>
      </c>
      <c r="E17" s="146">
        <v>5.4886509810525004</v>
      </c>
      <c r="F17" s="147">
        <v>28.8</v>
      </c>
      <c r="G17" s="148">
        <v>0.19057815906431999</v>
      </c>
      <c r="H17" s="149">
        <v>81.646286433382897</v>
      </c>
      <c r="I17" s="144">
        <v>1246.8</v>
      </c>
      <c r="J17" s="150">
        <v>6.548466990165E-2</v>
      </c>
      <c r="K17" s="172">
        <v>108.142499261319</v>
      </c>
      <c r="L17" s="173">
        <v>1396.6</v>
      </c>
      <c r="M17" s="148">
        <v>7.7432693155749993E-2</v>
      </c>
      <c r="N17" s="149">
        <v>70.571995365564405</v>
      </c>
      <c r="O17" s="152">
        <v>169.6</v>
      </c>
      <c r="P17" s="150">
        <v>0.41610846324035999</v>
      </c>
      <c r="Q17" s="146">
        <v>10.8703481951996</v>
      </c>
      <c r="R17" s="151">
        <v>315.2</v>
      </c>
      <c r="S17" s="148">
        <v>3.448714528934E-2</v>
      </c>
      <c r="T17" s="153">
        <v>346.92891057348402</v>
      </c>
      <c r="U17" s="152">
        <v>434.4</v>
      </c>
      <c r="V17" s="150">
        <v>0.79863929690028002</v>
      </c>
      <c r="W17" s="146">
        <v>90.775455672375102</v>
      </c>
      <c r="X17" s="151">
        <v>391.4</v>
      </c>
      <c r="Y17" s="148">
        <v>0.23192502726718001</v>
      </c>
      <c r="Z17" s="149">
        <v>117.452589386098</v>
      </c>
      <c r="AA17" s="152">
        <v>658</v>
      </c>
      <c r="AB17" s="150">
        <v>0.17849937596671001</v>
      </c>
      <c r="AC17" s="146">
        <v>1819.8400706802399</v>
      </c>
      <c r="AD17" s="151">
        <v>10523.4</v>
      </c>
      <c r="AE17" s="154">
        <v>0.17293270907503999</v>
      </c>
    </row>
    <row r="18" spans="1:31" ht="13.5" thickBot="1" x14ac:dyDescent="0.25">
      <c r="A18" s="155" t="s">
        <v>2</v>
      </c>
      <c r="B18" s="156">
        <v>1055.5219864030501</v>
      </c>
      <c r="C18" s="156">
        <v>62849.4</v>
      </c>
      <c r="D18" s="157">
        <v>1.6794464010840001E-2</v>
      </c>
      <c r="E18" s="158">
        <v>2.3654950127492902</v>
      </c>
      <c r="F18" s="159">
        <v>29.8</v>
      </c>
      <c r="G18" s="160">
        <v>7.9379027273470001E-2</v>
      </c>
      <c r="H18" s="161">
        <v>-48.001803315403997</v>
      </c>
      <c r="I18" s="156">
        <v>1255.8</v>
      </c>
      <c r="J18" s="162">
        <v>-3.8224082907600002E-2</v>
      </c>
      <c r="K18" s="176">
        <v>52.237663226029298</v>
      </c>
      <c r="L18" s="177">
        <v>1626.8</v>
      </c>
      <c r="M18" s="160">
        <v>3.211068553358E-2</v>
      </c>
      <c r="N18" s="161">
        <v>32.2721217009424</v>
      </c>
      <c r="O18" s="164">
        <v>158.19999999999999</v>
      </c>
      <c r="P18" s="162">
        <v>0.20399571239534001</v>
      </c>
      <c r="Q18" s="158">
        <v>-28.827016966875998</v>
      </c>
      <c r="R18" s="163">
        <v>217.2</v>
      </c>
      <c r="S18" s="160">
        <v>-0.13272107259150001</v>
      </c>
      <c r="T18" s="165">
        <v>202.441889820017</v>
      </c>
      <c r="U18" s="164">
        <v>295.8</v>
      </c>
      <c r="V18" s="162">
        <v>0.68438772758625999</v>
      </c>
      <c r="W18" s="158">
        <v>50.224944527167096</v>
      </c>
      <c r="X18" s="163">
        <v>342.6</v>
      </c>
      <c r="Y18" s="160">
        <v>0.14659937106587001</v>
      </c>
      <c r="Z18" s="161">
        <v>67.811837248053905</v>
      </c>
      <c r="AA18" s="164">
        <v>688.2</v>
      </c>
      <c r="AB18" s="162">
        <v>9.8535073013739996E-2</v>
      </c>
      <c r="AC18" s="158">
        <v>724.99685515037004</v>
      </c>
      <c r="AD18" s="163">
        <v>8409.7999999999993</v>
      </c>
      <c r="AE18" s="166">
        <v>8.620857275445E-2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611</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56'!A1" display="Back to Top"/>
  </hyperlinks>
  <pageMargins left="0.7" right="0.7" top="0.75" bottom="0.75" header="0.3" footer="0.3"/>
  <pageSetup paperSize="5" scale="38" orientation="landscape" r:id="rId1"/>
</worksheet>
</file>

<file path=xl/worksheets/sheet5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258</v>
      </c>
      <c r="B1" s="12"/>
      <c r="C1" s="12"/>
      <c r="D1" s="12"/>
      <c r="E1" s="30"/>
      <c r="F1" s="30"/>
      <c r="G1" s="30"/>
      <c r="H1" s="30"/>
      <c r="I1" s="30"/>
      <c r="J1" s="30"/>
      <c r="K1" s="30"/>
      <c r="L1" s="30"/>
      <c r="M1" s="30"/>
      <c r="N1" s="30"/>
      <c r="O1" s="30"/>
      <c r="P1" s="30"/>
      <c r="Q1" s="30"/>
      <c r="R1" s="30"/>
      <c r="S1" s="30"/>
      <c r="T1" s="30"/>
      <c r="U1" s="30"/>
      <c r="V1" s="30"/>
    </row>
    <row r="2" spans="1:30" x14ac:dyDescent="0.25">
      <c r="A2" s="12" t="s">
        <v>380</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404</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367.89864965364001</v>
      </c>
      <c r="C6" s="222">
        <v>1902.2</v>
      </c>
      <c r="D6" s="77">
        <v>0.19340692338010723</v>
      </c>
      <c r="E6" s="224">
        <v>165.469634154</v>
      </c>
      <c r="F6" s="225">
        <v>344.2</v>
      </c>
      <c r="G6" s="78">
        <v>0.48073688016850669</v>
      </c>
      <c r="H6" s="232">
        <v>107.5669414832</v>
      </c>
      <c r="I6" s="222">
        <v>522.4</v>
      </c>
      <c r="J6" s="77">
        <v>0.20590915291577336</v>
      </c>
      <c r="K6" s="224">
        <v>3.9350960458399999</v>
      </c>
      <c r="L6" s="225">
        <v>46.2</v>
      </c>
      <c r="M6" s="78">
        <v>8.5175239087445884E-2</v>
      </c>
      <c r="N6" s="232">
        <v>90.926977970600007</v>
      </c>
      <c r="O6" s="222">
        <v>147.80000000000001</v>
      </c>
      <c r="P6" s="79">
        <v>0.61520282794722603</v>
      </c>
      <c r="Q6" s="28"/>
      <c r="R6" s="19"/>
      <c r="S6" s="28"/>
      <c r="T6" s="18"/>
      <c r="U6" s="19"/>
      <c r="V6" s="13"/>
      <c r="W6" s="18"/>
      <c r="Z6" s="16"/>
      <c r="AA6" s="18"/>
      <c r="AB6" s="18"/>
      <c r="AC6" s="19"/>
      <c r="AD6" s="16"/>
    </row>
    <row r="7" spans="1:30" x14ac:dyDescent="0.25">
      <c r="A7" s="76" t="s">
        <v>1</v>
      </c>
      <c r="B7" s="222">
        <v>216.79489627819999</v>
      </c>
      <c r="C7" s="222">
        <v>998.2</v>
      </c>
      <c r="D7" s="77">
        <v>0.21718583077359244</v>
      </c>
      <c r="E7" s="224">
        <v>95.072253422000003</v>
      </c>
      <c r="F7" s="225">
        <v>193.2</v>
      </c>
      <c r="G7" s="78">
        <v>0.4920924090165632</v>
      </c>
      <c r="H7" s="232">
        <v>71.150854581199994</v>
      </c>
      <c r="I7" s="222">
        <v>288</v>
      </c>
      <c r="J7" s="77">
        <v>0.24705157840694442</v>
      </c>
      <c r="K7" s="224">
        <v>3.0550803252000001</v>
      </c>
      <c r="L7" s="225">
        <v>25.4</v>
      </c>
      <c r="M7" s="78">
        <v>0.12027875296062993</v>
      </c>
      <c r="N7" s="232">
        <v>47.516707949800001</v>
      </c>
      <c r="O7" s="222">
        <v>72.2</v>
      </c>
      <c r="P7" s="79">
        <v>0.65812614888919663</v>
      </c>
      <c r="Q7" s="28"/>
      <c r="R7" s="19"/>
      <c r="S7" s="28"/>
      <c r="T7" s="20"/>
      <c r="U7" s="19"/>
      <c r="V7" s="13"/>
      <c r="W7" s="18"/>
      <c r="Z7" s="16"/>
      <c r="AA7" s="18"/>
      <c r="AB7" s="20"/>
      <c r="AC7" s="19"/>
      <c r="AD7" s="16"/>
    </row>
    <row r="8" spans="1:30" ht="15.75" thickBot="1" x14ac:dyDescent="0.3">
      <c r="A8" s="80" t="s">
        <v>2</v>
      </c>
      <c r="B8" s="223">
        <v>151.10375337544002</v>
      </c>
      <c r="C8" s="223">
        <v>904</v>
      </c>
      <c r="D8" s="81">
        <v>0.16715016966309737</v>
      </c>
      <c r="E8" s="226">
        <v>70.397380732000002</v>
      </c>
      <c r="F8" s="227">
        <v>151</v>
      </c>
      <c r="G8" s="82">
        <v>0.46620781941721856</v>
      </c>
      <c r="H8" s="233">
        <v>36.416086902000004</v>
      </c>
      <c r="I8" s="223">
        <v>234.4</v>
      </c>
      <c r="J8" s="81">
        <v>0.15535873251706486</v>
      </c>
      <c r="K8" s="226">
        <v>0.88001572064</v>
      </c>
      <c r="L8" s="227">
        <v>20.8</v>
      </c>
      <c r="M8" s="82">
        <v>4.2308448107692305E-2</v>
      </c>
      <c r="N8" s="233">
        <v>43.410270020799999</v>
      </c>
      <c r="O8" s="223">
        <v>75.599999999999994</v>
      </c>
      <c r="P8" s="83">
        <v>0.57420992091005296</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1539.6424852038001</v>
      </c>
      <c r="C11" s="222">
        <v>15219.8</v>
      </c>
      <c r="D11" s="77">
        <v>0.10116049390949948</v>
      </c>
      <c r="E11" s="224">
        <v>175.163797574</v>
      </c>
      <c r="F11" s="225">
        <v>461.8</v>
      </c>
      <c r="G11" s="78">
        <v>0.37930662099177131</v>
      </c>
      <c r="H11" s="232">
        <v>672.08261290399992</v>
      </c>
      <c r="I11" s="222">
        <v>2851.8</v>
      </c>
      <c r="J11" s="77">
        <v>0.23566961669962827</v>
      </c>
      <c r="K11" s="224">
        <v>11.415390406</v>
      </c>
      <c r="L11" s="225">
        <v>98.4</v>
      </c>
      <c r="M11" s="78">
        <v>0.11601006510162601</v>
      </c>
      <c r="N11" s="232">
        <v>680.98068431280001</v>
      </c>
      <c r="O11" s="222">
        <v>1059.4000000000001</v>
      </c>
      <c r="P11" s="79">
        <v>0.6427984560249197</v>
      </c>
      <c r="Q11" s="28"/>
      <c r="R11" s="22"/>
      <c r="S11" s="28"/>
      <c r="T11" s="22"/>
      <c r="U11" s="23"/>
      <c r="V11" s="13"/>
    </row>
    <row r="12" spans="1:30" x14ac:dyDescent="0.25">
      <c r="A12" s="92" t="s">
        <v>1</v>
      </c>
      <c r="B12" s="222">
        <v>946.20074596860013</v>
      </c>
      <c r="C12" s="222">
        <v>7649.6</v>
      </c>
      <c r="D12" s="77">
        <v>0.12369283962149656</v>
      </c>
      <c r="E12" s="224">
        <v>105.39282659999999</v>
      </c>
      <c r="F12" s="225">
        <v>271.8</v>
      </c>
      <c r="G12" s="78">
        <v>0.38775874392935977</v>
      </c>
      <c r="H12" s="232">
        <v>468.58859803999997</v>
      </c>
      <c r="I12" s="222">
        <v>1715.2</v>
      </c>
      <c r="J12" s="77">
        <v>0.27319764344682834</v>
      </c>
      <c r="K12" s="224">
        <v>8.884605242000001</v>
      </c>
      <c r="L12" s="225">
        <v>63.2</v>
      </c>
      <c r="M12" s="78">
        <v>0.14057919686708861</v>
      </c>
      <c r="N12" s="232">
        <v>363.33471608399998</v>
      </c>
      <c r="O12" s="222">
        <v>537</v>
      </c>
      <c r="P12" s="79">
        <v>0.67660096105027934</v>
      </c>
      <c r="Q12" s="28"/>
      <c r="R12" s="22"/>
      <c r="S12" s="28"/>
      <c r="T12" s="22"/>
      <c r="U12" s="23"/>
      <c r="V12" s="13"/>
    </row>
    <row r="13" spans="1:30" ht="15.75" thickBot="1" x14ac:dyDescent="0.3">
      <c r="A13" s="80" t="s">
        <v>2</v>
      </c>
      <c r="B13" s="223">
        <v>593.44173923519998</v>
      </c>
      <c r="C13" s="223">
        <v>7570.2</v>
      </c>
      <c r="D13" s="81">
        <v>7.8391817816596654E-2</v>
      </c>
      <c r="E13" s="226">
        <v>69.770970973999994</v>
      </c>
      <c r="F13" s="227">
        <v>190</v>
      </c>
      <c r="G13" s="82">
        <v>0.36721563670526314</v>
      </c>
      <c r="H13" s="233">
        <v>203.49401486400001</v>
      </c>
      <c r="I13" s="223">
        <v>1136.5999999999999</v>
      </c>
      <c r="J13" s="81">
        <v>0.17903749328171742</v>
      </c>
      <c r="K13" s="226">
        <v>2.5307851640000001</v>
      </c>
      <c r="L13" s="227">
        <v>35.200000000000003</v>
      </c>
      <c r="M13" s="82">
        <v>7.1897305795454544E-2</v>
      </c>
      <c r="N13" s="233">
        <v>317.64596822879997</v>
      </c>
      <c r="O13" s="223">
        <v>522.4</v>
      </c>
      <c r="P13" s="83">
        <v>0.60805124086676876</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2609.8122613378</v>
      </c>
      <c r="C16" s="222">
        <v>68736</v>
      </c>
      <c r="D16" s="77">
        <v>3.7968637414714269E-2</v>
      </c>
      <c r="E16" s="224">
        <v>57.091752456000009</v>
      </c>
      <c r="F16" s="225">
        <v>123.8</v>
      </c>
      <c r="G16" s="78">
        <v>0.46116116684975778</v>
      </c>
      <c r="H16" s="232">
        <v>643.627382496</v>
      </c>
      <c r="I16" s="222">
        <v>3087</v>
      </c>
      <c r="J16" s="77">
        <v>0.20849607466666667</v>
      </c>
      <c r="K16" s="224">
        <v>24.396137915999997</v>
      </c>
      <c r="L16" s="225">
        <v>214</v>
      </c>
      <c r="M16" s="78">
        <v>0.11400064446728971</v>
      </c>
      <c r="N16" s="232">
        <v>1884.6969884739999</v>
      </c>
      <c r="O16" s="222">
        <v>3045.8</v>
      </c>
      <c r="P16" s="79">
        <v>0.61878553696040439</v>
      </c>
      <c r="Q16" s="28"/>
      <c r="R16" s="22"/>
      <c r="S16" s="28"/>
      <c r="T16" s="22"/>
      <c r="U16" s="23"/>
      <c r="V16" s="13"/>
    </row>
    <row r="17" spans="1:22" x14ac:dyDescent="0.25">
      <c r="A17" s="76" t="s">
        <v>1</v>
      </c>
      <c r="B17" s="222">
        <v>1447.1428335328001</v>
      </c>
      <c r="C17" s="222">
        <v>33446.400000000001</v>
      </c>
      <c r="D17" s="77">
        <v>4.3267521572809033E-2</v>
      </c>
      <c r="E17" s="224">
        <v>35.218749030000005</v>
      </c>
      <c r="F17" s="225">
        <v>73.599999999999994</v>
      </c>
      <c r="G17" s="78">
        <v>0.47851561182065228</v>
      </c>
      <c r="H17" s="232">
        <v>413.83522539400002</v>
      </c>
      <c r="I17" s="222">
        <v>1671.4</v>
      </c>
      <c r="J17" s="77">
        <v>0.24759795703841092</v>
      </c>
      <c r="K17" s="224">
        <v>17.531848625999999</v>
      </c>
      <c r="L17" s="225">
        <v>120.2</v>
      </c>
      <c r="M17" s="78">
        <v>0.14585564580698834</v>
      </c>
      <c r="N17" s="232">
        <v>980.55701048800006</v>
      </c>
      <c r="O17" s="222">
        <v>1508.4</v>
      </c>
      <c r="P17" s="79">
        <v>0.65006431350304961</v>
      </c>
      <c r="Q17" s="28"/>
      <c r="R17" s="22"/>
      <c r="S17" s="28"/>
      <c r="T17" s="22"/>
      <c r="U17" s="23"/>
      <c r="V17" s="13"/>
    </row>
    <row r="18" spans="1:22" ht="15.75" thickBot="1" x14ac:dyDescent="0.3">
      <c r="A18" s="93" t="s">
        <v>2</v>
      </c>
      <c r="B18" s="223">
        <v>1162.6694278049999</v>
      </c>
      <c r="C18" s="223">
        <v>35289.599999999999</v>
      </c>
      <c r="D18" s="81">
        <v>3.2946517608728916E-2</v>
      </c>
      <c r="E18" s="226">
        <v>21.873003426</v>
      </c>
      <c r="F18" s="227">
        <v>50.2</v>
      </c>
      <c r="G18" s="82">
        <v>0.4357171997211155</v>
      </c>
      <c r="H18" s="233">
        <v>229.79215710199998</v>
      </c>
      <c r="I18" s="223">
        <v>1415.6</v>
      </c>
      <c r="J18" s="81">
        <v>0.16232845231845153</v>
      </c>
      <c r="K18" s="226">
        <v>6.8642892900000003</v>
      </c>
      <c r="L18" s="227">
        <v>93.8</v>
      </c>
      <c r="M18" s="82">
        <v>7.3180056396588491E-2</v>
      </c>
      <c r="N18" s="233">
        <v>904.13997798599996</v>
      </c>
      <c r="O18" s="223">
        <v>1537.4</v>
      </c>
      <c r="P18" s="83">
        <v>0.58809677246390002</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57'!A1" display="Back to Top"/>
  </hyperlinks>
  <pageMargins left="0.7" right="0.7" top="0.75" bottom="0.75" header="0.3" footer="0.3"/>
  <pageSetup paperSize="5" scale="78" orientation="landscape" r:id="rId1"/>
</worksheet>
</file>

<file path=xl/worksheets/sheet5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6384" width="14.5703125" style="133"/>
  </cols>
  <sheetData>
    <row r="1" spans="1:31" ht="14.45" customHeight="1" x14ac:dyDescent="0.2">
      <c r="A1" s="129" t="s">
        <v>612</v>
      </c>
    </row>
    <row r="2" spans="1:31" ht="14.45" customHeight="1" x14ac:dyDescent="0.2">
      <c r="A2" s="129" t="s">
        <v>432</v>
      </c>
    </row>
    <row r="3" spans="1:31" ht="14.45" customHeight="1" x14ac:dyDescent="0.2">
      <c r="E3" s="133" t="s">
        <v>613</v>
      </c>
    </row>
    <row r="4" spans="1:31" ht="14.45" customHeight="1" thickBot="1" x14ac:dyDescent="0.25">
      <c r="A4" s="134" t="s">
        <v>614</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88.131079928948793</v>
      </c>
      <c r="C6" s="144">
        <v>1937.4</v>
      </c>
      <c r="D6" s="145">
        <v>4.5489356833360001E-2</v>
      </c>
      <c r="E6" s="146">
        <v>21.608302531639399</v>
      </c>
      <c r="F6" s="147">
        <v>161.4</v>
      </c>
      <c r="G6" s="148">
        <v>0.13388043699900001</v>
      </c>
      <c r="H6" s="149">
        <v>20.472478006089599</v>
      </c>
      <c r="I6" s="144">
        <v>397.8</v>
      </c>
      <c r="J6" s="150">
        <v>5.1464248381320001E-2</v>
      </c>
      <c r="K6" s="172">
        <v>2.2457636331554198</v>
      </c>
      <c r="L6" s="173">
        <v>48.2</v>
      </c>
      <c r="M6" s="148">
        <v>4.6592606496999998E-2</v>
      </c>
      <c r="N6" s="149">
        <v>17.848421335740401</v>
      </c>
      <c r="O6" s="152">
        <v>31.6</v>
      </c>
      <c r="P6" s="150">
        <v>0.56482345999177996</v>
      </c>
      <c r="Q6" s="146">
        <v>-1.5271388908521</v>
      </c>
      <c r="R6" s="151">
        <v>60</v>
      </c>
      <c r="S6" s="148">
        <v>-2.5452314847500001E-2</v>
      </c>
      <c r="T6" s="153">
        <v>7.4236761240232001</v>
      </c>
      <c r="U6" s="152">
        <v>8.8000000000000007</v>
      </c>
      <c r="V6" s="150">
        <v>0.84359955954808996</v>
      </c>
      <c r="W6" s="146">
        <v>6.4990537032527804</v>
      </c>
      <c r="X6" s="151">
        <v>33.200000000000003</v>
      </c>
      <c r="Y6" s="148">
        <v>0.19575462961605</v>
      </c>
      <c r="Z6" s="149">
        <v>1.99328140633802</v>
      </c>
      <c r="AA6" s="152">
        <v>14.6</v>
      </c>
      <c r="AB6" s="150">
        <v>0.13652612372178</v>
      </c>
      <c r="AC6" s="146">
        <v>11.567242079562099</v>
      </c>
      <c r="AD6" s="151">
        <v>85.8</v>
      </c>
      <c r="AE6" s="154">
        <v>0.13481634125364</v>
      </c>
    </row>
    <row r="7" spans="1:31" x14ac:dyDescent="0.2">
      <c r="A7" s="142" t="s">
        <v>1</v>
      </c>
      <c r="B7" s="144">
        <v>69.432438386578198</v>
      </c>
      <c r="C7" s="144">
        <v>1022.2</v>
      </c>
      <c r="D7" s="145">
        <v>6.7924514171959993E-2</v>
      </c>
      <c r="E7" s="146">
        <v>15.547761306429299</v>
      </c>
      <c r="F7" s="147">
        <v>81.599999999999994</v>
      </c>
      <c r="G7" s="148">
        <v>0.19053629051997001</v>
      </c>
      <c r="H7" s="149">
        <v>16.189144901708602</v>
      </c>
      <c r="I7" s="144">
        <v>220.6</v>
      </c>
      <c r="J7" s="150">
        <v>7.3386876254350003E-2</v>
      </c>
      <c r="K7" s="172">
        <v>1.63943232541533</v>
      </c>
      <c r="L7" s="173">
        <v>23.8</v>
      </c>
      <c r="M7" s="148">
        <v>6.8883711151900007E-2</v>
      </c>
      <c r="N7" s="149">
        <v>12.4113477746151</v>
      </c>
      <c r="O7" s="152">
        <v>21</v>
      </c>
      <c r="P7" s="150">
        <v>0.59101656069594999</v>
      </c>
      <c r="Q7" s="146">
        <v>1.30230493121347</v>
      </c>
      <c r="R7" s="151">
        <v>34.200000000000003</v>
      </c>
      <c r="S7" s="148">
        <v>3.8079091555949997E-2</v>
      </c>
      <c r="T7" s="153">
        <v>5.9732301933378196</v>
      </c>
      <c r="U7" s="152">
        <v>6.6</v>
      </c>
      <c r="V7" s="150">
        <v>0.90503487777846003</v>
      </c>
      <c r="W7" s="146">
        <v>5.6373615419187804</v>
      </c>
      <c r="X7" s="151">
        <v>27</v>
      </c>
      <c r="Y7" s="148">
        <v>0.20879116821921001</v>
      </c>
      <c r="Z7" s="149">
        <v>1.65412811714693</v>
      </c>
      <c r="AA7" s="152">
        <v>10.199999999999999</v>
      </c>
      <c r="AB7" s="150">
        <v>0.16216942324969999</v>
      </c>
      <c r="AC7" s="146">
        <v>9.07772729479289</v>
      </c>
      <c r="AD7" s="151">
        <v>50.8</v>
      </c>
      <c r="AE7" s="154">
        <v>0.17869541918883999</v>
      </c>
    </row>
    <row r="8" spans="1:31" ht="13.5" thickBot="1" x14ac:dyDescent="0.25">
      <c r="A8" s="155" t="s">
        <v>2</v>
      </c>
      <c r="B8" s="156">
        <v>18.698641542370599</v>
      </c>
      <c r="C8" s="156">
        <v>915.2</v>
      </c>
      <c r="D8" s="157">
        <v>2.043120797899E-2</v>
      </c>
      <c r="E8" s="158">
        <v>6.0605412252100601</v>
      </c>
      <c r="F8" s="159">
        <v>79.8</v>
      </c>
      <c r="G8" s="160">
        <v>7.5946631894860006E-2</v>
      </c>
      <c r="H8" s="161">
        <v>4.2833331043809801</v>
      </c>
      <c r="I8" s="156">
        <v>177.2</v>
      </c>
      <c r="J8" s="162">
        <v>2.4172308715469999E-2</v>
      </c>
      <c r="K8" s="176">
        <v>0.60633130774010002</v>
      </c>
      <c r="L8" s="177">
        <v>24.4</v>
      </c>
      <c r="M8" s="160">
        <v>2.4849643759840001E-2</v>
      </c>
      <c r="N8" s="161">
        <v>5.4370735611253203</v>
      </c>
      <c r="O8" s="164">
        <v>10.6</v>
      </c>
      <c r="P8" s="162">
        <v>0.51293146803069001</v>
      </c>
      <c r="Q8" s="158">
        <v>-2.8294438220655</v>
      </c>
      <c r="R8" s="163">
        <v>25.8</v>
      </c>
      <c r="S8" s="160">
        <v>-0.10966836519629999</v>
      </c>
      <c r="T8" s="165">
        <v>1.4504459306853901</v>
      </c>
      <c r="U8" s="164">
        <v>2.2000000000000002</v>
      </c>
      <c r="V8" s="162">
        <v>0.65929360485698996</v>
      </c>
      <c r="W8" s="158">
        <v>0.86169216133399995</v>
      </c>
      <c r="X8" s="163">
        <v>6.2</v>
      </c>
      <c r="Y8" s="160">
        <v>0.13898260666677001</v>
      </c>
      <c r="Z8" s="161">
        <v>0.33915328919109999</v>
      </c>
      <c r="AA8" s="164">
        <v>4.4000000000000004</v>
      </c>
      <c r="AB8" s="162">
        <v>7.7080292997979999E-2</v>
      </c>
      <c r="AC8" s="158">
        <v>2.4895147847691899</v>
      </c>
      <c r="AD8" s="163">
        <v>35</v>
      </c>
      <c r="AE8" s="166">
        <v>7.1128993850550007E-2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453.70951208894201</v>
      </c>
      <c r="C11" s="144">
        <v>20150.599999999999</v>
      </c>
      <c r="D11" s="145">
        <v>2.2515930646680001E-2</v>
      </c>
      <c r="E11" s="146">
        <v>32.828164619780701</v>
      </c>
      <c r="F11" s="147">
        <v>219.8</v>
      </c>
      <c r="G11" s="148">
        <v>0.14935470709636001</v>
      </c>
      <c r="H11" s="149">
        <v>-64.901386601972007</v>
      </c>
      <c r="I11" s="144">
        <v>1870</v>
      </c>
      <c r="J11" s="150">
        <v>-3.4706623851300002E-2</v>
      </c>
      <c r="K11" s="172">
        <v>19.584941744143201</v>
      </c>
      <c r="L11" s="173">
        <v>387.8</v>
      </c>
      <c r="M11" s="148">
        <v>5.0502686292269998E-2</v>
      </c>
      <c r="N11" s="149">
        <v>88.258507042966102</v>
      </c>
      <c r="O11" s="152">
        <v>247</v>
      </c>
      <c r="P11" s="150">
        <v>0.35732189086221</v>
      </c>
      <c r="Q11" s="146">
        <v>-6.3606453666334</v>
      </c>
      <c r="R11" s="151">
        <v>201.4</v>
      </c>
      <c r="S11" s="148">
        <v>-3.1582151770800003E-2</v>
      </c>
      <c r="T11" s="153">
        <v>224.41295807333799</v>
      </c>
      <c r="U11" s="152">
        <v>281.60000000000002</v>
      </c>
      <c r="V11" s="150">
        <v>0.79692101588542996</v>
      </c>
      <c r="W11" s="146">
        <v>35.032760446638299</v>
      </c>
      <c r="X11" s="151">
        <v>194.4</v>
      </c>
      <c r="Y11" s="148">
        <v>0.18020967307942001</v>
      </c>
      <c r="Z11" s="149">
        <v>11.2847696610137</v>
      </c>
      <c r="AA11" s="152">
        <v>84.2</v>
      </c>
      <c r="AB11" s="150">
        <v>0.13402339264862001</v>
      </c>
      <c r="AC11" s="146">
        <v>113.569442469666</v>
      </c>
      <c r="AD11" s="151">
        <v>1132.5999999999999</v>
      </c>
      <c r="AE11" s="154">
        <v>0.10027321425893</v>
      </c>
    </row>
    <row r="12" spans="1:31" x14ac:dyDescent="0.2">
      <c r="A12" s="142" t="s">
        <v>1</v>
      </c>
      <c r="B12" s="144">
        <v>387.14829949985898</v>
      </c>
      <c r="C12" s="144">
        <v>9194.2000000000007</v>
      </c>
      <c r="D12" s="145">
        <v>4.2107883176329998E-2</v>
      </c>
      <c r="E12" s="146">
        <v>27.0748113054802</v>
      </c>
      <c r="F12" s="147">
        <v>122.6</v>
      </c>
      <c r="G12" s="148">
        <v>0.22083859139869999</v>
      </c>
      <c r="H12" s="149">
        <v>24.552085092595402</v>
      </c>
      <c r="I12" s="144">
        <v>1154.8</v>
      </c>
      <c r="J12" s="150">
        <v>2.126089807118E-2</v>
      </c>
      <c r="K12" s="172">
        <v>14.135481812463601</v>
      </c>
      <c r="L12" s="173">
        <v>196</v>
      </c>
      <c r="M12" s="148">
        <v>7.2119805165630005E-2</v>
      </c>
      <c r="N12" s="149">
        <v>57.362935838688998</v>
      </c>
      <c r="O12" s="152">
        <v>129</v>
      </c>
      <c r="P12" s="150">
        <v>0.44467392123014998</v>
      </c>
      <c r="Q12" s="146">
        <v>4.3224963525774101</v>
      </c>
      <c r="R12" s="151">
        <v>122</v>
      </c>
      <c r="S12" s="148">
        <v>3.5430297971949999E-2</v>
      </c>
      <c r="T12" s="153">
        <v>153.17430535032599</v>
      </c>
      <c r="U12" s="152">
        <v>182.6</v>
      </c>
      <c r="V12" s="150">
        <v>0.83885161747166004</v>
      </c>
      <c r="W12" s="146">
        <v>19.0521773481392</v>
      </c>
      <c r="X12" s="151">
        <v>80.2</v>
      </c>
      <c r="Y12" s="148">
        <v>0.23755832104912</v>
      </c>
      <c r="Z12" s="149">
        <v>8.1608091371619604</v>
      </c>
      <c r="AA12" s="152">
        <v>47.2</v>
      </c>
      <c r="AB12" s="150">
        <v>0.17289849866869</v>
      </c>
      <c r="AC12" s="146">
        <v>79.313197262426499</v>
      </c>
      <c r="AD12" s="151">
        <v>534.79999999999995</v>
      </c>
      <c r="AE12" s="154">
        <v>0.14830440774574999</v>
      </c>
    </row>
    <row r="13" spans="1:31" ht="13.5" thickBot="1" x14ac:dyDescent="0.25">
      <c r="A13" s="155" t="s">
        <v>2</v>
      </c>
      <c r="B13" s="156">
        <v>66.5612125890828</v>
      </c>
      <c r="C13" s="156">
        <v>10956.4</v>
      </c>
      <c r="D13" s="157">
        <v>6.0750988088299996E-3</v>
      </c>
      <c r="E13" s="158">
        <v>5.7533533143005497</v>
      </c>
      <c r="F13" s="159">
        <v>97.2</v>
      </c>
      <c r="G13" s="160">
        <v>5.919087771914E-2</v>
      </c>
      <c r="H13" s="161">
        <v>-89.453471694567</v>
      </c>
      <c r="I13" s="156">
        <v>715.2</v>
      </c>
      <c r="J13" s="162">
        <v>-0.12507476467359999</v>
      </c>
      <c r="K13" s="176">
        <v>5.44945993167961</v>
      </c>
      <c r="L13" s="177">
        <v>191.8</v>
      </c>
      <c r="M13" s="160">
        <v>2.841219985234E-2</v>
      </c>
      <c r="N13" s="161">
        <v>30.895571204277001</v>
      </c>
      <c r="O13" s="164">
        <v>118</v>
      </c>
      <c r="P13" s="162">
        <v>0.26182687461252002</v>
      </c>
      <c r="Q13" s="158">
        <v>-10.683141719210999</v>
      </c>
      <c r="R13" s="163">
        <v>79.400000000000006</v>
      </c>
      <c r="S13" s="160">
        <v>-0.13454838437290001</v>
      </c>
      <c r="T13" s="165">
        <v>71.238652723012706</v>
      </c>
      <c r="U13" s="164">
        <v>99</v>
      </c>
      <c r="V13" s="162">
        <v>0.71958235073749999</v>
      </c>
      <c r="W13" s="158">
        <v>15.9805830984991</v>
      </c>
      <c r="X13" s="163">
        <v>114.2</v>
      </c>
      <c r="Y13" s="160">
        <v>0.13993505340192</v>
      </c>
      <c r="Z13" s="161">
        <v>3.1239605238517698</v>
      </c>
      <c r="AA13" s="164">
        <v>37</v>
      </c>
      <c r="AB13" s="162">
        <v>8.4431365509509998E-2</v>
      </c>
      <c r="AC13" s="158">
        <v>34.2562452072399</v>
      </c>
      <c r="AD13" s="163">
        <v>597.79999999999995</v>
      </c>
      <c r="AE13" s="166">
        <v>5.7303856151290002E-2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3218.11281735905</v>
      </c>
      <c r="C16" s="144">
        <v>97419.4</v>
      </c>
      <c r="D16" s="145">
        <v>3.3033593076519999E-2</v>
      </c>
      <c r="E16" s="146">
        <v>8.1825692715103209</v>
      </c>
      <c r="F16" s="147">
        <v>55.4</v>
      </c>
      <c r="G16" s="148">
        <v>0.14769980634495</v>
      </c>
      <c r="H16" s="149">
        <v>30.61265994743</v>
      </c>
      <c r="I16" s="144">
        <v>2228</v>
      </c>
      <c r="J16" s="150">
        <v>1.3739973046420001E-2</v>
      </c>
      <c r="K16" s="172">
        <v>92.702530094206395</v>
      </c>
      <c r="L16" s="173">
        <v>1721.6</v>
      </c>
      <c r="M16" s="148">
        <v>5.3846729840969998E-2</v>
      </c>
      <c r="N16" s="149">
        <v>105.065306651105</v>
      </c>
      <c r="O16" s="152">
        <v>312.39999999999998</v>
      </c>
      <c r="P16" s="150">
        <v>0.33631660259636997</v>
      </c>
      <c r="Q16" s="146">
        <v>-24.542888004952999</v>
      </c>
      <c r="R16" s="151">
        <v>563.6</v>
      </c>
      <c r="S16" s="148">
        <v>-4.3546643018E-2</v>
      </c>
      <c r="T16" s="153">
        <v>950.19923300090102</v>
      </c>
      <c r="U16" s="152">
        <v>1123.8</v>
      </c>
      <c r="V16" s="150">
        <v>0.84552343210615999</v>
      </c>
      <c r="W16" s="146">
        <v>175.77192394524801</v>
      </c>
      <c r="X16" s="151">
        <v>924.6</v>
      </c>
      <c r="Y16" s="148">
        <v>0.19010590952331</v>
      </c>
      <c r="Z16" s="149">
        <v>141.55400014984301</v>
      </c>
      <c r="AA16" s="152">
        <v>1033.5999999999999</v>
      </c>
      <c r="AB16" s="150">
        <v>0.13695239952578001</v>
      </c>
      <c r="AC16" s="146">
        <v>1738.56748230376</v>
      </c>
      <c r="AD16" s="151">
        <v>13135.2</v>
      </c>
      <c r="AE16" s="154">
        <v>0.13235942218647001</v>
      </c>
    </row>
    <row r="17" spans="1:31" x14ac:dyDescent="0.2">
      <c r="A17" s="142" t="s">
        <v>1</v>
      </c>
      <c r="B17" s="144">
        <v>2334.8256152374802</v>
      </c>
      <c r="C17" s="144">
        <v>45947</v>
      </c>
      <c r="D17" s="145">
        <v>5.0815627031959999E-2</v>
      </c>
      <c r="E17" s="146">
        <v>6.3825779069012096</v>
      </c>
      <c r="F17" s="147">
        <v>29.8</v>
      </c>
      <c r="G17" s="148">
        <v>0.21418046667453999</v>
      </c>
      <c r="H17" s="149">
        <v>72.845950380974102</v>
      </c>
      <c r="I17" s="144">
        <v>1132.8</v>
      </c>
      <c r="J17" s="150">
        <v>6.4306100265690003E-2</v>
      </c>
      <c r="K17" s="172">
        <v>65.707058426039097</v>
      </c>
      <c r="L17" s="173">
        <v>859.2</v>
      </c>
      <c r="M17" s="148">
        <v>7.6474695561029996E-2</v>
      </c>
      <c r="N17" s="149">
        <v>71.982331024729902</v>
      </c>
      <c r="O17" s="152">
        <v>168.8</v>
      </c>
      <c r="P17" s="150">
        <v>0.42643561033608002</v>
      </c>
      <c r="Q17" s="146">
        <v>10.466569134798799</v>
      </c>
      <c r="R17" s="151">
        <v>312.60000000000002</v>
      </c>
      <c r="S17" s="148">
        <v>3.3482306893150002E-2</v>
      </c>
      <c r="T17" s="153">
        <v>669.74176314668</v>
      </c>
      <c r="U17" s="152">
        <v>758.6</v>
      </c>
      <c r="V17" s="150">
        <v>0.88286549320679997</v>
      </c>
      <c r="W17" s="146">
        <v>117.942302075076</v>
      </c>
      <c r="X17" s="151">
        <v>514.20000000000005</v>
      </c>
      <c r="Y17" s="148">
        <v>0.22937048244861</v>
      </c>
      <c r="Z17" s="149">
        <v>89.122786390246503</v>
      </c>
      <c r="AA17" s="152">
        <v>499.8</v>
      </c>
      <c r="AB17" s="150">
        <v>0.17831689954030999</v>
      </c>
      <c r="AC17" s="146">
        <v>1230.63427675204</v>
      </c>
      <c r="AD17" s="151">
        <v>7166</v>
      </c>
      <c r="AE17" s="154">
        <v>0.17173238581524</v>
      </c>
    </row>
    <row r="18" spans="1:31" ht="13.5" thickBot="1" x14ac:dyDescent="0.25">
      <c r="A18" s="155" t="s">
        <v>2</v>
      </c>
      <c r="B18" s="156">
        <v>883.28720212156804</v>
      </c>
      <c r="C18" s="156">
        <v>51472.4</v>
      </c>
      <c r="D18" s="157">
        <v>1.7160404452130001E-2</v>
      </c>
      <c r="E18" s="158">
        <v>1.7999913646091099</v>
      </c>
      <c r="F18" s="159">
        <v>25.6</v>
      </c>
      <c r="G18" s="160">
        <v>7.0312162680039994E-2</v>
      </c>
      <c r="H18" s="161">
        <v>-42.233290433543999</v>
      </c>
      <c r="I18" s="156">
        <v>1095.2</v>
      </c>
      <c r="J18" s="162">
        <v>-3.8562171688800002E-2</v>
      </c>
      <c r="K18" s="176">
        <v>26.995471668167401</v>
      </c>
      <c r="L18" s="177">
        <v>862.4</v>
      </c>
      <c r="M18" s="160">
        <v>3.1302726887950001E-2</v>
      </c>
      <c r="N18" s="161">
        <v>33.082975626375102</v>
      </c>
      <c r="O18" s="164">
        <v>143.6</v>
      </c>
      <c r="P18" s="162">
        <v>0.23038283862378001</v>
      </c>
      <c r="Q18" s="158">
        <v>-35.009457139752001</v>
      </c>
      <c r="R18" s="163">
        <v>251</v>
      </c>
      <c r="S18" s="160">
        <v>-0.13947990892330001</v>
      </c>
      <c r="T18" s="165">
        <v>280.45746985422102</v>
      </c>
      <c r="U18" s="164">
        <v>365.2</v>
      </c>
      <c r="V18" s="162">
        <v>0.76795583202142004</v>
      </c>
      <c r="W18" s="158">
        <v>57.829621870172197</v>
      </c>
      <c r="X18" s="163">
        <v>410.4</v>
      </c>
      <c r="Y18" s="160">
        <v>0.14091038467391001</v>
      </c>
      <c r="Z18" s="161">
        <v>52.431213759596503</v>
      </c>
      <c r="AA18" s="164">
        <v>533.79999999999995</v>
      </c>
      <c r="AB18" s="162">
        <v>9.8222581040829995E-2</v>
      </c>
      <c r="AC18" s="158">
        <v>507.93320555172198</v>
      </c>
      <c r="AD18" s="163">
        <v>5969.2</v>
      </c>
      <c r="AE18" s="166">
        <v>8.5092341612230005E-2</v>
      </c>
    </row>
    <row r="19" spans="1:31" x14ac:dyDescent="0.2">
      <c r="A19" s="132"/>
      <c r="B19" s="130"/>
      <c r="C19" s="130"/>
      <c r="D19" s="131"/>
    </row>
    <row r="20" spans="1:31" x14ac:dyDescent="0.2">
      <c r="A20" s="134" t="s">
        <v>269</v>
      </c>
      <c r="B20" s="168" t="s">
        <v>526</v>
      </c>
      <c r="C20" s="167"/>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B21" s="168" t="s">
        <v>271</v>
      </c>
      <c r="C21" s="167"/>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B22" s="168" t="s">
        <v>527</v>
      </c>
      <c r="C22" s="167"/>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B23" s="168" t="s">
        <v>273</v>
      </c>
      <c r="C23" s="167"/>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B26" s="168" t="s">
        <v>275</v>
      </c>
      <c r="C26" s="167"/>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B27" s="168" t="s">
        <v>529</v>
      </c>
      <c r="C27" s="167"/>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B28" s="168" t="s">
        <v>276</v>
      </c>
      <c r="C28" s="167"/>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B29" s="168" t="s">
        <v>530</v>
      </c>
      <c r="C29" s="167"/>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B30" s="168" t="s">
        <v>615</v>
      </c>
      <c r="C30" s="167"/>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58'!A1" display="Back to Top"/>
  </hyperlinks>
  <pageMargins left="0.7" right="0.7" top="0.75" bottom="0.75" header="0.3" footer="0.3"/>
  <pageSetup paperSize="5" scale="38" orientation="landscape" r:id="rId1"/>
</worksheet>
</file>

<file path=xl/worksheets/sheet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160</v>
      </c>
      <c r="B1" s="12"/>
      <c r="C1" s="27"/>
      <c r="D1" s="26"/>
      <c r="E1" s="30"/>
      <c r="F1" s="48"/>
      <c r="G1" s="30"/>
      <c r="H1" s="30"/>
      <c r="I1" s="30"/>
      <c r="J1" s="30"/>
      <c r="K1" s="30"/>
      <c r="L1" s="30"/>
      <c r="M1" s="30"/>
      <c r="N1" s="30"/>
      <c r="O1" s="30"/>
      <c r="P1" s="30"/>
      <c r="Q1" s="30"/>
      <c r="R1" s="30"/>
      <c r="S1" s="30"/>
      <c r="T1" s="30"/>
      <c r="U1" s="30"/>
      <c r="V1" s="30"/>
    </row>
    <row r="2" spans="1:30" x14ac:dyDescent="0.25">
      <c r="A2" s="12" t="s">
        <v>317</v>
      </c>
      <c r="B2" s="30"/>
      <c r="C2" s="37"/>
      <c r="D2" s="49"/>
      <c r="E2" s="30"/>
      <c r="F2" s="30"/>
      <c r="G2" s="48"/>
      <c r="H2" s="30"/>
      <c r="I2" s="48"/>
      <c r="J2" s="48"/>
      <c r="K2" s="30"/>
      <c r="L2" s="30"/>
      <c r="M2" s="48"/>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48"/>
      <c r="N3" s="30"/>
      <c r="O3" s="30"/>
      <c r="P3" s="48"/>
      <c r="Q3" s="31"/>
      <c r="R3" s="31"/>
      <c r="S3" s="31"/>
      <c r="T3" s="30"/>
      <c r="U3" s="30"/>
      <c r="V3" s="30"/>
      <c r="Z3" s="16"/>
      <c r="AA3" s="16"/>
      <c r="AB3" s="16"/>
      <c r="AC3" s="16"/>
      <c r="AD3" s="16"/>
    </row>
    <row r="4" spans="1:30" ht="15.75" thickBot="1" x14ac:dyDescent="0.3">
      <c r="A4" s="12" t="s">
        <v>348</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250.68408230090003</v>
      </c>
      <c r="C6" s="222">
        <v>1346.2</v>
      </c>
      <c r="D6" s="77">
        <v>0.18621607658661418</v>
      </c>
      <c r="E6" s="224">
        <v>105.9870392736</v>
      </c>
      <c r="F6" s="225">
        <v>230.2</v>
      </c>
      <c r="G6" s="78">
        <v>0.46041285522849701</v>
      </c>
      <c r="H6" s="232">
        <v>78.283252519999991</v>
      </c>
      <c r="I6" s="222">
        <v>393.2</v>
      </c>
      <c r="J6" s="77">
        <v>0.19909270732451675</v>
      </c>
      <c r="K6" s="224">
        <v>2.2491630100800002</v>
      </c>
      <c r="L6" s="225">
        <v>31.6</v>
      </c>
      <c r="M6" s="78">
        <v>7.1176044622784818E-2</v>
      </c>
      <c r="N6" s="232">
        <v>64.164627497219996</v>
      </c>
      <c r="O6" s="222">
        <v>102.4</v>
      </c>
      <c r="P6" s="79">
        <v>0.62660769040253894</v>
      </c>
      <c r="Q6" s="28"/>
      <c r="R6" s="19"/>
      <c r="S6" s="28"/>
      <c r="T6" s="18"/>
      <c r="U6" s="19"/>
      <c r="V6" s="13"/>
      <c r="W6" s="18"/>
      <c r="Z6" s="16"/>
      <c r="AA6" s="18"/>
      <c r="AB6" s="18"/>
      <c r="AC6" s="19"/>
      <c r="AD6" s="16"/>
    </row>
    <row r="7" spans="1:30" x14ac:dyDescent="0.25">
      <c r="A7" s="76" t="s">
        <v>1</v>
      </c>
      <c r="B7" s="222">
        <v>155.04781977134002</v>
      </c>
      <c r="C7" s="222">
        <v>707.4</v>
      </c>
      <c r="D7" s="77">
        <v>0.21917984135049479</v>
      </c>
      <c r="E7" s="224">
        <v>67.03202336199999</v>
      </c>
      <c r="F7" s="225">
        <v>136.80000000000001</v>
      </c>
      <c r="G7" s="78">
        <v>0.49000017077485369</v>
      </c>
      <c r="H7" s="232">
        <v>49.620469529200001</v>
      </c>
      <c r="I7" s="222">
        <v>208.6</v>
      </c>
      <c r="J7" s="77">
        <v>0.23787377530776607</v>
      </c>
      <c r="K7" s="224">
        <v>1.55476319754</v>
      </c>
      <c r="L7" s="225">
        <v>15.6</v>
      </c>
      <c r="M7" s="78">
        <v>9.9664307534615387E-2</v>
      </c>
      <c r="N7" s="232">
        <v>36.840563682599999</v>
      </c>
      <c r="O7" s="222">
        <v>54.4</v>
      </c>
      <c r="P7" s="79">
        <v>0.67721624416544113</v>
      </c>
      <c r="Q7" s="28"/>
      <c r="R7" s="19"/>
      <c r="S7" s="28"/>
      <c r="T7" s="20"/>
      <c r="U7" s="19"/>
      <c r="V7" s="13"/>
      <c r="W7" s="18"/>
      <c r="Z7" s="16"/>
      <c r="AA7" s="18"/>
      <c r="AB7" s="20"/>
      <c r="AC7" s="19"/>
      <c r="AD7" s="16"/>
    </row>
    <row r="8" spans="1:30" ht="15.75" thickBot="1" x14ac:dyDescent="0.3">
      <c r="A8" s="80" t="s">
        <v>2</v>
      </c>
      <c r="B8" s="223">
        <v>95.63626252956</v>
      </c>
      <c r="C8" s="223">
        <v>638.79999999999995</v>
      </c>
      <c r="D8" s="81">
        <v>0.14971237089787101</v>
      </c>
      <c r="E8" s="229">
        <v>38.9550159116</v>
      </c>
      <c r="F8" s="227">
        <v>93.4</v>
      </c>
      <c r="G8" s="82">
        <v>0.41707725815417557</v>
      </c>
      <c r="H8" s="233">
        <v>28.662782990799997</v>
      </c>
      <c r="I8" s="223">
        <v>184.6</v>
      </c>
      <c r="J8" s="81">
        <v>0.155269680340195</v>
      </c>
      <c r="K8" s="226">
        <v>0.69439981254000005</v>
      </c>
      <c r="L8" s="227">
        <v>16</v>
      </c>
      <c r="M8" s="82">
        <v>4.3399988283750003E-2</v>
      </c>
      <c r="N8" s="233">
        <v>27.324063814620001</v>
      </c>
      <c r="O8" s="223">
        <v>48</v>
      </c>
      <c r="P8" s="83">
        <v>0.56925132947125001</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1049.8126961776002</v>
      </c>
      <c r="C11" s="222">
        <v>10146</v>
      </c>
      <c r="D11" s="77">
        <v>0.10347059887419674</v>
      </c>
      <c r="E11" s="224">
        <v>128.02288711599999</v>
      </c>
      <c r="F11" s="225">
        <v>359.8</v>
      </c>
      <c r="G11" s="78">
        <v>0.35581680688160083</v>
      </c>
      <c r="H11" s="232">
        <v>487.14506499399999</v>
      </c>
      <c r="I11" s="222">
        <v>2077.8000000000002</v>
      </c>
      <c r="J11" s="77">
        <v>0.23445233660313791</v>
      </c>
      <c r="K11" s="224">
        <v>10.592885308</v>
      </c>
      <c r="L11" s="225">
        <v>86.4</v>
      </c>
      <c r="M11" s="78">
        <v>0.12260283921296294</v>
      </c>
      <c r="N11" s="232">
        <v>424.05185876460001</v>
      </c>
      <c r="O11" s="222">
        <v>676.4</v>
      </c>
      <c r="P11" s="79">
        <v>0.62692468770638676</v>
      </c>
      <c r="Q11" s="28"/>
      <c r="R11" s="22"/>
      <c r="S11" s="28"/>
      <c r="T11" s="22"/>
      <c r="U11" s="23"/>
      <c r="V11" s="13"/>
    </row>
    <row r="12" spans="1:30" x14ac:dyDescent="0.25">
      <c r="A12" s="92" t="s">
        <v>1</v>
      </c>
      <c r="B12" s="222">
        <v>652.94594104539999</v>
      </c>
      <c r="C12" s="222">
        <v>5148.8</v>
      </c>
      <c r="D12" s="77">
        <v>0.12681516878600838</v>
      </c>
      <c r="E12" s="224">
        <v>84.007578240000001</v>
      </c>
      <c r="F12" s="225">
        <v>222.8</v>
      </c>
      <c r="G12" s="78">
        <v>0.37705376229802512</v>
      </c>
      <c r="H12" s="232">
        <v>337.98148034799999</v>
      </c>
      <c r="I12" s="222">
        <v>1252.5999999999999</v>
      </c>
      <c r="J12" s="77">
        <v>0.2698239504614402</v>
      </c>
      <c r="K12" s="224">
        <v>8.4343062660000001</v>
      </c>
      <c r="L12" s="225">
        <v>57</v>
      </c>
      <c r="M12" s="78">
        <v>0.14797028536842105</v>
      </c>
      <c r="N12" s="232">
        <v>222.52257619799997</v>
      </c>
      <c r="O12" s="222">
        <v>339.6</v>
      </c>
      <c r="P12" s="79">
        <v>0.6552490465194345</v>
      </c>
      <c r="Q12" s="28"/>
      <c r="R12" s="22"/>
      <c r="S12" s="28"/>
      <c r="T12" s="22"/>
      <c r="U12" s="23"/>
      <c r="V12" s="13"/>
    </row>
    <row r="13" spans="1:30" ht="15.75" thickBot="1" x14ac:dyDescent="0.3">
      <c r="A13" s="80" t="s">
        <v>2</v>
      </c>
      <c r="B13" s="223">
        <v>396.86675513219996</v>
      </c>
      <c r="C13" s="223">
        <v>4997.2</v>
      </c>
      <c r="D13" s="81">
        <v>7.9417825008444728E-2</v>
      </c>
      <c r="E13" s="226">
        <v>44.015308875999999</v>
      </c>
      <c r="F13" s="227">
        <v>137</v>
      </c>
      <c r="G13" s="82">
        <v>0.3212796268321168</v>
      </c>
      <c r="H13" s="233">
        <v>149.16358464599998</v>
      </c>
      <c r="I13" s="223">
        <v>825.2</v>
      </c>
      <c r="J13" s="81">
        <v>0.18076052429229275</v>
      </c>
      <c r="K13" s="226">
        <v>2.1585790419999999</v>
      </c>
      <c r="L13" s="227">
        <v>29.4</v>
      </c>
      <c r="M13" s="82">
        <v>7.3421055850340144E-2</v>
      </c>
      <c r="N13" s="233">
        <v>201.52928256659999</v>
      </c>
      <c r="O13" s="223">
        <v>336.8</v>
      </c>
      <c r="P13" s="83">
        <v>0.598364853226247</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2566.6453441392</v>
      </c>
      <c r="C16" s="222">
        <v>62598.6</v>
      </c>
      <c r="D16" s="77">
        <v>4.1001641316885683E-2</v>
      </c>
      <c r="E16" s="224">
        <v>87.011474015999994</v>
      </c>
      <c r="F16" s="225">
        <v>171.8</v>
      </c>
      <c r="G16" s="78">
        <v>0.50646958100116413</v>
      </c>
      <c r="H16" s="232">
        <v>532.13278796600002</v>
      </c>
      <c r="I16" s="222">
        <v>2537</v>
      </c>
      <c r="J16" s="77">
        <v>0.20974883246590462</v>
      </c>
      <c r="K16" s="224">
        <v>28.894871089999999</v>
      </c>
      <c r="L16" s="225">
        <v>241.8</v>
      </c>
      <c r="M16" s="78">
        <v>0.11949905330851943</v>
      </c>
      <c r="N16" s="232">
        <v>1918.6062110739999</v>
      </c>
      <c r="O16" s="222">
        <v>3081.4</v>
      </c>
      <c r="P16" s="79">
        <v>0.62264107583371187</v>
      </c>
      <c r="Q16" s="28"/>
      <c r="R16" s="22"/>
      <c r="S16" s="28"/>
      <c r="T16" s="22"/>
      <c r="U16" s="23"/>
      <c r="V16" s="13"/>
    </row>
    <row r="17" spans="1:22" x14ac:dyDescent="0.25">
      <c r="A17" s="76" t="s">
        <v>1</v>
      </c>
      <c r="B17" s="222">
        <v>1401.2494056156002</v>
      </c>
      <c r="C17" s="222">
        <v>29089</v>
      </c>
      <c r="D17" s="77">
        <v>4.8171109547100285E-2</v>
      </c>
      <c r="E17" s="224">
        <v>55.124609457999995</v>
      </c>
      <c r="F17" s="225">
        <v>105.2</v>
      </c>
      <c r="G17" s="78">
        <v>0.52399818876425852</v>
      </c>
      <c r="H17" s="232">
        <v>345.56759498400004</v>
      </c>
      <c r="I17" s="222">
        <v>1394.6</v>
      </c>
      <c r="J17" s="77">
        <v>0.24778975690807403</v>
      </c>
      <c r="K17" s="224">
        <v>21.03585502</v>
      </c>
      <c r="L17" s="225">
        <v>138.19999999999999</v>
      </c>
      <c r="M17" s="78">
        <v>0.15221313328509409</v>
      </c>
      <c r="N17" s="232">
        <v>979.52134616000001</v>
      </c>
      <c r="O17" s="222">
        <v>1491.2</v>
      </c>
      <c r="P17" s="79">
        <v>0.65686785552575111</v>
      </c>
      <c r="Q17" s="28"/>
      <c r="R17" s="22"/>
      <c r="S17" s="28"/>
      <c r="T17" s="22"/>
      <c r="U17" s="23"/>
      <c r="V17" s="13"/>
    </row>
    <row r="18" spans="1:22" ht="15.75" thickBot="1" x14ac:dyDescent="0.3">
      <c r="A18" s="93" t="s">
        <v>2</v>
      </c>
      <c r="B18" s="223">
        <v>1165.3959385236001</v>
      </c>
      <c r="C18" s="223">
        <v>33509.599999999999</v>
      </c>
      <c r="D18" s="81">
        <v>3.4777972238510757E-2</v>
      </c>
      <c r="E18" s="226">
        <v>31.886864558000003</v>
      </c>
      <c r="F18" s="227">
        <v>66.599999999999994</v>
      </c>
      <c r="G18" s="82">
        <v>0.4787817501201202</v>
      </c>
      <c r="H18" s="233">
        <v>186.56519298200001</v>
      </c>
      <c r="I18" s="223">
        <v>1142.4000000000001</v>
      </c>
      <c r="J18" s="81">
        <v>0.16330986780637255</v>
      </c>
      <c r="K18" s="226">
        <v>7.85901607</v>
      </c>
      <c r="L18" s="227">
        <v>103.6</v>
      </c>
      <c r="M18" s="82">
        <v>7.5859228474903478E-2</v>
      </c>
      <c r="N18" s="233">
        <v>939.08486491400004</v>
      </c>
      <c r="O18" s="223">
        <v>1590.2</v>
      </c>
      <c r="P18" s="83">
        <v>0.59054512948937243</v>
      </c>
      <c r="Q18" s="28"/>
      <c r="R18" s="22"/>
      <c r="S18" s="28"/>
      <c r="T18" s="22"/>
      <c r="U18" s="23"/>
      <c r="V18" s="13"/>
    </row>
    <row r="19" spans="1:22" x14ac:dyDescent="0.25">
      <c r="A19" s="30"/>
      <c r="B19" s="30"/>
      <c r="C19" s="48"/>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48"/>
      <c r="H20" s="32"/>
      <c r="I20" s="30"/>
      <c r="J20" s="48"/>
      <c r="K20" s="30"/>
      <c r="L20" s="30"/>
      <c r="M20" s="48"/>
      <c r="N20" s="30"/>
      <c r="O20" s="30"/>
      <c r="P20" s="48"/>
      <c r="Q20" s="30"/>
      <c r="R20" s="30"/>
      <c r="S20" s="30"/>
      <c r="T20" s="31"/>
      <c r="U20" s="31"/>
      <c r="V20" s="30"/>
    </row>
    <row r="21" spans="1:22" x14ac:dyDescent="0.25">
      <c r="A21" s="60"/>
      <c r="B21" s="55" t="s">
        <v>271</v>
      </c>
      <c r="C21" s="33"/>
      <c r="D21" s="33"/>
      <c r="E21" s="34"/>
      <c r="F21" s="30"/>
      <c r="G21" s="30"/>
      <c r="H21" s="34"/>
      <c r="I21" s="30"/>
      <c r="J21" s="30"/>
      <c r="K21" s="30"/>
      <c r="L21" s="30"/>
      <c r="M21" s="30"/>
      <c r="N21" s="30"/>
      <c r="O21" s="48"/>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30"/>
      <c r="B30" s="30"/>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5'!A1" display="Back to Top"/>
  </hyperlinks>
  <pageMargins left="0.7" right="0.7" top="0.75" bottom="0.75" header="0.3" footer="0.3"/>
  <pageSetup paperSize="5" scale="75" orientation="landscape" r:id="rId1"/>
</worksheet>
</file>

<file path=xl/worksheets/sheet6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257</v>
      </c>
      <c r="B1" s="12"/>
      <c r="C1" s="12"/>
      <c r="D1" s="12"/>
      <c r="E1" s="30"/>
      <c r="F1" s="30"/>
      <c r="G1" s="30"/>
      <c r="H1" s="30"/>
      <c r="I1" s="30"/>
      <c r="J1" s="30"/>
      <c r="K1" s="30"/>
      <c r="L1" s="30"/>
      <c r="M1" s="30"/>
      <c r="N1" s="30"/>
      <c r="O1" s="30"/>
      <c r="P1" s="30"/>
      <c r="Q1" s="30"/>
      <c r="R1" s="30"/>
      <c r="S1" s="30"/>
      <c r="T1" s="30"/>
      <c r="U1" s="30"/>
      <c r="V1" s="30"/>
    </row>
    <row r="2" spans="1:30" x14ac:dyDescent="0.25">
      <c r="A2" s="12" t="s">
        <v>339</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371</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277.97943890163998</v>
      </c>
      <c r="C6" s="222">
        <v>1587.8</v>
      </c>
      <c r="D6" s="77">
        <v>0.17507207387683588</v>
      </c>
      <c r="E6" s="224">
        <v>114.4237210344</v>
      </c>
      <c r="F6" s="225">
        <v>261.39999999999998</v>
      </c>
      <c r="G6" s="78">
        <v>0.43773420441622041</v>
      </c>
      <c r="H6" s="232">
        <v>90.516722291800022</v>
      </c>
      <c r="I6" s="222">
        <v>444.6</v>
      </c>
      <c r="J6" s="77">
        <v>0.20359136817768786</v>
      </c>
      <c r="K6" s="224">
        <v>2.5408437047000003</v>
      </c>
      <c r="L6" s="225">
        <v>30.4</v>
      </c>
      <c r="M6" s="78">
        <v>8.3580385023026324E-2</v>
      </c>
      <c r="N6" s="232">
        <v>70.498151870740003</v>
      </c>
      <c r="O6" s="222">
        <v>109.4</v>
      </c>
      <c r="P6" s="79">
        <v>0.64440723830658131</v>
      </c>
      <c r="Q6" s="28"/>
      <c r="R6" s="19"/>
      <c r="S6" s="28"/>
      <c r="T6" s="18"/>
      <c r="U6" s="19"/>
      <c r="V6" s="13"/>
      <c r="W6" s="18"/>
      <c r="Z6" s="16"/>
      <c r="AA6" s="18"/>
      <c r="AB6" s="18"/>
      <c r="AC6" s="19"/>
      <c r="AD6" s="16"/>
    </row>
    <row r="7" spans="1:30" x14ac:dyDescent="0.25">
      <c r="A7" s="76" t="s">
        <v>1</v>
      </c>
      <c r="B7" s="222">
        <v>163.98862068286002</v>
      </c>
      <c r="C7" s="222">
        <v>814.6</v>
      </c>
      <c r="D7" s="77">
        <v>0.20131183486724774</v>
      </c>
      <c r="E7" s="224">
        <v>64.201721871999993</v>
      </c>
      <c r="F7" s="225">
        <v>142.80000000000001</v>
      </c>
      <c r="G7" s="78">
        <v>0.44959188985994392</v>
      </c>
      <c r="H7" s="232">
        <v>58.460852300000013</v>
      </c>
      <c r="I7" s="222">
        <v>240.8</v>
      </c>
      <c r="J7" s="77">
        <v>0.24277762583056484</v>
      </c>
      <c r="K7" s="224">
        <v>1.8102877394600001</v>
      </c>
      <c r="L7" s="225">
        <v>15.6</v>
      </c>
      <c r="M7" s="78">
        <v>0.11604408586282053</v>
      </c>
      <c r="N7" s="232">
        <v>39.515758771400002</v>
      </c>
      <c r="O7" s="222">
        <v>57.4</v>
      </c>
      <c r="P7" s="79">
        <v>0.68842785316027877</v>
      </c>
      <c r="Q7" s="28"/>
      <c r="R7" s="19"/>
      <c r="S7" s="28"/>
      <c r="T7" s="20"/>
      <c r="U7" s="19"/>
      <c r="V7" s="13"/>
      <c r="W7" s="18"/>
      <c r="Z7" s="16"/>
      <c r="AA7" s="18"/>
      <c r="AB7" s="20"/>
      <c r="AC7" s="19"/>
      <c r="AD7" s="16"/>
    </row>
    <row r="8" spans="1:30" ht="15.75" thickBot="1" x14ac:dyDescent="0.3">
      <c r="A8" s="80" t="s">
        <v>2</v>
      </c>
      <c r="B8" s="223">
        <v>113.99081821877999</v>
      </c>
      <c r="C8" s="223">
        <v>773.2</v>
      </c>
      <c r="D8" s="81">
        <v>0.14742733861714949</v>
      </c>
      <c r="E8" s="226">
        <v>50.221999162399996</v>
      </c>
      <c r="F8" s="227">
        <v>118.6</v>
      </c>
      <c r="G8" s="82">
        <v>0.42345699125126474</v>
      </c>
      <c r="H8" s="233">
        <v>32.055869991800002</v>
      </c>
      <c r="I8" s="223">
        <v>203.8</v>
      </c>
      <c r="J8" s="81">
        <v>0.15729082429735033</v>
      </c>
      <c r="K8" s="226">
        <v>0.73055596523999999</v>
      </c>
      <c r="L8" s="227">
        <v>14.8</v>
      </c>
      <c r="M8" s="82">
        <v>4.9361889543243241E-2</v>
      </c>
      <c r="N8" s="233">
        <v>30.982393099340005</v>
      </c>
      <c r="O8" s="223">
        <v>52</v>
      </c>
      <c r="P8" s="83">
        <v>0.59581525191038476</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1295.1341039097999</v>
      </c>
      <c r="C11" s="222">
        <v>13822.6</v>
      </c>
      <c r="D11" s="77">
        <v>9.3696851815852286E-2</v>
      </c>
      <c r="E11" s="224">
        <v>146.71856101600002</v>
      </c>
      <c r="F11" s="225">
        <v>421.2</v>
      </c>
      <c r="G11" s="78">
        <v>0.348334665280152</v>
      </c>
      <c r="H11" s="232">
        <v>522.58303324199994</v>
      </c>
      <c r="I11" s="222">
        <v>2388.3999999999996</v>
      </c>
      <c r="J11" s="77">
        <v>0.21880046610366774</v>
      </c>
      <c r="K11" s="224">
        <v>12.001058744</v>
      </c>
      <c r="L11" s="225">
        <v>108.8</v>
      </c>
      <c r="M11" s="78">
        <v>0.11030384875</v>
      </c>
      <c r="N11" s="232">
        <v>613.83145091680001</v>
      </c>
      <c r="O11" s="222">
        <v>1032.4000000000001</v>
      </c>
      <c r="P11" s="79">
        <v>0.59456746504920566</v>
      </c>
      <c r="Q11" s="28"/>
      <c r="R11" s="22"/>
      <c r="S11" s="28"/>
      <c r="T11" s="22"/>
      <c r="U11" s="23"/>
      <c r="V11" s="13"/>
    </row>
    <row r="12" spans="1:30" x14ac:dyDescent="0.25">
      <c r="A12" s="92" t="s">
        <v>1</v>
      </c>
      <c r="B12" s="222">
        <v>778.94943614400006</v>
      </c>
      <c r="C12" s="222">
        <v>6741.6</v>
      </c>
      <c r="D12" s="77">
        <v>0.11554370418654325</v>
      </c>
      <c r="E12" s="224">
        <v>88.851253319999998</v>
      </c>
      <c r="F12" s="225">
        <v>245.4</v>
      </c>
      <c r="G12" s="78">
        <v>0.36206704694376529</v>
      </c>
      <c r="H12" s="232">
        <v>350.14511898199993</v>
      </c>
      <c r="I12" s="222">
        <v>1362.8</v>
      </c>
      <c r="J12" s="77">
        <v>0.2569306713985911</v>
      </c>
      <c r="K12" s="224">
        <v>8.6751633699999999</v>
      </c>
      <c r="L12" s="225">
        <v>60.6</v>
      </c>
      <c r="M12" s="78">
        <v>0.1431545110561056</v>
      </c>
      <c r="N12" s="232">
        <v>331.27790046600001</v>
      </c>
      <c r="O12" s="222">
        <v>527.79999999999995</v>
      </c>
      <c r="P12" s="79">
        <v>0.62765801528230392</v>
      </c>
      <c r="Q12" s="28"/>
      <c r="R12" s="22"/>
      <c r="S12" s="28"/>
      <c r="T12" s="22"/>
      <c r="U12" s="23"/>
      <c r="V12" s="13"/>
    </row>
    <row r="13" spans="1:30" ht="15.75" thickBot="1" x14ac:dyDescent="0.3">
      <c r="A13" s="80" t="s">
        <v>2</v>
      </c>
      <c r="B13" s="223">
        <v>516.18466776579999</v>
      </c>
      <c r="C13" s="223">
        <v>7081</v>
      </c>
      <c r="D13" s="81">
        <v>7.2897142743369572E-2</v>
      </c>
      <c r="E13" s="226">
        <v>57.867307695999997</v>
      </c>
      <c r="F13" s="227">
        <v>175.8</v>
      </c>
      <c r="G13" s="82">
        <v>0.32916557278725822</v>
      </c>
      <c r="H13" s="233">
        <v>172.43791426000001</v>
      </c>
      <c r="I13" s="223">
        <v>1025.5999999999999</v>
      </c>
      <c r="J13" s="81">
        <v>0.16813369175117007</v>
      </c>
      <c r="K13" s="226">
        <v>3.3258953740000003</v>
      </c>
      <c r="L13" s="227">
        <v>48.2</v>
      </c>
      <c r="M13" s="82">
        <v>6.9001978713692944E-2</v>
      </c>
      <c r="N13" s="233">
        <v>282.55355045079995</v>
      </c>
      <c r="O13" s="223">
        <v>504.6</v>
      </c>
      <c r="P13" s="83">
        <v>0.55995551020768908</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2686.1029853</v>
      </c>
      <c r="C16" s="222">
        <v>74793.2</v>
      </c>
      <c r="D16" s="77">
        <v>3.5913732602696501E-2</v>
      </c>
      <c r="E16" s="224">
        <v>65.489317533999994</v>
      </c>
      <c r="F16" s="225">
        <v>146.4</v>
      </c>
      <c r="G16" s="78">
        <v>0.44733140392076498</v>
      </c>
      <c r="H16" s="232">
        <v>625.95243180399996</v>
      </c>
      <c r="I16" s="222">
        <v>3077</v>
      </c>
      <c r="J16" s="77">
        <v>0.203429454599935</v>
      </c>
      <c r="K16" s="224">
        <v>31.949651296000003</v>
      </c>
      <c r="L16" s="225">
        <v>270.60000000000002</v>
      </c>
      <c r="M16" s="78">
        <v>0.11806966480413895</v>
      </c>
      <c r="N16" s="232">
        <v>1962.7115847059999</v>
      </c>
      <c r="O16" s="222">
        <v>3280</v>
      </c>
      <c r="P16" s="79">
        <v>0.59838767826402439</v>
      </c>
      <c r="Q16" s="28"/>
      <c r="R16" s="22"/>
      <c r="S16" s="28"/>
      <c r="T16" s="22"/>
      <c r="U16" s="23"/>
      <c r="V16" s="13"/>
    </row>
    <row r="17" spans="1:22" x14ac:dyDescent="0.25">
      <c r="A17" s="76" t="s">
        <v>1</v>
      </c>
      <c r="B17" s="222">
        <v>1491.8870298174002</v>
      </c>
      <c r="C17" s="222">
        <v>36729</v>
      </c>
      <c r="D17" s="77">
        <v>4.0618776166446137E-2</v>
      </c>
      <c r="E17" s="224">
        <v>37.615365326000003</v>
      </c>
      <c r="F17" s="225">
        <v>83.8</v>
      </c>
      <c r="G17" s="78">
        <v>0.44887070794749406</v>
      </c>
      <c r="H17" s="232">
        <v>403.05343650599997</v>
      </c>
      <c r="I17" s="222">
        <v>1661.8</v>
      </c>
      <c r="J17" s="77">
        <v>0.24254027951979779</v>
      </c>
      <c r="K17" s="224">
        <v>22.672318820000001</v>
      </c>
      <c r="L17" s="225">
        <v>144.19999999999999</v>
      </c>
      <c r="M17" s="78">
        <v>0.15722828585298199</v>
      </c>
      <c r="N17" s="232">
        <v>1028.54590919</v>
      </c>
      <c r="O17" s="222">
        <v>1631</v>
      </c>
      <c r="P17" s="79">
        <v>0.63062287503985281</v>
      </c>
      <c r="Q17" s="28"/>
      <c r="R17" s="22"/>
      <c r="S17" s="28"/>
      <c r="T17" s="22"/>
      <c r="U17" s="23"/>
      <c r="V17" s="13"/>
    </row>
    <row r="18" spans="1:22" ht="15.75" thickBot="1" x14ac:dyDescent="0.3">
      <c r="A18" s="93" t="s">
        <v>2</v>
      </c>
      <c r="B18" s="223">
        <v>1194.2159554826001</v>
      </c>
      <c r="C18" s="223">
        <v>38064.199999999997</v>
      </c>
      <c r="D18" s="81">
        <v>3.1373730578407012E-2</v>
      </c>
      <c r="E18" s="226">
        <v>27.873952208000002</v>
      </c>
      <c r="F18" s="227">
        <v>62.6</v>
      </c>
      <c r="G18" s="82">
        <v>0.44527080204472846</v>
      </c>
      <c r="H18" s="233">
        <v>222.89899529799999</v>
      </c>
      <c r="I18" s="223">
        <v>1415.2</v>
      </c>
      <c r="J18" s="81">
        <v>0.15750352974703222</v>
      </c>
      <c r="K18" s="226">
        <v>9.2773324759999998</v>
      </c>
      <c r="L18" s="227">
        <v>126.4</v>
      </c>
      <c r="M18" s="82">
        <v>7.3396617689873406E-2</v>
      </c>
      <c r="N18" s="233">
        <v>934.16567551599996</v>
      </c>
      <c r="O18" s="223">
        <v>1649</v>
      </c>
      <c r="P18" s="83">
        <v>0.56650435143480893</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15"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59'!A1" display="Back to Top"/>
  </hyperlinks>
  <pageMargins left="0.7" right="0.7" top="0.75" bottom="0.75" header="0.3" footer="0.3"/>
  <pageSetup paperSize="5" scale="78" orientation="landscape" r:id="rId1"/>
</worksheet>
</file>

<file path=xl/worksheets/sheet6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9.140625" defaultRowHeight="12.75" x14ac:dyDescent="0.2"/>
  <cols>
    <col min="1" max="31" width="14.5703125" style="132" customWidth="1"/>
    <col min="32" max="16384" width="9.140625" style="132"/>
  </cols>
  <sheetData>
    <row r="1" spans="1:31" ht="14.45" customHeight="1" x14ac:dyDescent="0.2">
      <c r="A1" s="129" t="s">
        <v>616</v>
      </c>
    </row>
    <row r="2" spans="1:31" ht="14.45" customHeight="1" x14ac:dyDescent="0.2">
      <c r="A2" s="129" t="s">
        <v>433</v>
      </c>
    </row>
    <row r="3" spans="1:31" ht="14.45" customHeight="1" x14ac:dyDescent="0.2">
      <c r="A3" s="133"/>
    </row>
    <row r="4" spans="1:31" ht="14.45" customHeight="1" thickBot="1" x14ac:dyDescent="0.25">
      <c r="A4" s="134" t="s">
        <v>617</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85.473717696268906</v>
      </c>
      <c r="C6" s="144">
        <v>1634.6</v>
      </c>
      <c r="D6" s="145">
        <v>5.2290295911090003E-2</v>
      </c>
      <c r="E6" s="146">
        <v>18.2757810029957</v>
      </c>
      <c r="F6" s="147">
        <v>132.4</v>
      </c>
      <c r="G6" s="148">
        <v>0.13803459972050999</v>
      </c>
      <c r="H6" s="149">
        <v>15.0106175943124</v>
      </c>
      <c r="I6" s="144">
        <v>339.6</v>
      </c>
      <c r="J6" s="150">
        <v>4.4200876308339999E-2</v>
      </c>
      <c r="K6" s="172">
        <v>1.7092044672497499</v>
      </c>
      <c r="L6" s="173">
        <v>32.799999999999997</v>
      </c>
      <c r="M6" s="148">
        <v>5.2109892294200003E-2</v>
      </c>
      <c r="N6" s="149">
        <v>22.300794847318901</v>
      </c>
      <c r="O6" s="152">
        <v>38.200000000000003</v>
      </c>
      <c r="P6" s="150">
        <v>0.58379044102929001</v>
      </c>
      <c r="Q6" s="146">
        <v>-1.5375630213753999</v>
      </c>
      <c r="R6" s="151">
        <v>41.8</v>
      </c>
      <c r="S6" s="148">
        <v>-3.6783804339100001E-2</v>
      </c>
      <c r="T6" s="153">
        <v>5.9770089901690104</v>
      </c>
      <c r="U6" s="152">
        <v>6.8</v>
      </c>
      <c r="V6" s="150">
        <v>0.87897191031897004</v>
      </c>
      <c r="W6" s="146">
        <v>6.9701110511300204</v>
      </c>
      <c r="X6" s="151">
        <v>33.200000000000003</v>
      </c>
      <c r="Y6" s="148">
        <v>0.20994310394970001</v>
      </c>
      <c r="Z6" s="149">
        <v>1.7867411371792501</v>
      </c>
      <c r="AA6" s="152">
        <v>12.8</v>
      </c>
      <c r="AB6" s="150">
        <v>0.13958915134213001</v>
      </c>
      <c r="AC6" s="146">
        <v>14.9810216272892</v>
      </c>
      <c r="AD6" s="151">
        <v>93.4</v>
      </c>
      <c r="AE6" s="154">
        <v>0.16039637716583999</v>
      </c>
    </row>
    <row r="7" spans="1:31" x14ac:dyDescent="0.2">
      <c r="A7" s="142" t="s">
        <v>1</v>
      </c>
      <c r="B7" s="144">
        <v>63.476716004966804</v>
      </c>
      <c r="C7" s="144">
        <v>843.2</v>
      </c>
      <c r="D7" s="145">
        <v>7.5280735300010004E-2</v>
      </c>
      <c r="E7" s="146">
        <v>13.2684010253978</v>
      </c>
      <c r="F7" s="147">
        <v>65.400000000000006</v>
      </c>
      <c r="G7" s="148">
        <v>0.20288074962381999</v>
      </c>
      <c r="H7" s="149">
        <v>12.7179133932599</v>
      </c>
      <c r="I7" s="144">
        <v>189.6</v>
      </c>
      <c r="J7" s="150">
        <v>6.7077602285130003E-2</v>
      </c>
      <c r="K7" s="172">
        <v>1.3410272600164299</v>
      </c>
      <c r="L7" s="173">
        <v>18</v>
      </c>
      <c r="M7" s="148">
        <v>7.4501514445360004E-2</v>
      </c>
      <c r="N7" s="149">
        <v>12.428779978941501</v>
      </c>
      <c r="O7" s="152">
        <v>21</v>
      </c>
      <c r="P7" s="150">
        <v>0.59184666566388</v>
      </c>
      <c r="Q7" s="146">
        <v>0.81100025513951002</v>
      </c>
      <c r="R7" s="151">
        <v>21.4</v>
      </c>
      <c r="S7" s="148">
        <v>3.7897208184090002E-2</v>
      </c>
      <c r="T7" s="153">
        <v>4.9380237692970699</v>
      </c>
      <c r="U7" s="152">
        <v>5.4</v>
      </c>
      <c r="V7" s="150">
        <v>0.91444884616611999</v>
      </c>
      <c r="W7" s="146">
        <v>5.8996413459566197</v>
      </c>
      <c r="X7" s="151">
        <v>26</v>
      </c>
      <c r="Y7" s="148">
        <v>0.22690928253678999</v>
      </c>
      <c r="Z7" s="149">
        <v>1.4338488853139599</v>
      </c>
      <c r="AA7" s="152">
        <v>8.6</v>
      </c>
      <c r="AB7" s="150">
        <v>0.16672661457139001</v>
      </c>
      <c r="AC7" s="146">
        <v>10.6380800916439</v>
      </c>
      <c r="AD7" s="151">
        <v>53.2</v>
      </c>
      <c r="AE7" s="154">
        <v>0.19996391149706999</v>
      </c>
    </row>
    <row r="8" spans="1:31" ht="13.5" thickBot="1" x14ac:dyDescent="0.25">
      <c r="A8" s="155" t="s">
        <v>2</v>
      </c>
      <c r="B8" s="156">
        <v>21.997001691302099</v>
      </c>
      <c r="C8" s="156">
        <v>791.4</v>
      </c>
      <c r="D8" s="157">
        <v>2.7795048889690002E-2</v>
      </c>
      <c r="E8" s="158">
        <v>5.0073799775979202</v>
      </c>
      <c r="F8" s="159">
        <v>67</v>
      </c>
      <c r="G8" s="160">
        <v>7.4737014591009995E-2</v>
      </c>
      <c r="H8" s="161">
        <v>2.2927042010525001</v>
      </c>
      <c r="I8" s="156">
        <v>150</v>
      </c>
      <c r="J8" s="162">
        <v>1.528469467368E-2</v>
      </c>
      <c r="K8" s="176">
        <v>0.36817720723331998</v>
      </c>
      <c r="L8" s="177">
        <v>14.8</v>
      </c>
      <c r="M8" s="160">
        <v>2.4876838326580001E-2</v>
      </c>
      <c r="N8" s="161">
        <v>9.8720148683773807</v>
      </c>
      <c r="O8" s="164">
        <v>17.2</v>
      </c>
      <c r="P8" s="162">
        <v>0.57395435281263996</v>
      </c>
      <c r="Q8" s="158">
        <v>-2.3485632765148998</v>
      </c>
      <c r="R8" s="163">
        <v>20.399999999999999</v>
      </c>
      <c r="S8" s="160">
        <v>-0.11512565080959999</v>
      </c>
      <c r="T8" s="165">
        <v>1.0389852208719399</v>
      </c>
      <c r="U8" s="164">
        <v>1.4</v>
      </c>
      <c r="V8" s="162">
        <v>0.74213230062280999</v>
      </c>
      <c r="W8" s="158">
        <v>1.07046970517341</v>
      </c>
      <c r="X8" s="163">
        <v>7.2</v>
      </c>
      <c r="Y8" s="160">
        <v>0.14867634794074999</v>
      </c>
      <c r="Z8" s="161">
        <v>0.35289225186529999</v>
      </c>
      <c r="AA8" s="164">
        <v>4.2</v>
      </c>
      <c r="AB8" s="162">
        <v>8.4021964729830007E-2</v>
      </c>
      <c r="AC8" s="158">
        <v>4.3429415356452399</v>
      </c>
      <c r="AD8" s="163">
        <v>40.200000000000003</v>
      </c>
      <c r="AE8" s="166">
        <v>0.10803337153346</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568.384912272061</v>
      </c>
      <c r="C11" s="144">
        <v>17924.8</v>
      </c>
      <c r="D11" s="145">
        <v>3.1709414457739997E-2</v>
      </c>
      <c r="E11" s="146">
        <v>35.095385490844897</v>
      </c>
      <c r="F11" s="147">
        <v>249.6</v>
      </c>
      <c r="G11" s="148">
        <v>0.14060651238319</v>
      </c>
      <c r="H11" s="149">
        <v>-37.722572399531998</v>
      </c>
      <c r="I11" s="144">
        <v>1274</v>
      </c>
      <c r="J11" s="150">
        <v>-2.9609554473699999E-2</v>
      </c>
      <c r="K11" s="172">
        <v>28.338257127702501</v>
      </c>
      <c r="L11" s="173">
        <v>531</v>
      </c>
      <c r="M11" s="148">
        <v>5.3367715871379999E-2</v>
      </c>
      <c r="N11" s="149">
        <v>159.51156420098201</v>
      </c>
      <c r="O11" s="152">
        <v>336.6</v>
      </c>
      <c r="P11" s="150">
        <v>0.47389056506531002</v>
      </c>
      <c r="Q11" s="146">
        <v>-12.727440881707</v>
      </c>
      <c r="R11" s="151">
        <v>274.8</v>
      </c>
      <c r="S11" s="148">
        <v>-4.6315287051300003E-2</v>
      </c>
      <c r="T11" s="153">
        <v>247.17794467925199</v>
      </c>
      <c r="U11" s="152">
        <v>323.60000000000002</v>
      </c>
      <c r="V11" s="150">
        <v>0.76383790073934998</v>
      </c>
      <c r="W11" s="146">
        <v>39.156687255967903</v>
      </c>
      <c r="X11" s="151">
        <v>215.4</v>
      </c>
      <c r="Y11" s="148">
        <v>0.18178592040839001</v>
      </c>
      <c r="Z11" s="149">
        <v>8.7036491907129498</v>
      </c>
      <c r="AA11" s="152">
        <v>65.8</v>
      </c>
      <c r="AB11" s="150">
        <v>0.13227430381023</v>
      </c>
      <c r="AC11" s="146">
        <v>100.851437607837</v>
      </c>
      <c r="AD11" s="151">
        <v>989.8</v>
      </c>
      <c r="AE11" s="154">
        <v>0.10189072298226</v>
      </c>
    </row>
    <row r="12" spans="1:31" x14ac:dyDescent="0.2">
      <c r="A12" s="142" t="s">
        <v>1</v>
      </c>
      <c r="B12" s="144">
        <v>418.18084332194297</v>
      </c>
      <c r="C12" s="144">
        <v>7989</v>
      </c>
      <c r="D12" s="145">
        <v>5.2344579211659997E-2</v>
      </c>
      <c r="E12" s="146">
        <v>26.184647959120099</v>
      </c>
      <c r="F12" s="147">
        <v>116.2</v>
      </c>
      <c r="G12" s="148">
        <v>0.22534120446747</v>
      </c>
      <c r="H12" s="149">
        <v>18.3246379191113</v>
      </c>
      <c r="I12" s="144">
        <v>745.6</v>
      </c>
      <c r="J12" s="150">
        <v>2.4577035835720001E-2</v>
      </c>
      <c r="K12" s="172">
        <v>20.7070959621581</v>
      </c>
      <c r="L12" s="173">
        <v>276.2</v>
      </c>
      <c r="M12" s="148">
        <v>7.4971382918749996E-2</v>
      </c>
      <c r="N12" s="149">
        <v>91.754335944339104</v>
      </c>
      <c r="O12" s="152">
        <v>173.4</v>
      </c>
      <c r="P12" s="150">
        <v>0.52914841951753</v>
      </c>
      <c r="Q12" s="146">
        <v>5.0025782024136802</v>
      </c>
      <c r="R12" s="151">
        <v>147.4</v>
      </c>
      <c r="S12" s="148">
        <v>3.3938793774859997E-2</v>
      </c>
      <c r="T12" s="153">
        <v>156.813014624533</v>
      </c>
      <c r="U12" s="152">
        <v>197.4</v>
      </c>
      <c r="V12" s="150">
        <v>0.79439217135022</v>
      </c>
      <c r="W12" s="146">
        <v>23.7344547832137</v>
      </c>
      <c r="X12" s="151">
        <v>105.2</v>
      </c>
      <c r="Y12" s="148">
        <v>0.22561268805335999</v>
      </c>
      <c r="Z12" s="149">
        <v>6.44013534185593</v>
      </c>
      <c r="AA12" s="152">
        <v>38</v>
      </c>
      <c r="AB12" s="150">
        <v>0.16947724583831</v>
      </c>
      <c r="AC12" s="146">
        <v>69.219942585198694</v>
      </c>
      <c r="AD12" s="151">
        <v>460.4</v>
      </c>
      <c r="AE12" s="154">
        <v>0.15034739918591999</v>
      </c>
    </row>
    <row r="13" spans="1:31" ht="13.5" thickBot="1" x14ac:dyDescent="0.25">
      <c r="A13" s="155" t="s">
        <v>2</v>
      </c>
      <c r="B13" s="156">
        <v>150.204068950117</v>
      </c>
      <c r="C13" s="156">
        <v>9935.7999999999993</v>
      </c>
      <c r="D13" s="157">
        <v>1.5117460994600001E-2</v>
      </c>
      <c r="E13" s="158">
        <v>8.9107375317247701</v>
      </c>
      <c r="F13" s="159">
        <v>133.4</v>
      </c>
      <c r="G13" s="160">
        <v>6.6797132921479999E-2</v>
      </c>
      <c r="H13" s="161">
        <v>-56.047210318643003</v>
      </c>
      <c r="I13" s="156">
        <v>528.4</v>
      </c>
      <c r="J13" s="162">
        <v>-0.106069663737</v>
      </c>
      <c r="K13" s="176">
        <v>7.63116116554444</v>
      </c>
      <c r="L13" s="177">
        <v>254.8</v>
      </c>
      <c r="M13" s="160">
        <v>2.9949612109669999E-2</v>
      </c>
      <c r="N13" s="161">
        <v>67.757228256643202</v>
      </c>
      <c r="O13" s="164">
        <v>163.19999999999999</v>
      </c>
      <c r="P13" s="162">
        <v>0.41517909470982001</v>
      </c>
      <c r="Q13" s="158">
        <v>-17.730019084121</v>
      </c>
      <c r="R13" s="163">
        <v>127.4</v>
      </c>
      <c r="S13" s="160">
        <v>-0.1391681246791</v>
      </c>
      <c r="T13" s="165">
        <v>90.364930054719395</v>
      </c>
      <c r="U13" s="164">
        <v>126.2</v>
      </c>
      <c r="V13" s="162">
        <v>0.71604540455403998</v>
      </c>
      <c r="W13" s="158">
        <v>15.4222324727542</v>
      </c>
      <c r="X13" s="163">
        <v>110.2</v>
      </c>
      <c r="Y13" s="160">
        <v>0.13994766309213999</v>
      </c>
      <c r="Z13" s="161">
        <v>2.2635138488570199</v>
      </c>
      <c r="AA13" s="164">
        <v>27.8</v>
      </c>
      <c r="AB13" s="162">
        <v>8.1421361469680001E-2</v>
      </c>
      <c r="AC13" s="158">
        <v>31.631495022638202</v>
      </c>
      <c r="AD13" s="163">
        <v>529.4</v>
      </c>
      <c r="AE13" s="166">
        <v>5.974970725848E-2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5827.0921435397504</v>
      </c>
      <c r="C16" s="144">
        <v>111878.2</v>
      </c>
      <c r="D16" s="145">
        <v>5.2084250046390002E-2</v>
      </c>
      <c r="E16" s="146">
        <v>9.5684467957886294</v>
      </c>
      <c r="F16" s="147">
        <v>66</v>
      </c>
      <c r="G16" s="148">
        <v>0.14497646660286001</v>
      </c>
      <c r="H16" s="149">
        <v>52.748948955067704</v>
      </c>
      <c r="I16" s="144">
        <v>1938.2</v>
      </c>
      <c r="J16" s="150">
        <v>2.7215431304850001E-2</v>
      </c>
      <c r="K16" s="172">
        <v>119.449624477288</v>
      </c>
      <c r="L16" s="173">
        <v>2180</v>
      </c>
      <c r="M16" s="148">
        <v>5.4793405723530003E-2</v>
      </c>
      <c r="N16" s="149">
        <v>218.535743578855</v>
      </c>
      <c r="O16" s="152">
        <v>505</v>
      </c>
      <c r="P16" s="150">
        <v>0.43274404669080002</v>
      </c>
      <c r="Q16" s="146">
        <v>-40.789454022991002</v>
      </c>
      <c r="R16" s="151">
        <v>779.2</v>
      </c>
      <c r="S16" s="148">
        <v>-5.2347861939199998E-2</v>
      </c>
      <c r="T16" s="153">
        <v>3149.7312795562598</v>
      </c>
      <c r="U16" s="152">
        <v>3361.2</v>
      </c>
      <c r="V16" s="150">
        <v>0.93708535033804996</v>
      </c>
      <c r="W16" s="146">
        <v>315.88949494974798</v>
      </c>
      <c r="X16" s="151">
        <v>1673.8</v>
      </c>
      <c r="Y16" s="148">
        <v>0.18872594990426</v>
      </c>
      <c r="Z16" s="149">
        <v>120.580660438142</v>
      </c>
      <c r="AA16" s="152">
        <v>898.4</v>
      </c>
      <c r="AB16" s="150">
        <v>0.13421711981093001</v>
      </c>
      <c r="AC16" s="146">
        <v>1881.37739881159</v>
      </c>
      <c r="AD16" s="151">
        <v>14172.8</v>
      </c>
      <c r="AE16" s="154">
        <v>0.13274563945102999</v>
      </c>
    </row>
    <row r="17" spans="1:31" x14ac:dyDescent="0.2">
      <c r="A17" s="142" t="s">
        <v>1</v>
      </c>
      <c r="B17" s="144">
        <v>3842.77513249409</v>
      </c>
      <c r="C17" s="144">
        <v>53191.199999999997</v>
      </c>
      <c r="D17" s="145">
        <v>7.2244565501330002E-2</v>
      </c>
      <c r="E17" s="146">
        <v>7.7553874883496698</v>
      </c>
      <c r="F17" s="147">
        <v>38.799999999999997</v>
      </c>
      <c r="G17" s="148">
        <v>0.19988112083375001</v>
      </c>
      <c r="H17" s="149">
        <v>73.290074225553994</v>
      </c>
      <c r="I17" s="144">
        <v>976.6</v>
      </c>
      <c r="J17" s="150">
        <v>7.5046154234640006E-2</v>
      </c>
      <c r="K17" s="172">
        <v>83.692996531063002</v>
      </c>
      <c r="L17" s="173">
        <v>1075.8</v>
      </c>
      <c r="M17" s="148">
        <v>7.7796055522459995E-2</v>
      </c>
      <c r="N17" s="149">
        <v>134.640299411526</v>
      </c>
      <c r="O17" s="152">
        <v>264.60000000000002</v>
      </c>
      <c r="P17" s="150">
        <v>0.50884466897780001</v>
      </c>
      <c r="Q17" s="146">
        <v>13.294184139495901</v>
      </c>
      <c r="R17" s="151">
        <v>402</v>
      </c>
      <c r="S17" s="148">
        <v>3.3070109799739997E-2</v>
      </c>
      <c r="T17" s="153">
        <v>1945.2223898608099</v>
      </c>
      <c r="U17" s="152">
        <v>2071</v>
      </c>
      <c r="V17" s="150">
        <v>0.93926720901052996</v>
      </c>
      <c r="W17" s="146">
        <v>205.762730107625</v>
      </c>
      <c r="X17" s="151">
        <v>906</v>
      </c>
      <c r="Y17" s="148">
        <v>0.22711118113424</v>
      </c>
      <c r="Z17" s="149">
        <v>71.198267343689395</v>
      </c>
      <c r="AA17" s="152">
        <v>398.8</v>
      </c>
      <c r="AB17" s="150">
        <v>0.17853126214566001</v>
      </c>
      <c r="AC17" s="146">
        <v>1307.91880338597</v>
      </c>
      <c r="AD17" s="151">
        <v>7587</v>
      </c>
      <c r="AE17" s="154">
        <v>0.1723894560941</v>
      </c>
    </row>
    <row r="18" spans="1:31" ht="13.5" thickBot="1" x14ac:dyDescent="0.25">
      <c r="A18" s="155" t="s">
        <v>2</v>
      </c>
      <c r="B18" s="156">
        <v>1984.3170110456599</v>
      </c>
      <c r="C18" s="156">
        <v>58687</v>
      </c>
      <c r="D18" s="157">
        <v>3.3811866529989999E-2</v>
      </c>
      <c r="E18" s="158">
        <v>1.8130593074389501</v>
      </c>
      <c r="F18" s="159">
        <v>27.2</v>
      </c>
      <c r="G18" s="160">
        <v>6.6656592185260002E-2</v>
      </c>
      <c r="H18" s="161">
        <v>-20.541125270485999</v>
      </c>
      <c r="I18" s="156">
        <v>961.6</v>
      </c>
      <c r="J18" s="162">
        <v>-2.1361403151500001E-2</v>
      </c>
      <c r="K18" s="176">
        <v>35.756627946225102</v>
      </c>
      <c r="L18" s="177">
        <v>1104.2</v>
      </c>
      <c r="M18" s="160">
        <v>3.2382383577449998E-2</v>
      </c>
      <c r="N18" s="161">
        <v>83.895444167329003</v>
      </c>
      <c r="O18" s="164">
        <v>240.4</v>
      </c>
      <c r="P18" s="162">
        <v>0.34898271284247001</v>
      </c>
      <c r="Q18" s="158">
        <v>-54.083638162486999</v>
      </c>
      <c r="R18" s="163">
        <v>377.2</v>
      </c>
      <c r="S18" s="160">
        <v>-0.14338186151240001</v>
      </c>
      <c r="T18" s="165">
        <v>1204.5088896954401</v>
      </c>
      <c r="U18" s="164">
        <v>1290.2</v>
      </c>
      <c r="V18" s="162">
        <v>0.93358307990655998</v>
      </c>
      <c r="W18" s="158">
        <v>110.12676484212299</v>
      </c>
      <c r="X18" s="163">
        <v>767.8</v>
      </c>
      <c r="Y18" s="160">
        <v>0.14343157702803</v>
      </c>
      <c r="Z18" s="161">
        <v>49.382393094452198</v>
      </c>
      <c r="AA18" s="164">
        <v>499.6</v>
      </c>
      <c r="AB18" s="162">
        <v>9.8843861277930004E-2</v>
      </c>
      <c r="AC18" s="158">
        <v>573.45859542562005</v>
      </c>
      <c r="AD18" s="163">
        <v>6585.8</v>
      </c>
      <c r="AE18" s="166">
        <v>8.7075009175139995E-2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618</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60'!A1" display="Back to Top"/>
  </hyperlinks>
  <pageMargins left="0.7" right="0.7" top="0.75" bottom="0.75" header="0.3" footer="0.3"/>
  <pageSetup paperSize="5" scale="38" orientation="landscape" r:id="rId1"/>
</worksheet>
</file>

<file path=xl/worksheets/sheet6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234</v>
      </c>
      <c r="B1" s="12"/>
      <c r="C1" s="12"/>
      <c r="D1" s="12"/>
      <c r="E1" s="30"/>
      <c r="F1" s="30"/>
      <c r="G1" s="30"/>
      <c r="H1" s="30"/>
      <c r="I1" s="30"/>
      <c r="J1" s="30"/>
      <c r="K1" s="30"/>
      <c r="L1" s="30"/>
      <c r="M1" s="30"/>
      <c r="N1" s="30"/>
      <c r="O1" s="30"/>
      <c r="P1" s="30"/>
      <c r="Q1" s="30"/>
      <c r="R1" s="30"/>
      <c r="S1" s="30"/>
      <c r="T1" s="30"/>
      <c r="U1" s="30"/>
      <c r="V1" s="30"/>
    </row>
    <row r="2" spans="1:30" x14ac:dyDescent="0.25">
      <c r="A2" s="12" t="s">
        <v>340</v>
      </c>
      <c r="B2" s="12"/>
      <c r="C2" s="12"/>
      <c r="D2" s="12"/>
      <c r="E2" s="30"/>
      <c r="F2" s="30"/>
      <c r="G2" s="30"/>
      <c r="H2" s="30"/>
      <c r="I2" s="30"/>
      <c r="J2" s="30"/>
      <c r="K2" s="30"/>
      <c r="L2" s="30"/>
      <c r="M2" s="30"/>
      <c r="N2" s="30"/>
      <c r="O2" s="30"/>
      <c r="P2" s="30"/>
      <c r="Q2" s="30"/>
      <c r="R2" s="30"/>
      <c r="S2" s="30"/>
      <c r="T2" s="30"/>
      <c r="U2" s="30"/>
      <c r="V2" s="30"/>
      <c r="Z2" s="16"/>
      <c r="AA2" s="16"/>
      <c r="AB2" s="16"/>
      <c r="AC2" s="16"/>
      <c r="AD2" s="16"/>
    </row>
    <row r="3" spans="1:30" x14ac:dyDescent="0.25">
      <c r="A3" s="12"/>
      <c r="B3" s="12"/>
      <c r="C3" s="12"/>
      <c r="D3" s="12"/>
      <c r="E3" s="30"/>
      <c r="F3" s="30"/>
      <c r="G3" s="30"/>
      <c r="H3" s="30"/>
      <c r="I3" s="30"/>
      <c r="J3" s="30"/>
      <c r="K3" s="30"/>
      <c r="L3" s="30"/>
      <c r="M3" s="30"/>
      <c r="N3" s="30"/>
      <c r="O3" s="30"/>
      <c r="P3" s="30"/>
      <c r="Q3" s="30"/>
      <c r="R3" s="30"/>
      <c r="S3" s="30"/>
      <c r="T3" s="30"/>
      <c r="U3" s="30"/>
      <c r="V3" s="30"/>
      <c r="Z3" s="16"/>
      <c r="AA3" s="16"/>
      <c r="AB3" s="16"/>
      <c r="AC3" s="16"/>
      <c r="AD3" s="16"/>
    </row>
    <row r="4" spans="1:30" ht="15.75" thickBot="1" x14ac:dyDescent="0.3">
      <c r="A4" s="12" t="s">
        <v>372</v>
      </c>
      <c r="B4" s="12"/>
      <c r="C4" s="12"/>
      <c r="D4" s="12"/>
      <c r="E4" s="30"/>
      <c r="F4" s="30"/>
      <c r="G4" s="30"/>
      <c r="H4" s="30"/>
      <c r="I4" s="30"/>
      <c r="J4" s="30"/>
      <c r="K4" s="30"/>
      <c r="L4" s="30"/>
      <c r="M4" s="30"/>
      <c r="N4" s="30"/>
      <c r="O4" s="30"/>
      <c r="P4" s="30"/>
      <c r="Q4" s="30"/>
      <c r="R4" s="30"/>
      <c r="S4" s="30"/>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80.267192213899989</v>
      </c>
      <c r="C6" s="222">
        <v>386</v>
      </c>
      <c r="D6" s="77">
        <v>0.20794609381839374</v>
      </c>
      <c r="E6" s="224">
        <v>35.669962094599995</v>
      </c>
      <c r="F6" s="225">
        <v>76.2</v>
      </c>
      <c r="G6" s="78">
        <v>0.46810973877427814</v>
      </c>
      <c r="H6" s="232">
        <v>21.66948861414</v>
      </c>
      <c r="I6" s="222">
        <v>110</v>
      </c>
      <c r="J6" s="77">
        <v>0.19699535103763638</v>
      </c>
      <c r="K6" s="224">
        <v>0.57188868267999993</v>
      </c>
      <c r="L6" s="225">
        <v>8.1999999999999993</v>
      </c>
      <c r="M6" s="78">
        <v>6.974252227804878E-2</v>
      </c>
      <c r="N6" s="232">
        <v>22.355852822479999</v>
      </c>
      <c r="O6" s="222">
        <v>34.6</v>
      </c>
      <c r="P6" s="79">
        <v>0.6461229139445086</v>
      </c>
      <c r="Q6" s="28"/>
      <c r="R6" s="19"/>
      <c r="S6" s="28"/>
      <c r="T6" s="18"/>
      <c r="U6" s="19"/>
      <c r="V6" s="13"/>
      <c r="W6" s="18"/>
      <c r="Z6" s="16"/>
      <c r="AA6" s="18"/>
      <c r="AB6" s="18"/>
      <c r="AC6" s="19"/>
      <c r="AD6" s="16"/>
    </row>
    <row r="7" spans="1:30" x14ac:dyDescent="0.25">
      <c r="A7" s="76" t="s">
        <v>1</v>
      </c>
      <c r="B7" s="222">
        <v>48.818910257980001</v>
      </c>
      <c r="C7" s="222">
        <v>203</v>
      </c>
      <c r="D7" s="77">
        <v>0.24048724265014779</v>
      </c>
      <c r="E7" s="224">
        <v>22.6467425608</v>
      </c>
      <c r="F7" s="225">
        <v>44.6</v>
      </c>
      <c r="G7" s="78">
        <v>0.50777449687892373</v>
      </c>
      <c r="H7" s="232">
        <v>13.984751414180002</v>
      </c>
      <c r="I7" s="222">
        <v>60.2</v>
      </c>
      <c r="J7" s="77">
        <v>0.23230484076710964</v>
      </c>
      <c r="K7" s="224">
        <v>0.41120679777999997</v>
      </c>
      <c r="L7" s="225">
        <v>3.6</v>
      </c>
      <c r="M7" s="78">
        <v>0.11422411049444443</v>
      </c>
      <c r="N7" s="232">
        <v>11.776209485219999</v>
      </c>
      <c r="O7" s="222">
        <v>16.600000000000001</v>
      </c>
      <c r="P7" s="79">
        <v>0.70941020995301196</v>
      </c>
      <c r="Q7" s="28"/>
      <c r="R7" s="19"/>
      <c r="S7" s="28"/>
      <c r="T7" s="20"/>
      <c r="U7" s="19"/>
      <c r="V7" s="13"/>
      <c r="W7" s="18"/>
      <c r="Z7" s="16"/>
      <c r="AA7" s="18"/>
      <c r="AB7" s="20"/>
      <c r="AC7" s="19"/>
      <c r="AD7" s="16"/>
    </row>
    <row r="8" spans="1:30" ht="15.75" thickBot="1" x14ac:dyDescent="0.3">
      <c r="A8" s="80" t="s">
        <v>2</v>
      </c>
      <c r="B8" s="223">
        <v>31.448281955919995</v>
      </c>
      <c r="C8" s="223">
        <v>183</v>
      </c>
      <c r="D8" s="81">
        <v>0.17184853527825134</v>
      </c>
      <c r="E8" s="226">
        <v>13.023219533799999</v>
      </c>
      <c r="F8" s="227">
        <v>31.6</v>
      </c>
      <c r="G8" s="82">
        <v>0.41212720043670881</v>
      </c>
      <c r="H8" s="233">
        <v>7.6847371999599998</v>
      </c>
      <c r="I8" s="223">
        <v>49.8</v>
      </c>
      <c r="J8" s="81">
        <v>0.15431199196706827</v>
      </c>
      <c r="K8" s="226">
        <v>0.16068188489999999</v>
      </c>
      <c r="L8" s="227">
        <v>4.5999999999999996</v>
      </c>
      <c r="M8" s="82">
        <v>3.4930844543478258E-2</v>
      </c>
      <c r="N8" s="233">
        <v>10.579643337259999</v>
      </c>
      <c r="O8" s="223">
        <v>18</v>
      </c>
      <c r="P8" s="83">
        <v>0.58775796318111106</v>
      </c>
      <c r="Q8" s="28"/>
      <c r="R8" s="19"/>
      <c r="S8" s="28"/>
      <c r="T8" s="20"/>
      <c r="U8" s="19"/>
      <c r="V8" s="13"/>
      <c r="W8" s="18"/>
      <c r="Z8" s="16"/>
      <c r="AA8" s="18"/>
      <c r="AB8" s="20"/>
      <c r="AC8" s="19"/>
      <c r="AD8" s="16"/>
    </row>
    <row r="9" spans="1:30" ht="15.75"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366.86181714575997</v>
      </c>
      <c r="C11" s="222">
        <v>3845</v>
      </c>
      <c r="D11" s="77">
        <v>9.5412696266777619E-2</v>
      </c>
      <c r="E11" s="224">
        <v>42.009440279999993</v>
      </c>
      <c r="F11" s="225">
        <v>107.6</v>
      </c>
      <c r="G11" s="78">
        <v>0.39042230743494422</v>
      </c>
      <c r="H11" s="232">
        <v>160.69501250999997</v>
      </c>
      <c r="I11" s="222">
        <v>675.6</v>
      </c>
      <c r="J11" s="77">
        <v>0.23785525830372997</v>
      </c>
      <c r="K11" s="224">
        <v>4.0035691966</v>
      </c>
      <c r="L11" s="225">
        <v>35.4</v>
      </c>
      <c r="M11" s="78">
        <v>0.11309517504519774</v>
      </c>
      <c r="N11" s="232">
        <v>160.15379515360002</v>
      </c>
      <c r="O11" s="222">
        <v>250</v>
      </c>
      <c r="P11" s="79">
        <v>0.64061518061440004</v>
      </c>
      <c r="Q11" s="28"/>
      <c r="R11" s="22"/>
      <c r="S11" s="28"/>
      <c r="T11" s="22"/>
      <c r="U11" s="23"/>
      <c r="V11" s="13"/>
    </row>
    <row r="12" spans="1:30" x14ac:dyDescent="0.25">
      <c r="A12" s="92" t="s">
        <v>1</v>
      </c>
      <c r="B12" s="222">
        <v>229.05914903959996</v>
      </c>
      <c r="C12" s="222">
        <v>1873</v>
      </c>
      <c r="D12" s="77">
        <v>0.12229532783747996</v>
      </c>
      <c r="E12" s="224">
        <v>26.939180211999997</v>
      </c>
      <c r="F12" s="225">
        <v>62.8</v>
      </c>
      <c r="G12" s="78">
        <v>0.42896783777070058</v>
      </c>
      <c r="H12" s="232">
        <v>111.11031027999998</v>
      </c>
      <c r="I12" s="222">
        <v>406</v>
      </c>
      <c r="J12" s="77">
        <v>0.27367071497536943</v>
      </c>
      <c r="K12" s="224">
        <v>3.0760308099999998</v>
      </c>
      <c r="L12" s="225">
        <v>22</v>
      </c>
      <c r="M12" s="78">
        <v>0.13981958227272726</v>
      </c>
      <c r="N12" s="232">
        <v>87.933627738199988</v>
      </c>
      <c r="O12" s="222">
        <v>128.4</v>
      </c>
      <c r="P12" s="79">
        <v>0.68484133752492204</v>
      </c>
      <c r="Q12" s="28"/>
      <c r="R12" s="22"/>
      <c r="S12" s="28"/>
      <c r="T12" s="22"/>
      <c r="U12" s="23"/>
      <c r="V12" s="13"/>
    </row>
    <row r="13" spans="1:30" ht="15.75" thickBot="1" x14ac:dyDescent="0.3">
      <c r="A13" s="80" t="s">
        <v>2</v>
      </c>
      <c r="B13" s="223">
        <v>137.80266810616001</v>
      </c>
      <c r="C13" s="223">
        <v>1972</v>
      </c>
      <c r="D13" s="81">
        <v>6.9879649141054767E-2</v>
      </c>
      <c r="E13" s="226">
        <v>15.070260068</v>
      </c>
      <c r="F13" s="227">
        <v>44.8</v>
      </c>
      <c r="G13" s="82">
        <v>0.33638973366071429</v>
      </c>
      <c r="H13" s="233">
        <v>49.584702230000005</v>
      </c>
      <c r="I13" s="223">
        <v>269.60000000000002</v>
      </c>
      <c r="J13" s="81">
        <v>0.18391951865727002</v>
      </c>
      <c r="K13" s="226">
        <v>0.92753838659999999</v>
      </c>
      <c r="L13" s="227">
        <v>13.4</v>
      </c>
      <c r="M13" s="82">
        <v>6.921928258208955E-2</v>
      </c>
      <c r="N13" s="233">
        <v>72.220167415399999</v>
      </c>
      <c r="O13" s="223">
        <v>121.6</v>
      </c>
      <c r="P13" s="83">
        <v>0.59391585045559214</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912.08237502319992</v>
      </c>
      <c r="C16" s="222">
        <v>22345.4</v>
      </c>
      <c r="D16" s="77">
        <v>4.081745571899361E-2</v>
      </c>
      <c r="E16" s="224">
        <v>21.434930207800001</v>
      </c>
      <c r="F16" s="225">
        <v>42.2</v>
      </c>
      <c r="G16" s="78">
        <v>0.50793673478199053</v>
      </c>
      <c r="H16" s="232">
        <v>160.13193626399999</v>
      </c>
      <c r="I16" s="222">
        <v>756.2</v>
      </c>
      <c r="J16" s="77">
        <v>0.21175870968526841</v>
      </c>
      <c r="K16" s="224">
        <v>9.0654541579999997</v>
      </c>
      <c r="L16" s="225">
        <v>73.8</v>
      </c>
      <c r="M16" s="78">
        <v>0.12283813222222222</v>
      </c>
      <c r="N16" s="232">
        <v>721.45005441240005</v>
      </c>
      <c r="O16" s="222">
        <v>1120</v>
      </c>
      <c r="P16" s="79">
        <v>0.6441518342967858</v>
      </c>
      <c r="Q16" s="28"/>
      <c r="R16" s="22"/>
      <c r="S16" s="28"/>
      <c r="T16" s="22"/>
      <c r="U16" s="23"/>
      <c r="V16" s="13"/>
    </row>
    <row r="17" spans="1:22" x14ac:dyDescent="0.25">
      <c r="A17" s="76" t="s">
        <v>1</v>
      </c>
      <c r="B17" s="222">
        <v>505.88194037620002</v>
      </c>
      <c r="C17" s="222">
        <v>10691.6</v>
      </c>
      <c r="D17" s="77">
        <v>4.7315831154944067E-2</v>
      </c>
      <c r="E17" s="224">
        <v>13.018484662000001</v>
      </c>
      <c r="F17" s="225">
        <v>24.4</v>
      </c>
      <c r="G17" s="78">
        <v>0.53354445336065581</v>
      </c>
      <c r="H17" s="232">
        <v>105.79229975999999</v>
      </c>
      <c r="I17" s="222">
        <v>419</v>
      </c>
      <c r="J17" s="77">
        <v>0.25248758892601431</v>
      </c>
      <c r="K17" s="224">
        <v>6.4313244479999998</v>
      </c>
      <c r="L17" s="225">
        <v>43.4</v>
      </c>
      <c r="M17" s="78">
        <v>0.14818719926267282</v>
      </c>
      <c r="N17" s="232">
        <v>380.63983152200001</v>
      </c>
      <c r="O17" s="222">
        <v>559</v>
      </c>
      <c r="P17" s="79">
        <v>0.68092993116636857</v>
      </c>
      <c r="Q17" s="28"/>
      <c r="R17" s="22"/>
      <c r="S17" s="28"/>
      <c r="T17" s="22"/>
      <c r="U17" s="23"/>
      <c r="V17" s="13"/>
    </row>
    <row r="18" spans="1:22" ht="15.75" thickBot="1" x14ac:dyDescent="0.3">
      <c r="A18" s="93" t="s">
        <v>2</v>
      </c>
      <c r="B18" s="223">
        <v>406.20043464700007</v>
      </c>
      <c r="C18" s="223">
        <v>11653.8</v>
      </c>
      <c r="D18" s="81">
        <v>3.4855620883059608E-2</v>
      </c>
      <c r="E18" s="226">
        <v>8.4164455458000003</v>
      </c>
      <c r="F18" s="227">
        <v>17.8</v>
      </c>
      <c r="G18" s="82">
        <v>0.47283401942696629</v>
      </c>
      <c r="H18" s="233">
        <v>54.339636503999998</v>
      </c>
      <c r="I18" s="223">
        <v>337.2</v>
      </c>
      <c r="J18" s="81">
        <v>0.16114957444839859</v>
      </c>
      <c r="K18" s="226">
        <v>2.6341297099999998</v>
      </c>
      <c r="L18" s="227">
        <v>30.4</v>
      </c>
      <c r="M18" s="82">
        <v>8.6649003618421053E-2</v>
      </c>
      <c r="N18" s="233">
        <v>340.81022289039998</v>
      </c>
      <c r="O18" s="223">
        <v>561</v>
      </c>
      <c r="P18" s="83">
        <v>0.60750485363707663</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61'!A1" display="Back to Top"/>
  </hyperlinks>
  <pageMargins left="0.7" right="0.7" top="0.75" bottom="0.75" header="0.3" footer="0.3"/>
  <pageSetup paperSize="5" scale="78" orientation="landscape" r:id="rId1"/>
</worksheet>
</file>

<file path=xl/worksheets/sheet6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4.5703125" defaultRowHeight="12.75" x14ac:dyDescent="0.2"/>
  <cols>
    <col min="1" max="1" width="14.5703125" style="210"/>
    <col min="2" max="3" width="14.5703125" style="167"/>
    <col min="4" max="4" width="14.5703125" style="209"/>
    <col min="5" max="6" width="14.5703125" style="167"/>
    <col min="7" max="7" width="14.5703125" style="209"/>
    <col min="8" max="9" width="14.5703125" style="167"/>
    <col min="10" max="10" width="14.5703125" style="209"/>
    <col min="11" max="12" width="14.5703125" style="167"/>
    <col min="13" max="13" width="14.5703125" style="209"/>
    <col min="14" max="15" width="14.5703125" style="167"/>
    <col min="16" max="16" width="14.5703125" style="209"/>
    <col min="17" max="18" width="14.5703125" style="167"/>
    <col min="19" max="19" width="14.5703125" style="209"/>
    <col min="20" max="21" width="14.5703125" style="167"/>
    <col min="22" max="22" width="14.5703125" style="209"/>
    <col min="23" max="24" width="14.5703125" style="167"/>
    <col min="25" max="25" width="14.5703125" style="209"/>
    <col min="26" max="27" width="14.5703125" style="167"/>
    <col min="28" max="28" width="14.5703125" style="209"/>
    <col min="29" max="30" width="14.5703125" style="167"/>
    <col min="31" max="31" width="14.5703125" style="209"/>
    <col min="32" max="16384" width="14.5703125" style="210"/>
  </cols>
  <sheetData>
    <row r="1" spans="1:31" ht="14.45" customHeight="1" x14ac:dyDescent="0.2">
      <c r="A1" s="129" t="s">
        <v>619</v>
      </c>
    </row>
    <row r="2" spans="1:31" ht="14.45" customHeight="1" x14ac:dyDescent="0.2">
      <c r="A2" s="129" t="s">
        <v>434</v>
      </c>
    </row>
    <row r="3" spans="1:31" ht="14.45" customHeight="1" x14ac:dyDescent="0.2">
      <c r="A3" s="133"/>
    </row>
    <row r="4" spans="1:31" ht="14.45" customHeight="1" thickBot="1" x14ac:dyDescent="0.25">
      <c r="A4" s="134" t="s">
        <v>620</v>
      </c>
    </row>
    <row r="5" spans="1:31" s="211" customFormat="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15.451685803650699</v>
      </c>
      <c r="C6" s="144">
        <v>391.8</v>
      </c>
      <c r="D6" s="145">
        <v>3.9437687094569997E-2</v>
      </c>
      <c r="E6" s="146">
        <v>4.2742996498730399</v>
      </c>
      <c r="F6" s="147">
        <v>31.4</v>
      </c>
      <c r="G6" s="148">
        <v>0.13612419267112</v>
      </c>
      <c r="H6" s="149">
        <v>4.1076785177361597</v>
      </c>
      <c r="I6" s="144">
        <v>90</v>
      </c>
      <c r="J6" s="150">
        <v>4.5640872419289998E-2</v>
      </c>
      <c r="K6" s="172">
        <v>0.41033731911040999</v>
      </c>
      <c r="L6" s="173">
        <v>9.4</v>
      </c>
      <c r="M6" s="148">
        <v>4.3652906288340003E-2</v>
      </c>
      <c r="N6" s="149">
        <v>2.3973378847587998</v>
      </c>
      <c r="O6" s="152">
        <v>4.4000000000000004</v>
      </c>
      <c r="P6" s="150">
        <v>0.54484951926336</v>
      </c>
      <c r="Q6" s="146">
        <v>-0.33431215342289999</v>
      </c>
      <c r="R6" s="151">
        <v>10.8</v>
      </c>
      <c r="S6" s="148">
        <v>-3.0954829020600001E-2</v>
      </c>
      <c r="T6" s="153">
        <v>1.01261887026732</v>
      </c>
      <c r="U6" s="152">
        <v>1.2</v>
      </c>
      <c r="V6" s="150">
        <v>0.84384905855610004</v>
      </c>
      <c r="W6" s="146">
        <v>1.16787458873471</v>
      </c>
      <c r="X6" s="151">
        <v>5.8</v>
      </c>
      <c r="Y6" s="148">
        <v>0.20135768771288001</v>
      </c>
      <c r="Z6" s="149">
        <v>0.52489187018951999</v>
      </c>
      <c r="AA6" s="152">
        <v>3.2</v>
      </c>
      <c r="AB6" s="150">
        <v>0.16402870943421999</v>
      </c>
      <c r="AC6" s="146">
        <v>1.8909592564036599</v>
      </c>
      <c r="AD6" s="151">
        <v>14.6</v>
      </c>
      <c r="AE6" s="154">
        <v>0.12951775728792</v>
      </c>
    </row>
    <row r="7" spans="1:31" x14ac:dyDescent="0.2">
      <c r="A7" s="142" t="s">
        <v>1</v>
      </c>
      <c r="B7" s="144">
        <v>12.3011413416467</v>
      </c>
      <c r="C7" s="144">
        <v>207.8</v>
      </c>
      <c r="D7" s="145">
        <v>5.9197022818319997E-2</v>
      </c>
      <c r="E7" s="146">
        <v>3.2236072368578599</v>
      </c>
      <c r="F7" s="147">
        <v>15.6</v>
      </c>
      <c r="G7" s="148">
        <v>0.20664148954216999</v>
      </c>
      <c r="H7" s="149">
        <v>3.3016686933635802</v>
      </c>
      <c r="I7" s="144">
        <v>48.4</v>
      </c>
      <c r="J7" s="150">
        <v>6.8216295317429995E-2</v>
      </c>
      <c r="K7" s="172">
        <v>0.24035757946096001</v>
      </c>
      <c r="L7" s="173">
        <v>3.6</v>
      </c>
      <c r="M7" s="148">
        <v>6.6765994294710002E-2</v>
      </c>
      <c r="N7" s="149">
        <v>1.70995313761375</v>
      </c>
      <c r="O7" s="152">
        <v>3</v>
      </c>
      <c r="P7" s="150">
        <v>0.56998437920458001</v>
      </c>
      <c r="Q7" s="146">
        <v>0.20599080390152999</v>
      </c>
      <c r="R7" s="151">
        <v>5.6</v>
      </c>
      <c r="S7" s="148">
        <v>3.6784072125269997E-2</v>
      </c>
      <c r="T7" s="153">
        <v>0.8</v>
      </c>
      <c r="U7" s="152">
        <v>0.8</v>
      </c>
      <c r="V7" s="150">
        <v>1</v>
      </c>
      <c r="W7" s="146">
        <v>1.14469149398129</v>
      </c>
      <c r="X7" s="151">
        <v>5.6</v>
      </c>
      <c r="Y7" s="148">
        <v>0.20440919535380001</v>
      </c>
      <c r="Z7" s="149">
        <v>0.49310179590813003</v>
      </c>
      <c r="AA7" s="152">
        <v>2.8</v>
      </c>
      <c r="AB7" s="150">
        <v>0.17610778425290999</v>
      </c>
      <c r="AC7" s="146">
        <v>1.1817706005595701</v>
      </c>
      <c r="AD7" s="151">
        <v>8</v>
      </c>
      <c r="AE7" s="154">
        <v>0.14772132506995</v>
      </c>
    </row>
    <row r="8" spans="1:31" ht="13.5" thickBot="1" x14ac:dyDescent="0.25">
      <c r="A8" s="155" t="s">
        <v>2</v>
      </c>
      <c r="B8" s="156">
        <v>3.1505444620040701</v>
      </c>
      <c r="C8" s="156">
        <v>184</v>
      </c>
      <c r="D8" s="157">
        <v>1.7122524250020001E-2</v>
      </c>
      <c r="E8" s="158">
        <v>1.05069241301518</v>
      </c>
      <c r="F8" s="159">
        <v>15.8</v>
      </c>
      <c r="G8" s="160">
        <v>6.6499519811089994E-2</v>
      </c>
      <c r="H8" s="161">
        <v>0.80600982437257995</v>
      </c>
      <c r="I8" s="156">
        <v>41.6</v>
      </c>
      <c r="J8" s="162">
        <v>1.93752361628E-2</v>
      </c>
      <c r="K8" s="176">
        <v>0.16997973964945001</v>
      </c>
      <c r="L8" s="177">
        <v>5.8</v>
      </c>
      <c r="M8" s="160">
        <v>2.93068516637E-2</v>
      </c>
      <c r="N8" s="161">
        <v>0.68738474714506004</v>
      </c>
      <c r="O8" s="164">
        <v>1.4</v>
      </c>
      <c r="P8" s="162">
        <v>0.49098910510360999</v>
      </c>
      <c r="Q8" s="158">
        <v>-0.54030295732440003</v>
      </c>
      <c r="R8" s="163">
        <v>5.2</v>
      </c>
      <c r="S8" s="160">
        <v>-0.10390441487010001</v>
      </c>
      <c r="T8" s="165">
        <v>0.21261887026731999</v>
      </c>
      <c r="U8" s="164">
        <v>0.4</v>
      </c>
      <c r="V8" s="162">
        <v>0.53154717566829002</v>
      </c>
      <c r="W8" s="158">
        <v>2.3183094753420001E-2</v>
      </c>
      <c r="X8" s="163">
        <v>0.2</v>
      </c>
      <c r="Y8" s="160">
        <v>0.1159154737671</v>
      </c>
      <c r="Z8" s="161">
        <v>3.1790074281390003E-2</v>
      </c>
      <c r="AA8" s="164">
        <v>0.4</v>
      </c>
      <c r="AB8" s="162">
        <v>7.9475185703460002E-2</v>
      </c>
      <c r="AC8" s="158">
        <v>0.70918865584409996</v>
      </c>
      <c r="AD8" s="163">
        <v>6.6</v>
      </c>
      <c r="AE8" s="166">
        <v>0.10745282664304</v>
      </c>
    </row>
    <row r="9" spans="1:31" ht="13.5" thickBot="1" x14ac:dyDescent="0.25"/>
    <row r="10" spans="1:31" s="211" customFormat="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89.562972485733297</v>
      </c>
      <c r="C11" s="144">
        <v>4698.6000000000004</v>
      </c>
      <c r="D11" s="145">
        <v>1.9061629524910001E-2</v>
      </c>
      <c r="E11" s="146">
        <v>7.4397531183883396</v>
      </c>
      <c r="F11" s="147">
        <v>56</v>
      </c>
      <c r="G11" s="148">
        <v>0.13285273425693001</v>
      </c>
      <c r="H11" s="149">
        <v>-13.597887946929999</v>
      </c>
      <c r="I11" s="144">
        <v>466</v>
      </c>
      <c r="J11" s="150">
        <v>-2.9180017053499999E-2</v>
      </c>
      <c r="K11" s="172">
        <v>4.51155201864748</v>
      </c>
      <c r="L11" s="173">
        <v>92.8</v>
      </c>
      <c r="M11" s="148">
        <v>4.861586226991E-2</v>
      </c>
      <c r="N11" s="149">
        <v>19.0117622415329</v>
      </c>
      <c r="O11" s="152">
        <v>55</v>
      </c>
      <c r="P11" s="150">
        <v>0.34566840439150998</v>
      </c>
      <c r="Q11" s="146">
        <v>-1.7339204261772001</v>
      </c>
      <c r="R11" s="151">
        <v>58.4</v>
      </c>
      <c r="S11" s="148">
        <v>-2.9690418256500001E-2</v>
      </c>
      <c r="T11" s="153">
        <v>34.515088235076398</v>
      </c>
      <c r="U11" s="152">
        <v>48</v>
      </c>
      <c r="V11" s="150">
        <v>0.71906433823075999</v>
      </c>
      <c r="W11" s="146">
        <v>6.1203844512395102</v>
      </c>
      <c r="X11" s="151">
        <v>34.200000000000003</v>
      </c>
      <c r="Y11" s="148">
        <v>0.17895860968537</v>
      </c>
      <c r="Z11" s="149">
        <v>3.0184284613305001</v>
      </c>
      <c r="AA11" s="152">
        <v>22.6</v>
      </c>
      <c r="AB11" s="150">
        <v>0.13355878147479999</v>
      </c>
      <c r="AC11" s="146">
        <v>30.277812332625501</v>
      </c>
      <c r="AD11" s="151">
        <v>306</v>
      </c>
      <c r="AE11" s="154">
        <v>9.8947099126229995E-2</v>
      </c>
    </row>
    <row r="12" spans="1:31" x14ac:dyDescent="0.2">
      <c r="A12" s="142" t="s">
        <v>1</v>
      </c>
      <c r="B12" s="144">
        <v>78.308566676320496</v>
      </c>
      <c r="C12" s="144">
        <v>2110.4</v>
      </c>
      <c r="D12" s="145">
        <v>3.7106030456939998E-2</v>
      </c>
      <c r="E12" s="146">
        <v>5.6999711122114398</v>
      </c>
      <c r="F12" s="147">
        <v>26.2</v>
      </c>
      <c r="G12" s="148">
        <v>0.21755614932105</v>
      </c>
      <c r="H12" s="149">
        <v>7.5458516314424404</v>
      </c>
      <c r="I12" s="144">
        <v>282.39999999999998</v>
      </c>
      <c r="J12" s="150">
        <v>2.6720437788389999E-2</v>
      </c>
      <c r="K12" s="172">
        <v>3.1811906885464101</v>
      </c>
      <c r="L12" s="173">
        <v>44.4</v>
      </c>
      <c r="M12" s="148">
        <v>7.1648438931230005E-2</v>
      </c>
      <c r="N12" s="149">
        <v>14.203987000036999</v>
      </c>
      <c r="O12" s="152">
        <v>33.200000000000003</v>
      </c>
      <c r="P12" s="150">
        <v>0.42783093373605002</v>
      </c>
      <c r="Q12" s="146">
        <v>1.27624664083109</v>
      </c>
      <c r="R12" s="151">
        <v>34.6</v>
      </c>
      <c r="S12" s="148">
        <v>3.6885741064479997E-2</v>
      </c>
      <c r="T12" s="153">
        <v>20.761838857557901</v>
      </c>
      <c r="U12" s="152">
        <v>28.6</v>
      </c>
      <c r="V12" s="150">
        <v>0.72593842159292998</v>
      </c>
      <c r="W12" s="146">
        <v>2.8696034398669301</v>
      </c>
      <c r="X12" s="151">
        <v>13.4</v>
      </c>
      <c r="Y12" s="148">
        <v>0.21414951043783001</v>
      </c>
      <c r="Z12" s="149">
        <v>2.2102287496908999</v>
      </c>
      <c r="AA12" s="152">
        <v>13.2</v>
      </c>
      <c r="AB12" s="150">
        <v>0.16744157194628001</v>
      </c>
      <c r="AC12" s="146">
        <v>20.559648556136398</v>
      </c>
      <c r="AD12" s="151">
        <v>133.4</v>
      </c>
      <c r="AE12" s="154">
        <v>0.15412030401901</v>
      </c>
    </row>
    <row r="13" spans="1:31" ht="13.5" thickBot="1" x14ac:dyDescent="0.25">
      <c r="A13" s="155" t="s">
        <v>2</v>
      </c>
      <c r="B13" s="156">
        <v>11.2544058094128</v>
      </c>
      <c r="C13" s="156">
        <v>2588.1999999999998</v>
      </c>
      <c r="D13" s="157">
        <v>4.3483524493499997E-3</v>
      </c>
      <c r="E13" s="158">
        <v>1.7397820061769</v>
      </c>
      <c r="F13" s="159">
        <v>29.8</v>
      </c>
      <c r="G13" s="160">
        <v>5.8381946515999997E-2</v>
      </c>
      <c r="H13" s="161">
        <v>-21.143739578373001</v>
      </c>
      <c r="I13" s="156">
        <v>183.6</v>
      </c>
      <c r="J13" s="162">
        <v>-0.1151619802744</v>
      </c>
      <c r="K13" s="176">
        <v>1.3303613301010799</v>
      </c>
      <c r="L13" s="177">
        <v>48.4</v>
      </c>
      <c r="M13" s="160">
        <v>2.748680434093E-2</v>
      </c>
      <c r="N13" s="161">
        <v>4.8077752414958601</v>
      </c>
      <c r="O13" s="164">
        <v>21.8</v>
      </c>
      <c r="P13" s="162">
        <v>0.22054014869246999</v>
      </c>
      <c r="Q13" s="158">
        <v>-3.0101670670082998</v>
      </c>
      <c r="R13" s="163">
        <v>23.8</v>
      </c>
      <c r="S13" s="160">
        <v>-0.12647760785750001</v>
      </c>
      <c r="T13" s="165">
        <v>13.7532493775185</v>
      </c>
      <c r="U13" s="164">
        <v>19.399999999999999</v>
      </c>
      <c r="V13" s="162">
        <v>0.70893038028445998</v>
      </c>
      <c r="W13" s="158">
        <v>3.2507810113725801</v>
      </c>
      <c r="X13" s="163">
        <v>20.8</v>
      </c>
      <c r="Y13" s="160">
        <v>0.15628754862367999</v>
      </c>
      <c r="Z13" s="161">
        <v>0.80819971163960003</v>
      </c>
      <c r="AA13" s="164">
        <v>9.4</v>
      </c>
      <c r="AB13" s="162">
        <v>8.5978692727620001E-2</v>
      </c>
      <c r="AC13" s="158">
        <v>9.71816377648911</v>
      </c>
      <c r="AD13" s="163">
        <v>172.6</v>
      </c>
      <c r="AE13" s="166">
        <v>5.6304540999359998E-2</v>
      </c>
    </row>
    <row r="14" spans="1:31" ht="13.5" thickBot="1" x14ac:dyDescent="0.25"/>
    <row r="15" spans="1:31" s="211" customFormat="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620.104156313776</v>
      </c>
      <c r="C16" s="144">
        <v>31795.200000000001</v>
      </c>
      <c r="D16" s="145">
        <v>1.9503074562000001E-2</v>
      </c>
      <c r="E16" s="146">
        <v>2.2211611180300102</v>
      </c>
      <c r="F16" s="147">
        <v>15.4</v>
      </c>
      <c r="G16" s="148">
        <v>0.14423124143051999</v>
      </c>
      <c r="H16" s="149">
        <v>16.689978552514098</v>
      </c>
      <c r="I16" s="144">
        <v>641.6</v>
      </c>
      <c r="J16" s="150">
        <v>2.6013058841200001E-2</v>
      </c>
      <c r="K16" s="172">
        <v>30.259816442896302</v>
      </c>
      <c r="L16" s="173">
        <v>559.79999999999995</v>
      </c>
      <c r="M16" s="148">
        <v>5.4054691752230002E-2</v>
      </c>
      <c r="N16" s="149">
        <v>17.927146937090502</v>
      </c>
      <c r="O16" s="152">
        <v>65</v>
      </c>
      <c r="P16" s="150">
        <v>0.27580226057062002</v>
      </c>
      <c r="Q16" s="146">
        <v>-5.3393445115639997</v>
      </c>
      <c r="R16" s="151">
        <v>147</v>
      </c>
      <c r="S16" s="148">
        <v>-3.6322071507200002E-2</v>
      </c>
      <c r="T16" s="153">
        <v>88.341281823881204</v>
      </c>
      <c r="U16" s="152">
        <v>112.4</v>
      </c>
      <c r="V16" s="150">
        <v>0.78595446462527996</v>
      </c>
      <c r="W16" s="146">
        <v>19.906861401823601</v>
      </c>
      <c r="X16" s="151">
        <v>107.4</v>
      </c>
      <c r="Y16" s="148">
        <v>0.18535252701884</v>
      </c>
      <c r="Z16" s="149">
        <v>23.150585392474301</v>
      </c>
      <c r="AA16" s="152">
        <v>167</v>
      </c>
      <c r="AB16" s="150">
        <v>0.13862625983518001</v>
      </c>
      <c r="AC16" s="146">
        <v>426.94666915662998</v>
      </c>
      <c r="AD16" s="151">
        <v>3192.4</v>
      </c>
      <c r="AE16" s="154">
        <v>0.13373846296097999</v>
      </c>
    </row>
    <row r="17" spans="1:31" x14ac:dyDescent="0.2">
      <c r="A17" s="142" t="s">
        <v>1</v>
      </c>
      <c r="B17" s="144">
        <v>448.63067870813398</v>
      </c>
      <c r="C17" s="144">
        <v>14773.6</v>
      </c>
      <c r="D17" s="145">
        <v>3.036705195133E-2</v>
      </c>
      <c r="E17" s="146">
        <v>1.8684566530436399</v>
      </c>
      <c r="F17" s="147">
        <v>8.6</v>
      </c>
      <c r="G17" s="148">
        <v>0.21726240151670001</v>
      </c>
      <c r="H17" s="149">
        <v>24.267750391507299</v>
      </c>
      <c r="I17" s="144">
        <v>316.8</v>
      </c>
      <c r="J17" s="150">
        <v>7.6602747447940003E-2</v>
      </c>
      <c r="K17" s="172">
        <v>21.1249118234207</v>
      </c>
      <c r="L17" s="173">
        <v>273.8</v>
      </c>
      <c r="M17" s="148">
        <v>7.7154535512860001E-2</v>
      </c>
      <c r="N17" s="149">
        <v>13.6111208527941</v>
      </c>
      <c r="O17" s="152">
        <v>36</v>
      </c>
      <c r="P17" s="150">
        <v>0.37808669035539</v>
      </c>
      <c r="Q17" s="146">
        <v>2.98085618376476</v>
      </c>
      <c r="R17" s="151">
        <v>84.4</v>
      </c>
      <c r="S17" s="148">
        <v>3.5318201229440002E-2</v>
      </c>
      <c r="T17" s="153">
        <v>50.984233627719298</v>
      </c>
      <c r="U17" s="152">
        <v>65.400000000000006</v>
      </c>
      <c r="V17" s="150">
        <v>0.77957543773270999</v>
      </c>
      <c r="W17" s="146">
        <v>11.4172731041698</v>
      </c>
      <c r="X17" s="151">
        <v>51</v>
      </c>
      <c r="Y17" s="148">
        <v>0.22386810008176</v>
      </c>
      <c r="Z17" s="149">
        <v>15.3255146650892</v>
      </c>
      <c r="AA17" s="152">
        <v>87.6</v>
      </c>
      <c r="AB17" s="150">
        <v>0.17494879754668</v>
      </c>
      <c r="AC17" s="146">
        <v>307.050561406626</v>
      </c>
      <c r="AD17" s="151">
        <v>1790.6</v>
      </c>
      <c r="AE17" s="154">
        <v>0.17147914744031001</v>
      </c>
    </row>
    <row r="18" spans="1:31" ht="13.5" thickBot="1" x14ac:dyDescent="0.25">
      <c r="A18" s="155" t="s">
        <v>2</v>
      </c>
      <c r="B18" s="156">
        <v>171.47347760564199</v>
      </c>
      <c r="C18" s="156">
        <v>17021.599999999999</v>
      </c>
      <c r="D18" s="157">
        <v>1.0073875405699999E-2</v>
      </c>
      <c r="E18" s="158">
        <v>0.35270446498637997</v>
      </c>
      <c r="F18" s="159">
        <v>6.8</v>
      </c>
      <c r="G18" s="160">
        <v>5.1868303674469998E-2</v>
      </c>
      <c r="H18" s="161">
        <v>-7.5777718389931996</v>
      </c>
      <c r="I18" s="156">
        <v>324.8</v>
      </c>
      <c r="J18" s="162">
        <v>-2.3330578322000001E-2</v>
      </c>
      <c r="K18" s="176">
        <v>9.1349046194755594</v>
      </c>
      <c r="L18" s="177">
        <v>286</v>
      </c>
      <c r="M18" s="160">
        <v>3.1940225942219999E-2</v>
      </c>
      <c r="N18" s="161">
        <v>4.3160260842963902</v>
      </c>
      <c r="O18" s="164">
        <v>29</v>
      </c>
      <c r="P18" s="162">
        <v>0.14882848566539</v>
      </c>
      <c r="Q18" s="158">
        <v>-8.3202006953286993</v>
      </c>
      <c r="R18" s="163">
        <v>62.6</v>
      </c>
      <c r="S18" s="160">
        <v>-0.13291055423850001</v>
      </c>
      <c r="T18" s="165">
        <v>37.357048196161898</v>
      </c>
      <c r="U18" s="164">
        <v>47</v>
      </c>
      <c r="V18" s="162">
        <v>0.7948308126843</v>
      </c>
      <c r="W18" s="158">
        <v>8.4895882976538406</v>
      </c>
      <c r="X18" s="163">
        <v>56.4</v>
      </c>
      <c r="Y18" s="160">
        <v>0.15052461520662999</v>
      </c>
      <c r="Z18" s="161">
        <v>7.8250707273851203</v>
      </c>
      <c r="AA18" s="164">
        <v>79.400000000000006</v>
      </c>
      <c r="AB18" s="162">
        <v>9.8552528052710003E-2</v>
      </c>
      <c r="AC18" s="158">
        <v>119.896107750005</v>
      </c>
      <c r="AD18" s="163">
        <v>1401.8</v>
      </c>
      <c r="AE18" s="166">
        <v>8.5530109680409999E-2</v>
      </c>
    </row>
    <row r="20" spans="1:31" x14ac:dyDescent="0.2">
      <c r="A20" s="134" t="s">
        <v>269</v>
      </c>
      <c r="B20" s="168" t="s">
        <v>526</v>
      </c>
      <c r="D20" s="169"/>
      <c r="E20" s="130"/>
      <c r="F20" s="130"/>
      <c r="G20" s="131"/>
      <c r="H20" s="130"/>
      <c r="I20" s="130"/>
      <c r="J20" s="132"/>
      <c r="K20" s="132"/>
      <c r="L20" s="132"/>
      <c r="M20" s="132"/>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D21" s="169"/>
      <c r="E21" s="130"/>
      <c r="F21" s="130"/>
      <c r="G21" s="131"/>
      <c r="H21" s="130"/>
      <c r="I21" s="130"/>
      <c r="J21" s="132"/>
      <c r="K21" s="132"/>
      <c r="L21" s="132"/>
      <c r="M21" s="132"/>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D22" s="169"/>
      <c r="E22" s="130"/>
      <c r="F22" s="130"/>
      <c r="G22" s="131"/>
      <c r="H22" s="130"/>
      <c r="I22" s="130"/>
      <c r="J22" s="132"/>
      <c r="K22" s="132"/>
      <c r="L22" s="132"/>
      <c r="M22" s="132"/>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D23" s="169"/>
      <c r="E23" s="130"/>
      <c r="F23" s="130"/>
      <c r="G23" s="131"/>
      <c r="H23" s="130"/>
      <c r="I23" s="130"/>
      <c r="J23" s="132"/>
      <c r="K23" s="132"/>
      <c r="L23" s="132"/>
      <c r="M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D24" s="169"/>
      <c r="E24" s="130"/>
      <c r="F24" s="130"/>
      <c r="G24" s="131"/>
      <c r="H24" s="130"/>
      <c r="I24" s="130"/>
      <c r="J24" s="132"/>
      <c r="K24" s="132"/>
      <c r="L24" s="132"/>
      <c r="M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D25" s="169"/>
      <c r="E25" s="130"/>
      <c r="F25" s="130"/>
      <c r="G25" s="131"/>
      <c r="H25" s="130"/>
      <c r="I25" s="130"/>
      <c r="J25" s="132"/>
      <c r="K25" s="132"/>
      <c r="L25" s="132"/>
      <c r="M25" s="132"/>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D26" s="169"/>
      <c r="E26" s="130"/>
      <c r="F26" s="130"/>
      <c r="G26" s="131"/>
      <c r="H26" s="130"/>
      <c r="I26" s="130"/>
      <c r="J26" s="132"/>
      <c r="K26" s="132"/>
      <c r="L26" s="132"/>
      <c r="M26" s="132"/>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D27" s="169"/>
      <c r="E27" s="130"/>
      <c r="F27" s="130"/>
      <c r="G27" s="131"/>
      <c r="H27" s="130"/>
      <c r="I27" s="130"/>
      <c r="J27" s="132"/>
      <c r="K27" s="132"/>
      <c r="L27" s="132"/>
      <c r="M27" s="132"/>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D28" s="169"/>
      <c r="E28" s="130"/>
      <c r="F28" s="130"/>
      <c r="G28" s="131"/>
      <c r="H28" s="130"/>
      <c r="I28" s="130"/>
      <c r="J28" s="132"/>
      <c r="K28" s="132"/>
      <c r="L28" s="132"/>
      <c r="M28" s="132"/>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D29" s="169"/>
      <c r="E29" s="130"/>
      <c r="F29" s="130"/>
      <c r="G29" s="131"/>
      <c r="H29" s="130"/>
      <c r="I29" s="130"/>
      <c r="J29" s="132"/>
      <c r="K29" s="132"/>
      <c r="L29" s="132"/>
      <c r="M29" s="132"/>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621</v>
      </c>
      <c r="D30" s="169"/>
      <c r="E30" s="130"/>
      <c r="F30" s="130"/>
      <c r="G30" s="131"/>
      <c r="H30" s="130"/>
      <c r="I30" s="130"/>
      <c r="J30" s="132"/>
      <c r="K30" s="132"/>
      <c r="L30" s="132"/>
      <c r="M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D31" s="169"/>
      <c r="E31" s="130"/>
      <c r="F31" s="130"/>
      <c r="G31" s="131"/>
      <c r="H31" s="130"/>
      <c r="I31" s="130"/>
      <c r="J31" s="132"/>
      <c r="K31" s="132"/>
      <c r="L31" s="132"/>
      <c r="M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D32" s="169"/>
      <c r="E32" s="130"/>
      <c r="F32" s="130"/>
      <c r="G32" s="131"/>
      <c r="H32" s="130"/>
      <c r="I32" s="130"/>
      <c r="J32" s="132"/>
      <c r="K32" s="132"/>
      <c r="L32" s="132"/>
      <c r="M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J33" s="132"/>
      <c r="K33" s="132"/>
      <c r="L33" s="132"/>
      <c r="M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J34" s="132"/>
      <c r="K34" s="132"/>
      <c r="L34" s="132"/>
      <c r="M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62'!A1" display="Back to Top"/>
  </hyperlinks>
  <pageMargins left="0.7" right="0.7" top="0.75" bottom="0.75" header="0.3" footer="0.3"/>
  <pageSetup paperSize="5" scale="38" orientation="landscape" r:id="rId1"/>
</worksheet>
</file>

<file path=xl/worksheets/sheet64.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233</v>
      </c>
      <c r="B1" s="12"/>
      <c r="C1" s="12"/>
      <c r="D1" s="12"/>
      <c r="E1" s="30"/>
      <c r="F1" s="30"/>
      <c r="G1" s="30"/>
      <c r="H1" s="30"/>
      <c r="I1" s="30"/>
      <c r="J1" s="30"/>
      <c r="K1" s="30"/>
      <c r="L1" s="30"/>
      <c r="M1" s="30"/>
      <c r="N1" s="30"/>
      <c r="O1" s="30"/>
      <c r="P1" s="30"/>
      <c r="Q1" s="30"/>
      <c r="R1" s="30"/>
      <c r="S1" s="30"/>
      <c r="T1" s="30"/>
      <c r="U1" s="30"/>
      <c r="V1" s="30"/>
    </row>
    <row r="2" spans="1:30" x14ac:dyDescent="0.25">
      <c r="A2" s="12" t="s">
        <v>341</v>
      </c>
      <c r="B2" s="12"/>
      <c r="C2" s="12"/>
      <c r="D2" s="12"/>
      <c r="E2" s="30"/>
      <c r="F2" s="30"/>
      <c r="G2" s="30"/>
      <c r="H2" s="30"/>
      <c r="I2" s="30"/>
      <c r="J2" s="30"/>
      <c r="K2" s="30"/>
      <c r="L2" s="30"/>
      <c r="M2" s="30"/>
      <c r="N2" s="30"/>
      <c r="O2" s="30"/>
      <c r="P2" s="30"/>
      <c r="Q2" s="30"/>
      <c r="R2" s="30"/>
      <c r="S2" s="30"/>
      <c r="T2" s="30"/>
      <c r="U2" s="30"/>
      <c r="V2" s="30"/>
      <c r="Z2" s="16"/>
      <c r="AA2" s="16"/>
      <c r="AB2" s="16"/>
      <c r="AC2" s="16"/>
      <c r="AD2" s="16"/>
    </row>
    <row r="3" spans="1:30" x14ac:dyDescent="0.25">
      <c r="A3" s="12"/>
      <c r="B3" s="12"/>
      <c r="C3" s="12"/>
      <c r="D3" s="12"/>
      <c r="E3" s="30"/>
      <c r="F3" s="30"/>
      <c r="G3" s="30"/>
      <c r="H3" s="30"/>
      <c r="I3" s="30"/>
      <c r="J3" s="30"/>
      <c r="K3" s="30"/>
      <c r="L3" s="30"/>
      <c r="M3" s="30"/>
      <c r="N3" s="30"/>
      <c r="O3" s="30"/>
      <c r="P3" s="30"/>
      <c r="Q3" s="30"/>
      <c r="R3" s="30"/>
      <c r="S3" s="30"/>
      <c r="T3" s="30"/>
      <c r="U3" s="30"/>
      <c r="V3" s="30"/>
      <c r="Z3" s="16"/>
      <c r="AA3" s="16"/>
      <c r="AB3" s="16"/>
      <c r="AC3" s="16"/>
      <c r="AD3" s="16"/>
    </row>
    <row r="4" spans="1:30" ht="15.75" thickBot="1" x14ac:dyDescent="0.3">
      <c r="A4" s="12" t="s">
        <v>373</v>
      </c>
      <c r="B4" s="12"/>
      <c r="C4" s="12"/>
      <c r="D4" s="12"/>
      <c r="E4" s="30"/>
      <c r="F4" s="30"/>
      <c r="G4" s="30"/>
      <c r="H4" s="30"/>
      <c r="I4" s="30"/>
      <c r="J4" s="30"/>
      <c r="K4" s="30"/>
      <c r="L4" s="30"/>
      <c r="M4" s="30"/>
      <c r="N4" s="30"/>
      <c r="O4" s="30"/>
      <c r="P4" s="30"/>
      <c r="Q4" s="30"/>
      <c r="R4" s="30"/>
      <c r="S4" s="30"/>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38"/>
      <c r="R5" s="39"/>
      <c r="S5" s="38"/>
      <c r="T5" s="17"/>
      <c r="U5" s="17"/>
      <c r="V5" s="30"/>
      <c r="W5" s="17"/>
      <c r="Z5" s="16"/>
      <c r="AA5" s="17"/>
      <c r="AB5" s="17"/>
      <c r="AC5" s="17"/>
      <c r="AD5" s="16"/>
    </row>
    <row r="6" spans="1:30" ht="14.45" customHeight="1" x14ac:dyDescent="0.25">
      <c r="A6" s="76" t="s">
        <v>0</v>
      </c>
      <c r="B6" s="222">
        <v>2564.3792428073998</v>
      </c>
      <c r="C6" s="222">
        <v>17228</v>
      </c>
      <c r="D6" s="77">
        <v>0.14884950329738797</v>
      </c>
      <c r="E6" s="224">
        <v>1183.84853501</v>
      </c>
      <c r="F6" s="225">
        <v>2887</v>
      </c>
      <c r="G6" s="78">
        <v>0.41006184101489435</v>
      </c>
      <c r="H6" s="232">
        <v>861.63953007400005</v>
      </c>
      <c r="I6" s="222">
        <v>4508.6000000000004</v>
      </c>
      <c r="J6" s="77">
        <v>0.19111021826598057</v>
      </c>
      <c r="K6" s="224">
        <v>19.550909751399999</v>
      </c>
      <c r="L6" s="225">
        <v>291.60000000000002</v>
      </c>
      <c r="M6" s="78">
        <v>6.7047015608367622E-2</v>
      </c>
      <c r="N6" s="232">
        <v>499.34026797199994</v>
      </c>
      <c r="O6" s="222">
        <v>1032.2</v>
      </c>
      <c r="P6" s="79">
        <v>0.48376309627204023</v>
      </c>
      <c r="Q6" s="40"/>
      <c r="R6" s="41"/>
      <c r="S6" s="40"/>
      <c r="T6" s="18"/>
      <c r="U6" s="19"/>
      <c r="V6" s="13"/>
      <c r="W6" s="18"/>
      <c r="Z6" s="16"/>
      <c r="AA6" s="18"/>
      <c r="AB6" s="18"/>
      <c r="AC6" s="19"/>
      <c r="AD6" s="16"/>
    </row>
    <row r="7" spans="1:30" x14ac:dyDescent="0.25">
      <c r="A7" s="76" t="s">
        <v>1</v>
      </c>
      <c r="B7" s="222">
        <v>1592.8074491954001</v>
      </c>
      <c r="C7" s="222">
        <v>8718.6</v>
      </c>
      <c r="D7" s="77">
        <v>0.18269073580567982</v>
      </c>
      <c r="E7" s="224">
        <v>748.25179804000004</v>
      </c>
      <c r="F7" s="225">
        <v>1659.4</v>
      </c>
      <c r="G7" s="78">
        <v>0.45091707728094493</v>
      </c>
      <c r="H7" s="232">
        <v>542.22981006600003</v>
      </c>
      <c r="I7" s="222">
        <v>2362.8000000000002</v>
      </c>
      <c r="J7" s="77">
        <v>0.22948612242508887</v>
      </c>
      <c r="K7" s="224">
        <v>13.673806327400001</v>
      </c>
      <c r="L7" s="225">
        <v>143.80000000000001</v>
      </c>
      <c r="M7" s="78">
        <v>9.5089056518776083E-2</v>
      </c>
      <c r="N7" s="232">
        <v>288.65203476199997</v>
      </c>
      <c r="O7" s="222">
        <v>524</v>
      </c>
      <c r="P7" s="79">
        <v>0.55086266175954191</v>
      </c>
      <c r="Q7" s="40"/>
      <c r="R7" s="41"/>
      <c r="S7" s="40"/>
      <c r="T7" s="20"/>
      <c r="U7" s="19"/>
      <c r="V7" s="13"/>
      <c r="W7" s="18"/>
      <c r="Z7" s="16"/>
      <c r="AA7" s="18"/>
      <c r="AB7" s="20"/>
      <c r="AC7" s="19"/>
      <c r="AD7" s="16"/>
    </row>
    <row r="8" spans="1:30" ht="15.75" thickBot="1" x14ac:dyDescent="0.3">
      <c r="A8" s="80" t="s">
        <v>2</v>
      </c>
      <c r="B8" s="223">
        <v>971.57179361199996</v>
      </c>
      <c r="C8" s="223">
        <v>8509.4</v>
      </c>
      <c r="D8" s="81">
        <v>0.11417629840082733</v>
      </c>
      <c r="E8" s="226">
        <v>435.59673696999999</v>
      </c>
      <c r="F8" s="227">
        <v>1227.5999999999999</v>
      </c>
      <c r="G8" s="82">
        <v>0.3548360516210492</v>
      </c>
      <c r="H8" s="233">
        <v>319.40972000800002</v>
      </c>
      <c r="I8" s="223">
        <v>2145.8000000000002</v>
      </c>
      <c r="J8" s="81">
        <v>0.14885344394072142</v>
      </c>
      <c r="K8" s="226">
        <v>5.8771034239999995</v>
      </c>
      <c r="L8" s="227">
        <v>147.80000000000001</v>
      </c>
      <c r="M8" s="82">
        <v>3.9763893261163731E-2</v>
      </c>
      <c r="N8" s="233">
        <v>210.68823320999999</v>
      </c>
      <c r="O8" s="223">
        <v>508.2</v>
      </c>
      <c r="P8" s="83">
        <v>0.41457739710743802</v>
      </c>
      <c r="Q8" s="40"/>
      <c r="R8" s="41"/>
      <c r="S8" s="40"/>
      <c r="T8" s="20"/>
      <c r="U8" s="19"/>
      <c r="V8" s="13"/>
      <c r="W8" s="18"/>
      <c r="Z8" s="16"/>
      <c r="AA8" s="18"/>
      <c r="AB8" s="20"/>
      <c r="AC8" s="19"/>
      <c r="AD8" s="16"/>
    </row>
    <row r="9" spans="1:30" ht="15.75" thickBot="1" x14ac:dyDescent="0.3">
      <c r="A9" s="53"/>
      <c r="B9" s="53"/>
      <c r="C9" s="53"/>
      <c r="D9" s="53"/>
      <c r="E9" s="84"/>
      <c r="F9" s="53"/>
      <c r="G9" s="84"/>
      <c r="H9" s="85"/>
      <c r="I9" s="53"/>
      <c r="J9" s="84"/>
      <c r="K9" s="84"/>
      <c r="L9" s="53"/>
      <c r="M9" s="84"/>
      <c r="N9" s="84"/>
      <c r="O9" s="53"/>
      <c r="P9" s="84"/>
      <c r="Q9" s="40"/>
      <c r="R9" s="42"/>
      <c r="S9" s="40"/>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43"/>
      <c r="R10" s="44"/>
      <c r="S10" s="43"/>
      <c r="T10" s="21"/>
      <c r="U10" s="21"/>
      <c r="V10" s="30"/>
      <c r="Z10" s="16"/>
      <c r="AA10" s="16"/>
      <c r="AB10" s="16"/>
      <c r="AC10" s="16"/>
      <c r="AD10" s="16"/>
    </row>
    <row r="11" spans="1:30" x14ac:dyDescent="0.25">
      <c r="A11" s="92" t="s">
        <v>0</v>
      </c>
      <c r="B11" s="222">
        <v>11159.608997889998</v>
      </c>
      <c r="C11" s="222">
        <v>144283</v>
      </c>
      <c r="D11" s="77">
        <v>7.7345279748064558E-2</v>
      </c>
      <c r="E11" s="224">
        <v>1587.6835416000001</v>
      </c>
      <c r="F11" s="225">
        <v>4995.6000000000004</v>
      </c>
      <c r="G11" s="78">
        <v>0.31781638674033147</v>
      </c>
      <c r="H11" s="232">
        <v>5283.3173702000004</v>
      </c>
      <c r="I11" s="222">
        <v>24399.8</v>
      </c>
      <c r="J11" s="77">
        <v>0.2165311752637317</v>
      </c>
      <c r="K11" s="224">
        <v>126.74338564</v>
      </c>
      <c r="L11" s="225">
        <v>1196.2</v>
      </c>
      <c r="M11" s="78">
        <v>0.10595501223875606</v>
      </c>
      <c r="N11" s="232">
        <v>4161.8647003220003</v>
      </c>
      <c r="O11" s="222">
        <v>8177</v>
      </c>
      <c r="P11" s="79">
        <v>0.50897208026440022</v>
      </c>
      <c r="Q11" s="40"/>
      <c r="R11" s="45"/>
      <c r="S11" s="40"/>
      <c r="T11" s="22"/>
      <c r="U11" s="23"/>
      <c r="V11" s="13"/>
    </row>
    <row r="12" spans="1:30" x14ac:dyDescent="0.25">
      <c r="A12" s="92" t="s">
        <v>1</v>
      </c>
      <c r="B12" s="222">
        <v>7229.7534023740009</v>
      </c>
      <c r="C12" s="222">
        <v>67268.399999999994</v>
      </c>
      <c r="D12" s="77">
        <v>0.1074762206678619</v>
      </c>
      <c r="E12" s="224">
        <v>1039.2178626</v>
      </c>
      <c r="F12" s="225">
        <v>2998.6</v>
      </c>
      <c r="G12" s="78">
        <v>0.34656768578670044</v>
      </c>
      <c r="H12" s="232">
        <v>3665.7951412399998</v>
      </c>
      <c r="I12" s="222">
        <v>14117.4</v>
      </c>
      <c r="J12" s="77">
        <v>0.25966503330924956</v>
      </c>
      <c r="K12" s="224">
        <v>95.035104860000004</v>
      </c>
      <c r="L12" s="225">
        <v>682.6</v>
      </c>
      <c r="M12" s="78">
        <v>0.13922517559331965</v>
      </c>
      <c r="N12" s="232">
        <v>2429.7052936</v>
      </c>
      <c r="O12" s="222">
        <v>4255.6000000000004</v>
      </c>
      <c r="P12" s="79">
        <v>0.57094306175392417</v>
      </c>
      <c r="Q12" s="40"/>
      <c r="R12" s="45"/>
      <c r="S12" s="40"/>
      <c r="T12" s="22"/>
      <c r="U12" s="23"/>
      <c r="V12" s="13"/>
    </row>
    <row r="13" spans="1:30" ht="15.75" thickBot="1" x14ac:dyDescent="0.3">
      <c r="A13" s="80" t="s">
        <v>2</v>
      </c>
      <c r="B13" s="223">
        <v>3929.8555955160004</v>
      </c>
      <c r="C13" s="223">
        <v>77014.600000000006</v>
      </c>
      <c r="D13" s="81">
        <v>5.1027410328898681E-2</v>
      </c>
      <c r="E13" s="226">
        <v>548.46567900000002</v>
      </c>
      <c r="F13" s="227">
        <v>1997</v>
      </c>
      <c r="G13" s="82">
        <v>0.27464480671006508</v>
      </c>
      <c r="H13" s="233">
        <v>1617.5222289600001</v>
      </c>
      <c r="I13" s="223">
        <v>10282.4</v>
      </c>
      <c r="J13" s="81">
        <v>0.15730979430483158</v>
      </c>
      <c r="K13" s="226">
        <v>31.708280780000003</v>
      </c>
      <c r="L13" s="227">
        <v>513.6</v>
      </c>
      <c r="M13" s="82">
        <v>6.1737306814641749E-2</v>
      </c>
      <c r="N13" s="233">
        <v>1732.1594067220001</v>
      </c>
      <c r="O13" s="223">
        <v>3921.4</v>
      </c>
      <c r="P13" s="83">
        <v>0.44171964265874436</v>
      </c>
      <c r="Q13" s="40"/>
      <c r="R13" s="45"/>
      <c r="S13" s="40"/>
      <c r="T13" s="22"/>
      <c r="U13" s="23"/>
      <c r="V13" s="13"/>
    </row>
    <row r="14" spans="1:30" ht="15.75" thickBot="1" x14ac:dyDescent="0.3">
      <c r="A14" s="53"/>
      <c r="B14" s="53"/>
      <c r="C14" s="53"/>
      <c r="D14" s="53"/>
      <c r="E14" s="84"/>
      <c r="F14" s="53"/>
      <c r="G14" s="84"/>
      <c r="H14" s="84"/>
      <c r="I14" s="53"/>
      <c r="J14" s="84"/>
      <c r="K14" s="84"/>
      <c r="L14" s="53"/>
      <c r="M14" s="84"/>
      <c r="N14" s="84"/>
      <c r="O14" s="53"/>
      <c r="P14" s="84"/>
      <c r="Q14" s="40"/>
      <c r="R14" s="3"/>
      <c r="S14" s="40"/>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43"/>
      <c r="R15" s="44"/>
      <c r="S15" s="43"/>
      <c r="T15" s="21"/>
      <c r="U15" s="21"/>
      <c r="V15" s="30"/>
    </row>
    <row r="16" spans="1:30" x14ac:dyDescent="0.25">
      <c r="A16" s="76" t="s">
        <v>0</v>
      </c>
      <c r="B16" s="222">
        <v>15840.131514894001</v>
      </c>
      <c r="C16" s="222">
        <v>609950.80000000005</v>
      </c>
      <c r="D16" s="77">
        <v>2.5969523304000913E-2</v>
      </c>
      <c r="E16" s="224">
        <v>578.00723302000006</v>
      </c>
      <c r="F16" s="225">
        <v>1482</v>
      </c>
      <c r="G16" s="78">
        <v>0.39001837585695009</v>
      </c>
      <c r="H16" s="232">
        <v>5365.1719839799998</v>
      </c>
      <c r="I16" s="222">
        <v>27336.2</v>
      </c>
      <c r="J16" s="77">
        <v>0.19626619588604122</v>
      </c>
      <c r="K16" s="224">
        <v>233.02079166000004</v>
      </c>
      <c r="L16" s="225">
        <v>2294.8000000000002</v>
      </c>
      <c r="M16" s="78">
        <v>0.1015429630730347</v>
      </c>
      <c r="N16" s="232">
        <v>9663.9315059799992</v>
      </c>
      <c r="O16" s="222">
        <v>18848.8</v>
      </c>
      <c r="P16" s="79">
        <v>0.51270805069712655</v>
      </c>
      <c r="Q16" s="40"/>
      <c r="R16" s="45"/>
      <c r="S16" s="40"/>
      <c r="T16" s="22"/>
      <c r="U16" s="23"/>
      <c r="V16" s="13"/>
    </row>
    <row r="17" spans="1:22" x14ac:dyDescent="0.25">
      <c r="A17" s="76" t="s">
        <v>1</v>
      </c>
      <c r="B17" s="222">
        <v>9258.6982662779992</v>
      </c>
      <c r="C17" s="222">
        <v>288150.2</v>
      </c>
      <c r="D17" s="77">
        <v>3.213150039902106E-2</v>
      </c>
      <c r="E17" s="224">
        <v>361.68461938000002</v>
      </c>
      <c r="F17" s="225">
        <v>852.2</v>
      </c>
      <c r="G17" s="78">
        <v>0.42441283663459284</v>
      </c>
      <c r="H17" s="232">
        <v>3387.94406144</v>
      </c>
      <c r="I17" s="222">
        <v>14228</v>
      </c>
      <c r="J17" s="77">
        <v>0.23811808134945178</v>
      </c>
      <c r="K17" s="224">
        <v>167.44886274000001</v>
      </c>
      <c r="L17" s="225">
        <v>1217.2</v>
      </c>
      <c r="M17" s="78">
        <v>0.13756889807755504</v>
      </c>
      <c r="N17" s="232">
        <v>5341.6207225400003</v>
      </c>
      <c r="O17" s="222">
        <v>9485</v>
      </c>
      <c r="P17" s="79">
        <v>0.56316507354138112</v>
      </c>
      <c r="Q17" s="40"/>
      <c r="R17" s="45"/>
      <c r="S17" s="40"/>
      <c r="T17" s="22"/>
      <c r="U17" s="23"/>
      <c r="V17" s="13"/>
    </row>
    <row r="18" spans="1:22" ht="15.75" thickBot="1" x14ac:dyDescent="0.3">
      <c r="A18" s="93" t="s">
        <v>2</v>
      </c>
      <c r="B18" s="223">
        <v>6581.4332486160001</v>
      </c>
      <c r="C18" s="223">
        <v>321800.59999999998</v>
      </c>
      <c r="D18" s="81">
        <v>2.0451898624850296E-2</v>
      </c>
      <c r="E18" s="226">
        <v>216.32261364000001</v>
      </c>
      <c r="F18" s="227">
        <v>629.79999999999995</v>
      </c>
      <c r="G18" s="82">
        <v>0.34347826872022869</v>
      </c>
      <c r="H18" s="233">
        <v>1977.2279225399998</v>
      </c>
      <c r="I18" s="223">
        <v>13108.2</v>
      </c>
      <c r="J18" s="81">
        <v>0.15083901088936694</v>
      </c>
      <c r="K18" s="226">
        <v>65.571928920000005</v>
      </c>
      <c r="L18" s="227">
        <v>1077.5999999999999</v>
      </c>
      <c r="M18" s="82">
        <v>6.0849971158129186E-2</v>
      </c>
      <c r="N18" s="233">
        <v>4322.3107834399998</v>
      </c>
      <c r="O18" s="223">
        <v>9363.7999999999993</v>
      </c>
      <c r="P18" s="83">
        <v>0.46159793923834341</v>
      </c>
      <c r="Q18" s="40"/>
      <c r="R18" s="45"/>
      <c r="S18" s="40"/>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47"/>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63'!A1" display="Back to Top"/>
  </hyperlinks>
  <pageMargins left="0.7" right="0.7" top="0.75" bottom="0.75" header="0.3" footer="0.3"/>
  <pageSetup paperSize="5" scale="64" orientation="landscape" r:id="rId1"/>
</worksheet>
</file>

<file path=xl/worksheets/sheet65.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10" width="14.5703125" style="132" customWidth="1"/>
    <col min="11" max="12" width="14.5703125" style="130" customWidth="1"/>
    <col min="13" max="31" width="14.5703125" style="132" customWidth="1"/>
    <col min="32" max="16384" width="11.42578125" style="132"/>
  </cols>
  <sheetData>
    <row r="1" spans="1:31" ht="14.45" customHeight="1" x14ac:dyDescent="0.2">
      <c r="A1" s="129" t="s">
        <v>622</v>
      </c>
    </row>
    <row r="2" spans="1:31" ht="14.45" customHeight="1" x14ac:dyDescent="0.2">
      <c r="A2" s="129" t="s">
        <v>435</v>
      </c>
    </row>
    <row r="3" spans="1:31" ht="14.45" customHeight="1" x14ac:dyDescent="0.2">
      <c r="A3" s="133"/>
    </row>
    <row r="4" spans="1:31" ht="14.45" customHeight="1" thickBot="1" x14ac:dyDescent="0.25">
      <c r="A4" s="134" t="s">
        <v>623</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803.29631994372301</v>
      </c>
      <c r="C6" s="144">
        <v>17588.400000000001</v>
      </c>
      <c r="D6" s="145">
        <v>4.5671938319790002E-2</v>
      </c>
      <c r="E6" s="146">
        <v>219.794551107871</v>
      </c>
      <c r="F6" s="147">
        <v>1684.6</v>
      </c>
      <c r="G6" s="148">
        <v>0.13047284287538</v>
      </c>
      <c r="H6" s="149">
        <v>171.132687395658</v>
      </c>
      <c r="I6" s="144">
        <v>3588.4</v>
      </c>
      <c r="J6" s="150">
        <v>4.7690527086070002E-2</v>
      </c>
      <c r="K6" s="146">
        <v>27.8693175258962</v>
      </c>
      <c r="L6" s="151">
        <v>577.20000000000005</v>
      </c>
      <c r="M6" s="148">
        <v>4.8283640897259998E-2</v>
      </c>
      <c r="N6" s="149">
        <v>147.7366901723</v>
      </c>
      <c r="O6" s="152">
        <v>254.6</v>
      </c>
      <c r="P6" s="150">
        <v>0.58026979643480003</v>
      </c>
      <c r="Q6" s="146">
        <v>-10.096553691093</v>
      </c>
      <c r="R6" s="151">
        <v>349</v>
      </c>
      <c r="S6" s="148">
        <v>-2.89299532696E-2</v>
      </c>
      <c r="T6" s="153">
        <v>61.717119495544601</v>
      </c>
      <c r="U6" s="152">
        <v>71.400000000000006</v>
      </c>
      <c r="V6" s="150">
        <v>0.86438542710846999</v>
      </c>
      <c r="W6" s="146">
        <v>62.5715101447649</v>
      </c>
      <c r="X6" s="151">
        <v>345.8</v>
      </c>
      <c r="Y6" s="148">
        <v>0.18094710857363999</v>
      </c>
      <c r="Z6" s="149">
        <v>10.870943933554299</v>
      </c>
      <c r="AA6" s="152">
        <v>84.8</v>
      </c>
      <c r="AB6" s="150">
        <v>0.12819509355607001</v>
      </c>
      <c r="AC6" s="146">
        <v>111.700053859227</v>
      </c>
      <c r="AD6" s="151">
        <v>884</v>
      </c>
      <c r="AE6" s="154">
        <v>0.12635752699007999</v>
      </c>
    </row>
    <row r="7" spans="1:31" x14ac:dyDescent="0.2">
      <c r="A7" s="142" t="s">
        <v>1</v>
      </c>
      <c r="B7" s="144">
        <v>615.21851172314302</v>
      </c>
      <c r="C7" s="144">
        <v>8962</v>
      </c>
      <c r="D7" s="145">
        <v>6.8647457233109999E-2</v>
      </c>
      <c r="E7" s="146">
        <v>152.921208645874</v>
      </c>
      <c r="F7" s="147">
        <v>757.4</v>
      </c>
      <c r="G7" s="148">
        <v>0.20190283687071001</v>
      </c>
      <c r="H7" s="149">
        <v>130.087161324324</v>
      </c>
      <c r="I7" s="144">
        <v>1909.4</v>
      </c>
      <c r="J7" s="150">
        <v>6.8129863477700003E-2</v>
      </c>
      <c r="K7" s="146">
        <v>20.391214831733699</v>
      </c>
      <c r="L7" s="151">
        <v>290</v>
      </c>
      <c r="M7" s="148">
        <v>7.0314533902529994E-2</v>
      </c>
      <c r="N7" s="149">
        <v>105.517878068491</v>
      </c>
      <c r="O7" s="152">
        <v>176.2</v>
      </c>
      <c r="P7" s="150">
        <v>0.59885288347610999</v>
      </c>
      <c r="Q7" s="146">
        <v>7.1139160212581096</v>
      </c>
      <c r="R7" s="151">
        <v>185.6</v>
      </c>
      <c r="S7" s="148">
        <v>3.8329288907640001E-2</v>
      </c>
      <c r="T7" s="153">
        <v>51.838884284676098</v>
      </c>
      <c r="U7" s="152">
        <v>56.4</v>
      </c>
      <c r="V7" s="150">
        <v>0.91912915398362005</v>
      </c>
      <c r="W7" s="146">
        <v>51.297962508592597</v>
      </c>
      <c r="X7" s="151">
        <v>245</v>
      </c>
      <c r="Y7" s="148">
        <v>0.20937943881057999</v>
      </c>
      <c r="Z7" s="149">
        <v>8.7145315178758</v>
      </c>
      <c r="AA7" s="152">
        <v>54.8</v>
      </c>
      <c r="AB7" s="150">
        <v>0.15902429777145999</v>
      </c>
      <c r="AC7" s="146">
        <v>87.335754520319497</v>
      </c>
      <c r="AD7" s="151">
        <v>520.79999999999995</v>
      </c>
      <c r="AE7" s="154">
        <v>0.16769538118341001</v>
      </c>
    </row>
    <row r="8" spans="1:31" ht="13.5" thickBot="1" x14ac:dyDescent="0.25">
      <c r="A8" s="155" t="s">
        <v>2</v>
      </c>
      <c r="B8" s="156">
        <v>188.07780822057899</v>
      </c>
      <c r="C8" s="156">
        <v>8626.4</v>
      </c>
      <c r="D8" s="157">
        <v>2.1802583722129999E-2</v>
      </c>
      <c r="E8" s="158">
        <v>66.873342461997098</v>
      </c>
      <c r="F8" s="159">
        <v>927.2</v>
      </c>
      <c r="G8" s="160">
        <v>7.2123967279979995E-2</v>
      </c>
      <c r="H8" s="161">
        <v>41.045526071334201</v>
      </c>
      <c r="I8" s="156">
        <v>1679</v>
      </c>
      <c r="J8" s="162">
        <v>2.4446412192580001E-2</v>
      </c>
      <c r="K8" s="158">
        <v>7.4781026941625104</v>
      </c>
      <c r="L8" s="163">
        <v>287.2</v>
      </c>
      <c r="M8" s="160">
        <v>2.6037962027030001E-2</v>
      </c>
      <c r="N8" s="161">
        <v>42.218812103809299</v>
      </c>
      <c r="O8" s="164">
        <v>78.400000000000006</v>
      </c>
      <c r="P8" s="162">
        <v>0.53850525642614</v>
      </c>
      <c r="Q8" s="158">
        <v>-17.210469712350999</v>
      </c>
      <c r="R8" s="163">
        <v>163.4</v>
      </c>
      <c r="S8" s="160">
        <v>-0.1053272320217</v>
      </c>
      <c r="T8" s="165">
        <v>9.8782352108684801</v>
      </c>
      <c r="U8" s="164">
        <v>15</v>
      </c>
      <c r="V8" s="162">
        <v>0.65854901405790001</v>
      </c>
      <c r="W8" s="158">
        <v>11.273547636172299</v>
      </c>
      <c r="X8" s="163">
        <v>100.8</v>
      </c>
      <c r="Y8" s="160">
        <v>0.11184075035884999</v>
      </c>
      <c r="Z8" s="161">
        <v>2.1564124156785298</v>
      </c>
      <c r="AA8" s="164">
        <v>30</v>
      </c>
      <c r="AB8" s="162">
        <v>7.1880413855949996E-2</v>
      </c>
      <c r="AC8" s="158">
        <v>24.364299338907799</v>
      </c>
      <c r="AD8" s="163">
        <v>363.2</v>
      </c>
      <c r="AE8" s="166">
        <v>6.7082321968360004E-2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4468.5033148828597</v>
      </c>
      <c r="C11" s="144">
        <v>191251</v>
      </c>
      <c r="D11" s="145">
        <v>2.336460104723E-2</v>
      </c>
      <c r="E11" s="146">
        <v>405.92095957122501</v>
      </c>
      <c r="F11" s="147">
        <v>3019.4</v>
      </c>
      <c r="G11" s="148">
        <v>0.13443762322687</v>
      </c>
      <c r="H11" s="149">
        <v>-311.88134412495998</v>
      </c>
      <c r="I11" s="144">
        <v>14543.4</v>
      </c>
      <c r="J11" s="150">
        <v>-2.1444871496700001E-2</v>
      </c>
      <c r="K11" s="146">
        <v>274.33450039954499</v>
      </c>
      <c r="L11" s="151">
        <v>5214</v>
      </c>
      <c r="M11" s="148">
        <v>5.261497897958E-2</v>
      </c>
      <c r="N11" s="149">
        <v>825.97756391476901</v>
      </c>
      <c r="O11" s="152">
        <v>2000</v>
      </c>
      <c r="P11" s="150">
        <v>0.41298878195737998</v>
      </c>
      <c r="Q11" s="146">
        <v>-60.568759787193002</v>
      </c>
      <c r="R11" s="151">
        <v>2109.8000000000002</v>
      </c>
      <c r="S11" s="148">
        <v>-2.8708294524200002E-2</v>
      </c>
      <c r="T11" s="153">
        <v>1813.6190982968601</v>
      </c>
      <c r="U11" s="152">
        <v>2429.8000000000002</v>
      </c>
      <c r="V11" s="150">
        <v>0.74640674059463996</v>
      </c>
      <c r="W11" s="146">
        <v>225.141965459744</v>
      </c>
      <c r="X11" s="151">
        <v>1166.4000000000001</v>
      </c>
      <c r="Y11" s="148">
        <v>0.19302294706768</v>
      </c>
      <c r="Z11" s="149">
        <v>112.895610373216</v>
      </c>
      <c r="AA11" s="152">
        <v>839.2</v>
      </c>
      <c r="AB11" s="150">
        <v>0.13452765773739001</v>
      </c>
      <c r="AC11" s="146">
        <v>1183.0637207796501</v>
      </c>
      <c r="AD11" s="151">
        <v>12475</v>
      </c>
      <c r="AE11" s="154">
        <v>9.4834767196770003E-2</v>
      </c>
    </row>
    <row r="12" spans="1:31" x14ac:dyDescent="0.2">
      <c r="A12" s="142" t="s">
        <v>1</v>
      </c>
      <c r="B12" s="144">
        <v>3813.6379207100999</v>
      </c>
      <c r="C12" s="144">
        <v>79925.8</v>
      </c>
      <c r="D12" s="145">
        <v>4.7714729420410003E-2</v>
      </c>
      <c r="E12" s="146">
        <v>291.71477010912901</v>
      </c>
      <c r="F12" s="147">
        <v>1315.4</v>
      </c>
      <c r="G12" s="148">
        <v>0.22176886886812</v>
      </c>
      <c r="H12" s="149">
        <v>257.446946768163</v>
      </c>
      <c r="I12" s="144">
        <v>8875</v>
      </c>
      <c r="J12" s="150">
        <v>2.9008106678099999E-2</v>
      </c>
      <c r="K12" s="146">
        <v>200.710001404368</v>
      </c>
      <c r="L12" s="151">
        <v>2650.4</v>
      </c>
      <c r="M12" s="148">
        <v>7.5728192500889996E-2</v>
      </c>
      <c r="N12" s="149">
        <v>583.10127181189796</v>
      </c>
      <c r="O12" s="152">
        <v>1170.4000000000001</v>
      </c>
      <c r="P12" s="150">
        <v>0.49820682827401003</v>
      </c>
      <c r="Q12" s="146">
        <v>45.241072071600797</v>
      </c>
      <c r="R12" s="151">
        <v>1265.2</v>
      </c>
      <c r="S12" s="148">
        <v>3.5758039892190001E-2</v>
      </c>
      <c r="T12" s="153">
        <v>1355.51212738872</v>
      </c>
      <c r="U12" s="152">
        <v>1681</v>
      </c>
      <c r="V12" s="150">
        <v>0.80637247316402005</v>
      </c>
      <c r="W12" s="146">
        <v>160.29504892326301</v>
      </c>
      <c r="X12" s="151">
        <v>696.2</v>
      </c>
      <c r="Y12" s="148">
        <v>0.23024281660911</v>
      </c>
      <c r="Z12" s="149">
        <v>85.340960067871706</v>
      </c>
      <c r="AA12" s="152">
        <v>499.4</v>
      </c>
      <c r="AB12" s="150">
        <v>0.17088698451716</v>
      </c>
      <c r="AC12" s="146">
        <v>834.27572216508099</v>
      </c>
      <c r="AD12" s="151">
        <v>5906</v>
      </c>
      <c r="AE12" s="154">
        <v>0.14125901154167</v>
      </c>
    </row>
    <row r="13" spans="1:31" ht="13.5" thickBot="1" x14ac:dyDescent="0.25">
      <c r="A13" s="155" t="s">
        <v>2</v>
      </c>
      <c r="B13" s="156">
        <v>654.86539417275696</v>
      </c>
      <c r="C13" s="156">
        <v>111325.2</v>
      </c>
      <c r="D13" s="157">
        <v>5.8824542347399996E-3</v>
      </c>
      <c r="E13" s="158">
        <v>114.206189462097</v>
      </c>
      <c r="F13" s="159">
        <v>1704</v>
      </c>
      <c r="G13" s="160">
        <v>6.7022411656160005E-2</v>
      </c>
      <c r="H13" s="161">
        <v>-569.32829089311997</v>
      </c>
      <c r="I13" s="156">
        <v>5668.4</v>
      </c>
      <c r="J13" s="162">
        <v>-0.10043897588260001</v>
      </c>
      <c r="K13" s="158">
        <v>73.624498995176907</v>
      </c>
      <c r="L13" s="163">
        <v>2563.6</v>
      </c>
      <c r="M13" s="160">
        <v>2.87191835681E-2</v>
      </c>
      <c r="N13" s="161">
        <v>242.87629210287099</v>
      </c>
      <c r="O13" s="164">
        <v>829.6</v>
      </c>
      <c r="P13" s="162">
        <v>0.2927631293429</v>
      </c>
      <c r="Q13" s="158">
        <v>-105.80983185879001</v>
      </c>
      <c r="R13" s="163">
        <v>844.6</v>
      </c>
      <c r="S13" s="160">
        <v>-0.12527803914140001</v>
      </c>
      <c r="T13" s="165">
        <v>458.10697090813102</v>
      </c>
      <c r="U13" s="164">
        <v>748.8</v>
      </c>
      <c r="V13" s="162">
        <v>0.61178815559312005</v>
      </c>
      <c r="W13" s="158">
        <v>64.846916536481004</v>
      </c>
      <c r="X13" s="163">
        <v>470.2</v>
      </c>
      <c r="Y13" s="160">
        <v>0.13791347625792999</v>
      </c>
      <c r="Z13" s="161">
        <v>27.554650305344499</v>
      </c>
      <c r="AA13" s="164">
        <v>339.8</v>
      </c>
      <c r="AB13" s="162">
        <v>8.1090789597839996E-2</v>
      </c>
      <c r="AC13" s="158">
        <v>348.78799861457099</v>
      </c>
      <c r="AD13" s="163">
        <v>6569</v>
      </c>
      <c r="AE13" s="166">
        <v>5.3096057027640003E-2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39418.721889510998</v>
      </c>
      <c r="C16" s="144">
        <v>871451.2</v>
      </c>
      <c r="D16" s="145">
        <v>4.5233424303629997E-2</v>
      </c>
      <c r="E16" s="146">
        <v>120.114920435746</v>
      </c>
      <c r="F16" s="147">
        <v>901.2</v>
      </c>
      <c r="G16" s="148">
        <v>0.13328331162422</v>
      </c>
      <c r="H16" s="149">
        <v>390.02944066392502</v>
      </c>
      <c r="I16" s="144">
        <v>21249</v>
      </c>
      <c r="J16" s="150">
        <v>1.835519039314E-2</v>
      </c>
      <c r="K16" s="146">
        <v>817.22379894262303</v>
      </c>
      <c r="L16" s="151">
        <v>15166.4</v>
      </c>
      <c r="M16" s="148">
        <v>5.3883835250459998E-2</v>
      </c>
      <c r="N16" s="149">
        <v>923.26666570704504</v>
      </c>
      <c r="O16" s="152">
        <v>2508</v>
      </c>
      <c r="P16" s="150">
        <v>0.36812865458813998</v>
      </c>
      <c r="Q16" s="146">
        <v>-156.16421628965</v>
      </c>
      <c r="R16" s="151">
        <v>4453.6000000000004</v>
      </c>
      <c r="S16" s="148">
        <v>-3.5064715351499999E-2</v>
      </c>
      <c r="T16" s="153">
        <v>16928.361593467202</v>
      </c>
      <c r="U16" s="152">
        <v>18726.400000000001</v>
      </c>
      <c r="V16" s="150">
        <v>0.90398376588491003</v>
      </c>
      <c r="W16" s="146">
        <v>1868.87459521398</v>
      </c>
      <c r="X16" s="151">
        <v>9628.7999999999993</v>
      </c>
      <c r="Y16" s="148">
        <v>0.1940921605199</v>
      </c>
      <c r="Z16" s="149">
        <v>1717.96549663264</v>
      </c>
      <c r="AA16" s="152">
        <v>12422.4</v>
      </c>
      <c r="AB16" s="150">
        <v>0.13829577993243</v>
      </c>
      <c r="AC16" s="146">
        <v>16809.0495947376</v>
      </c>
      <c r="AD16" s="151">
        <v>130030.39999999999</v>
      </c>
      <c r="AE16" s="154">
        <v>0.12927015217009</v>
      </c>
    </row>
    <row r="17" spans="1:31" x14ac:dyDescent="0.2">
      <c r="A17" s="142" t="s">
        <v>1</v>
      </c>
      <c r="B17" s="144">
        <v>28754.397426493899</v>
      </c>
      <c r="C17" s="144">
        <v>407623</v>
      </c>
      <c r="D17" s="145">
        <v>7.0541646144829995E-2</v>
      </c>
      <c r="E17" s="146">
        <v>85.391051492748304</v>
      </c>
      <c r="F17" s="147">
        <v>425.4</v>
      </c>
      <c r="G17" s="148">
        <v>0.20073119767924</v>
      </c>
      <c r="H17" s="149">
        <v>734.86238199299396</v>
      </c>
      <c r="I17" s="144">
        <v>10240.200000000001</v>
      </c>
      <c r="J17" s="150">
        <v>7.1762502880119997E-2</v>
      </c>
      <c r="K17" s="146">
        <v>570.10180801928402</v>
      </c>
      <c r="L17" s="151">
        <v>7316.6</v>
      </c>
      <c r="M17" s="148">
        <v>7.7918952521569995E-2</v>
      </c>
      <c r="N17" s="149">
        <v>664.98231920804199</v>
      </c>
      <c r="O17" s="152">
        <v>1476.2</v>
      </c>
      <c r="P17" s="150">
        <v>0.45046898740552999</v>
      </c>
      <c r="Q17" s="146">
        <v>88.255943709210598</v>
      </c>
      <c r="R17" s="151">
        <v>2572.6</v>
      </c>
      <c r="S17" s="148">
        <v>3.4306127539920003E-2</v>
      </c>
      <c r="T17" s="153">
        <v>12580.210969547699</v>
      </c>
      <c r="U17" s="152">
        <v>13561.4</v>
      </c>
      <c r="V17" s="150">
        <v>0.92764839688732004</v>
      </c>
      <c r="W17" s="146">
        <v>1368.56020307775</v>
      </c>
      <c r="X17" s="151">
        <v>6017.8</v>
      </c>
      <c r="Y17" s="148">
        <v>0.22741869172750001</v>
      </c>
      <c r="Z17" s="149">
        <v>1112.1421731759999</v>
      </c>
      <c r="AA17" s="152">
        <v>6202</v>
      </c>
      <c r="AB17" s="150">
        <v>0.17931992473009001</v>
      </c>
      <c r="AC17" s="146">
        <v>11549.8905762702</v>
      </c>
      <c r="AD17" s="151">
        <v>66781.2</v>
      </c>
      <c r="AE17" s="154">
        <v>0.1729512284336</v>
      </c>
    </row>
    <row r="18" spans="1:31" ht="13.5" thickBot="1" x14ac:dyDescent="0.25">
      <c r="A18" s="155" t="s">
        <v>2</v>
      </c>
      <c r="B18" s="156">
        <v>10664.324463017199</v>
      </c>
      <c r="C18" s="156">
        <v>463828.2</v>
      </c>
      <c r="D18" s="157">
        <v>2.2991970869850002E-2</v>
      </c>
      <c r="E18" s="158">
        <v>34.723868942997498</v>
      </c>
      <c r="F18" s="159">
        <v>475.8</v>
      </c>
      <c r="G18" s="160">
        <v>7.297996835435E-2</v>
      </c>
      <c r="H18" s="161">
        <v>-344.83294132907002</v>
      </c>
      <c r="I18" s="156">
        <v>11008.8</v>
      </c>
      <c r="J18" s="162">
        <v>-3.1323390499299997E-2</v>
      </c>
      <c r="K18" s="158">
        <v>247.12199092333799</v>
      </c>
      <c r="L18" s="163">
        <v>7849.8</v>
      </c>
      <c r="M18" s="160">
        <v>3.1481310469480002E-2</v>
      </c>
      <c r="N18" s="161">
        <v>258.28434649900203</v>
      </c>
      <c r="O18" s="164">
        <v>1031.8</v>
      </c>
      <c r="P18" s="162">
        <v>0.25032404196453001</v>
      </c>
      <c r="Q18" s="158">
        <v>-244.42015999885999</v>
      </c>
      <c r="R18" s="163">
        <v>1881</v>
      </c>
      <c r="S18" s="160">
        <v>-0.12994160552840001</v>
      </c>
      <c r="T18" s="165">
        <v>4348.1506239194896</v>
      </c>
      <c r="U18" s="164">
        <v>5165</v>
      </c>
      <c r="V18" s="162">
        <v>0.84184910434065996</v>
      </c>
      <c r="W18" s="158">
        <v>500.31439213623798</v>
      </c>
      <c r="X18" s="163">
        <v>3611</v>
      </c>
      <c r="Y18" s="160">
        <v>0.13855286406431</v>
      </c>
      <c r="Z18" s="161">
        <v>605.82332345664804</v>
      </c>
      <c r="AA18" s="164">
        <v>6220.4</v>
      </c>
      <c r="AB18" s="162">
        <v>9.7392984929689994E-2</v>
      </c>
      <c r="AC18" s="158">
        <v>5259.1590184673796</v>
      </c>
      <c r="AD18" s="163">
        <v>63249.2</v>
      </c>
      <c r="AE18" s="166">
        <v>8.3149810882470004E-2</v>
      </c>
    </row>
    <row r="19" spans="1:31" x14ac:dyDescent="0.2">
      <c r="B19" s="130"/>
      <c r="C19" s="130"/>
      <c r="D19" s="131"/>
    </row>
    <row r="20" spans="1:31" x14ac:dyDescent="0.2">
      <c r="A20" s="134" t="s">
        <v>269</v>
      </c>
      <c r="B20" s="168" t="s">
        <v>526</v>
      </c>
      <c r="C20" s="167"/>
      <c r="D20" s="169"/>
      <c r="E20" s="130"/>
      <c r="F20" s="130"/>
      <c r="G20" s="131"/>
      <c r="H20" s="130"/>
      <c r="I20" s="130"/>
      <c r="K20" s="132"/>
      <c r="L20" s="132"/>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K21" s="132"/>
      <c r="L21" s="132"/>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K22" s="132"/>
      <c r="L22" s="132"/>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K23" s="132"/>
      <c r="L23" s="132"/>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K24" s="132"/>
      <c r="L24" s="132"/>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K25" s="132"/>
      <c r="L25" s="132"/>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K26" s="132"/>
      <c r="L26" s="132"/>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K27" s="132"/>
      <c r="L27" s="132"/>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K28" s="132"/>
      <c r="L28" s="132"/>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K29" s="132"/>
      <c r="L29" s="132"/>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624</v>
      </c>
      <c r="C30" s="167"/>
      <c r="D30" s="169"/>
      <c r="E30" s="130"/>
      <c r="F30" s="130"/>
      <c r="G30" s="131"/>
      <c r="H30" s="130"/>
      <c r="I30" s="130"/>
      <c r="K30" s="132"/>
      <c r="L30" s="132"/>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K31" s="132"/>
      <c r="L31" s="132"/>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K32" s="132"/>
      <c r="L32" s="132"/>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K33" s="132"/>
      <c r="L33" s="132"/>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K34" s="132"/>
      <c r="L34" s="132"/>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64'!A1" display="Back to Top"/>
  </hyperlinks>
  <pageMargins left="0.7" right="0.7" top="0.75" bottom="0.75" header="0.3" footer="0.3"/>
  <pageSetup paperSize="5" scale="38" orientation="landscape" r:id="rId1"/>
</worksheet>
</file>

<file path=xl/worksheets/sheet66.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264</v>
      </c>
      <c r="B1" s="12"/>
      <c r="C1" s="12"/>
      <c r="D1" s="12"/>
      <c r="E1" s="30"/>
      <c r="F1" s="30"/>
      <c r="G1" s="30"/>
      <c r="H1" s="30"/>
      <c r="I1" s="30"/>
      <c r="J1" s="30"/>
      <c r="K1" s="30"/>
      <c r="L1" s="30"/>
      <c r="M1" s="30"/>
      <c r="N1" s="30"/>
      <c r="O1" s="30"/>
      <c r="P1" s="30"/>
      <c r="Q1" s="30"/>
      <c r="R1" s="30"/>
      <c r="S1" s="30"/>
      <c r="T1" s="30"/>
      <c r="U1" s="30"/>
      <c r="V1" s="30"/>
    </row>
    <row r="2" spans="1:30" x14ac:dyDescent="0.25">
      <c r="A2" s="12" t="s">
        <v>342</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374</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587.73375402084002</v>
      </c>
      <c r="C6" s="222">
        <v>3543.4</v>
      </c>
      <c r="D6" s="77">
        <v>0.16586717672880286</v>
      </c>
      <c r="E6" s="224">
        <v>261.88224331399999</v>
      </c>
      <c r="F6" s="225">
        <v>593.4</v>
      </c>
      <c r="G6" s="78">
        <v>0.44132498030670714</v>
      </c>
      <c r="H6" s="232">
        <v>189.60398950159998</v>
      </c>
      <c r="I6" s="222">
        <v>1004.6</v>
      </c>
      <c r="J6" s="77">
        <v>0.18873580479952218</v>
      </c>
      <c r="K6" s="224">
        <v>5.3890446662400002</v>
      </c>
      <c r="L6" s="225">
        <v>81.800000000000011</v>
      </c>
      <c r="M6" s="78">
        <v>6.5880741641075782E-2</v>
      </c>
      <c r="N6" s="232">
        <v>130.85847653900001</v>
      </c>
      <c r="O6" s="222">
        <v>232.2</v>
      </c>
      <c r="P6" s="79">
        <v>0.56355933048664952</v>
      </c>
      <c r="Q6" s="28"/>
      <c r="R6" s="19"/>
      <c r="S6" s="28"/>
      <c r="T6" s="18"/>
      <c r="U6" s="19"/>
      <c r="V6" s="13"/>
      <c r="W6" s="18"/>
      <c r="Z6" s="16"/>
      <c r="AA6" s="18"/>
      <c r="AB6" s="18"/>
      <c r="AC6" s="19"/>
      <c r="AD6" s="16"/>
    </row>
    <row r="7" spans="1:30" x14ac:dyDescent="0.25">
      <c r="A7" s="76" t="s">
        <v>1</v>
      </c>
      <c r="B7" s="222">
        <v>342.66498788579997</v>
      </c>
      <c r="C7" s="222">
        <v>1759.8</v>
      </c>
      <c r="D7" s="77">
        <v>0.19471814290589839</v>
      </c>
      <c r="E7" s="224">
        <v>155.060707154</v>
      </c>
      <c r="F7" s="225">
        <v>329</v>
      </c>
      <c r="G7" s="78">
        <v>0.4713091402857143</v>
      </c>
      <c r="H7" s="232">
        <v>115.70578618659999</v>
      </c>
      <c r="I7" s="222">
        <v>513.20000000000005</v>
      </c>
      <c r="J7" s="77">
        <v>0.22545944307599372</v>
      </c>
      <c r="K7" s="224">
        <v>3.7957933271999997</v>
      </c>
      <c r="L7" s="225">
        <v>42.2</v>
      </c>
      <c r="M7" s="78">
        <v>8.9947709175355439E-2</v>
      </c>
      <c r="N7" s="232">
        <v>68.102701217999993</v>
      </c>
      <c r="O7" s="222">
        <v>110.2</v>
      </c>
      <c r="P7" s="79">
        <v>0.61799184408348451</v>
      </c>
      <c r="Q7" s="28"/>
      <c r="R7" s="19"/>
      <c r="S7" s="28"/>
      <c r="T7" s="20"/>
      <c r="U7" s="19"/>
      <c r="V7" s="13"/>
      <c r="W7" s="18"/>
      <c r="Z7" s="16"/>
      <c r="AA7" s="18"/>
      <c r="AB7" s="20"/>
      <c r="AC7" s="19"/>
      <c r="AD7" s="16"/>
    </row>
    <row r="8" spans="1:30" ht="15.75" thickBot="1" x14ac:dyDescent="0.3">
      <c r="A8" s="80" t="s">
        <v>2</v>
      </c>
      <c r="B8" s="223">
        <v>245.06876613503999</v>
      </c>
      <c r="C8" s="223">
        <v>1783.6</v>
      </c>
      <c r="D8" s="81">
        <v>0.13740119204700607</v>
      </c>
      <c r="E8" s="226">
        <v>106.82153616000001</v>
      </c>
      <c r="F8" s="227">
        <v>264.39999999999998</v>
      </c>
      <c r="G8" s="82">
        <v>0.404014887140696</v>
      </c>
      <c r="H8" s="233">
        <v>73.898203315000003</v>
      </c>
      <c r="I8" s="223">
        <v>491.4</v>
      </c>
      <c r="J8" s="81">
        <v>0.15038299412901915</v>
      </c>
      <c r="K8" s="226">
        <v>1.59325133904</v>
      </c>
      <c r="L8" s="227">
        <v>39.6</v>
      </c>
      <c r="M8" s="82">
        <v>4.0233619672727275E-2</v>
      </c>
      <c r="N8" s="233">
        <v>62.755775321000002</v>
      </c>
      <c r="O8" s="223">
        <v>122</v>
      </c>
      <c r="P8" s="83">
        <v>0.51439160099180326</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2116.7780197831999</v>
      </c>
      <c r="C11" s="222">
        <v>25562</v>
      </c>
      <c r="D11" s="77">
        <v>8.280956184113919E-2</v>
      </c>
      <c r="E11" s="224">
        <v>277.39194654000005</v>
      </c>
      <c r="F11" s="225">
        <v>838.6</v>
      </c>
      <c r="G11" s="78">
        <v>0.33077980746482238</v>
      </c>
      <c r="H11" s="232">
        <v>966.62814918000004</v>
      </c>
      <c r="I11" s="222">
        <v>4251.3999999999996</v>
      </c>
      <c r="J11" s="77">
        <v>0.22736702008279627</v>
      </c>
      <c r="K11" s="224">
        <v>18.883192106000003</v>
      </c>
      <c r="L11" s="225">
        <v>172</v>
      </c>
      <c r="M11" s="78">
        <v>0.10978600061627909</v>
      </c>
      <c r="N11" s="232">
        <v>853.87473192800007</v>
      </c>
      <c r="O11" s="222">
        <v>1512.2</v>
      </c>
      <c r="P11" s="79">
        <v>0.56465727544504696</v>
      </c>
      <c r="Q11" s="28"/>
      <c r="R11" s="22"/>
      <c r="S11" s="28"/>
      <c r="T11" s="22"/>
      <c r="U11" s="23"/>
      <c r="V11" s="13"/>
    </row>
    <row r="12" spans="1:30" x14ac:dyDescent="0.25">
      <c r="A12" s="92" t="s">
        <v>1</v>
      </c>
      <c r="B12" s="222">
        <v>1315.001362346</v>
      </c>
      <c r="C12" s="222">
        <v>12084.4</v>
      </c>
      <c r="D12" s="77">
        <v>0.10881809294180927</v>
      </c>
      <c r="E12" s="224">
        <v>170.13338802000001</v>
      </c>
      <c r="F12" s="225">
        <v>478.2</v>
      </c>
      <c r="G12" s="78">
        <v>0.35577872860727733</v>
      </c>
      <c r="H12" s="232">
        <v>678.47936166</v>
      </c>
      <c r="I12" s="222">
        <v>2528.6</v>
      </c>
      <c r="J12" s="77">
        <v>0.26832213938938543</v>
      </c>
      <c r="K12" s="224">
        <v>14.365046376</v>
      </c>
      <c r="L12" s="225">
        <v>104.8</v>
      </c>
      <c r="M12" s="78">
        <v>0.13707105320610688</v>
      </c>
      <c r="N12" s="232">
        <v>452.02356625800002</v>
      </c>
      <c r="O12" s="222">
        <v>743.4</v>
      </c>
      <c r="P12" s="79">
        <v>0.60804891882970147</v>
      </c>
      <c r="Q12" s="28"/>
      <c r="R12" s="22"/>
      <c r="S12" s="28"/>
      <c r="T12" s="22"/>
      <c r="U12" s="23"/>
      <c r="V12" s="13"/>
    </row>
    <row r="13" spans="1:30" ht="15.75" thickBot="1" x14ac:dyDescent="0.3">
      <c r="A13" s="80" t="s">
        <v>2</v>
      </c>
      <c r="B13" s="223">
        <v>801.7766574371999</v>
      </c>
      <c r="C13" s="223">
        <v>13477.6</v>
      </c>
      <c r="D13" s="81">
        <v>5.9489572137264787E-2</v>
      </c>
      <c r="E13" s="226">
        <v>107.25855851999999</v>
      </c>
      <c r="F13" s="227">
        <v>360.4</v>
      </c>
      <c r="G13" s="82">
        <v>0.29760976281908991</v>
      </c>
      <c r="H13" s="233">
        <v>288.14878752000004</v>
      </c>
      <c r="I13" s="223">
        <v>1722.8</v>
      </c>
      <c r="J13" s="81">
        <v>0.16725608748548876</v>
      </c>
      <c r="K13" s="226">
        <v>4.5181457299999996</v>
      </c>
      <c r="L13" s="227">
        <v>67.2</v>
      </c>
      <c r="M13" s="82">
        <v>6.7234311458333321E-2</v>
      </c>
      <c r="N13" s="233">
        <v>401.85116567000006</v>
      </c>
      <c r="O13" s="223">
        <v>768.8</v>
      </c>
      <c r="P13" s="83">
        <v>0.52269922693808546</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3428.1757118955998</v>
      </c>
      <c r="C16" s="222">
        <v>106378.8</v>
      </c>
      <c r="D16" s="77">
        <v>3.2226117533715362E-2</v>
      </c>
      <c r="E16" s="224">
        <v>109.47530696599999</v>
      </c>
      <c r="F16" s="225">
        <v>253.6</v>
      </c>
      <c r="G16" s="78">
        <v>0.43168496437697157</v>
      </c>
      <c r="H16" s="232">
        <v>1069.4614591139998</v>
      </c>
      <c r="I16" s="222">
        <v>5277.2</v>
      </c>
      <c r="J16" s="77">
        <v>0.20265698838664439</v>
      </c>
      <c r="K16" s="224">
        <v>38.323001249999997</v>
      </c>
      <c r="L16" s="225">
        <v>343.8</v>
      </c>
      <c r="M16" s="78">
        <v>0.11146888089005234</v>
      </c>
      <c r="N16" s="232">
        <v>2210.9159447219999</v>
      </c>
      <c r="O16" s="222">
        <v>3964.4</v>
      </c>
      <c r="P16" s="79">
        <v>0.55769244897638981</v>
      </c>
      <c r="Q16" s="28"/>
      <c r="R16" s="22"/>
      <c r="S16" s="28"/>
      <c r="T16" s="22"/>
      <c r="U16" s="23"/>
      <c r="V16" s="13"/>
    </row>
    <row r="17" spans="1:22" x14ac:dyDescent="0.25">
      <c r="A17" s="76" t="s">
        <v>1</v>
      </c>
      <c r="B17" s="222">
        <v>1955.0860568720002</v>
      </c>
      <c r="C17" s="222">
        <v>50954.8</v>
      </c>
      <c r="D17" s="77">
        <v>3.8369026212878868E-2</v>
      </c>
      <c r="E17" s="224">
        <v>67.504490140000001</v>
      </c>
      <c r="F17" s="225">
        <v>147.4</v>
      </c>
      <c r="G17" s="78">
        <v>0.45796804708276795</v>
      </c>
      <c r="H17" s="232">
        <v>692.96764961999997</v>
      </c>
      <c r="I17" s="222">
        <v>2845.2</v>
      </c>
      <c r="J17" s="77">
        <v>0.24355674455925772</v>
      </c>
      <c r="K17" s="224">
        <v>29.345165819999998</v>
      </c>
      <c r="L17" s="225">
        <v>210.2</v>
      </c>
      <c r="M17" s="78">
        <v>0.13960592683158896</v>
      </c>
      <c r="N17" s="232">
        <v>1165.268751432</v>
      </c>
      <c r="O17" s="222">
        <v>1964.4</v>
      </c>
      <c r="P17" s="79">
        <v>0.59319321494196697</v>
      </c>
      <c r="Q17" s="28"/>
      <c r="R17" s="22"/>
      <c r="S17" s="28"/>
      <c r="T17" s="22"/>
      <c r="U17" s="23"/>
      <c r="V17" s="13"/>
    </row>
    <row r="18" spans="1:22" ht="15.75" thickBot="1" x14ac:dyDescent="0.3">
      <c r="A18" s="93" t="s">
        <v>2</v>
      </c>
      <c r="B18" s="223">
        <v>1473.0896550235998</v>
      </c>
      <c r="C18" s="223">
        <v>55424</v>
      </c>
      <c r="D18" s="81">
        <v>2.6578551801089777E-2</v>
      </c>
      <c r="E18" s="226">
        <v>41.970816825999997</v>
      </c>
      <c r="F18" s="227">
        <v>106.2</v>
      </c>
      <c r="G18" s="82">
        <v>0.39520543150659132</v>
      </c>
      <c r="H18" s="233">
        <v>376.49380949399995</v>
      </c>
      <c r="I18" s="223">
        <v>2432</v>
      </c>
      <c r="J18" s="81">
        <v>0.15480830982483551</v>
      </c>
      <c r="K18" s="226">
        <v>8.9778354300000007</v>
      </c>
      <c r="L18" s="227">
        <v>133.6</v>
      </c>
      <c r="M18" s="82">
        <v>6.7199366991017973E-2</v>
      </c>
      <c r="N18" s="233">
        <v>1045.6471932899999</v>
      </c>
      <c r="O18" s="223">
        <v>2000</v>
      </c>
      <c r="P18" s="83">
        <v>0.522823596645</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47"/>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65'!A1" display="Back to Top"/>
  </hyperlinks>
  <pageMargins left="0.7" right="0.7" top="0.75" bottom="0.75" header="0.3" footer="0.3"/>
  <pageSetup paperSize="5" scale="78" orientation="landscape" r:id="rId1"/>
</worksheet>
</file>

<file path=xl/worksheets/sheet6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625</v>
      </c>
    </row>
    <row r="2" spans="1:31" ht="14.45" customHeight="1" x14ac:dyDescent="0.2">
      <c r="A2" s="129" t="s">
        <v>436</v>
      </c>
    </row>
    <row r="3" spans="1:31" ht="14.45" customHeight="1" x14ac:dyDescent="0.2">
      <c r="A3" s="133"/>
    </row>
    <row r="4" spans="1:31" ht="14.45" customHeight="1" thickBot="1" x14ac:dyDescent="0.25">
      <c r="A4" s="134" t="s">
        <v>626</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154.65569341082099</v>
      </c>
      <c r="C6" s="144">
        <v>3628.2</v>
      </c>
      <c r="D6" s="145">
        <v>4.2626011082860002E-2</v>
      </c>
      <c r="E6" s="146">
        <v>42.433083695841603</v>
      </c>
      <c r="F6" s="147">
        <v>330.8</v>
      </c>
      <c r="G6" s="148">
        <v>0.12827413450979999</v>
      </c>
      <c r="H6" s="149">
        <v>32.4016031882215</v>
      </c>
      <c r="I6" s="144">
        <v>802.8</v>
      </c>
      <c r="J6" s="150">
        <v>4.0360741390410002E-2</v>
      </c>
      <c r="K6" s="172">
        <v>3.9670930053170999</v>
      </c>
      <c r="L6" s="173">
        <v>90.8</v>
      </c>
      <c r="M6" s="148">
        <v>4.3690451600409998E-2</v>
      </c>
      <c r="N6" s="149">
        <v>27.991191131620699</v>
      </c>
      <c r="O6" s="152">
        <v>48</v>
      </c>
      <c r="P6" s="150">
        <v>0.58314981524209997</v>
      </c>
      <c r="Q6" s="146">
        <v>-2.7649222364331001</v>
      </c>
      <c r="R6" s="151">
        <v>96</v>
      </c>
      <c r="S6" s="148">
        <v>-2.8801273296200001E-2</v>
      </c>
      <c r="T6" s="153">
        <v>15.2838518482114</v>
      </c>
      <c r="U6" s="152">
        <v>16.600000000000001</v>
      </c>
      <c r="V6" s="150">
        <v>0.92071396675973005</v>
      </c>
      <c r="W6" s="146">
        <v>12.8594717566335</v>
      </c>
      <c r="X6" s="151">
        <v>65.400000000000006</v>
      </c>
      <c r="Y6" s="148">
        <v>0.19662800851122</v>
      </c>
      <c r="Z6" s="149">
        <v>2.6261430022698802</v>
      </c>
      <c r="AA6" s="152">
        <v>19</v>
      </c>
      <c r="AB6" s="150">
        <v>0.13821805275105001</v>
      </c>
      <c r="AC6" s="146">
        <v>19.858178019138801</v>
      </c>
      <c r="AD6" s="151">
        <v>164.6</v>
      </c>
      <c r="AE6" s="154">
        <v>0.12064506694495</v>
      </c>
    </row>
    <row r="7" spans="1:31" x14ac:dyDescent="0.2">
      <c r="A7" s="142" t="s">
        <v>1</v>
      </c>
      <c r="B7" s="144">
        <v>121.653358341087</v>
      </c>
      <c r="C7" s="144">
        <v>1820</v>
      </c>
      <c r="D7" s="145">
        <v>6.6842504583009998E-2</v>
      </c>
      <c r="E7" s="146">
        <v>28.9011659685175</v>
      </c>
      <c r="F7" s="147">
        <v>143.6</v>
      </c>
      <c r="G7" s="148">
        <v>0.20126160145207</v>
      </c>
      <c r="H7" s="149">
        <v>28.1914045815878</v>
      </c>
      <c r="I7" s="144">
        <v>409.2</v>
      </c>
      <c r="J7" s="150">
        <v>6.8893950590389996E-2</v>
      </c>
      <c r="K7" s="172">
        <v>2.7105145275171099</v>
      </c>
      <c r="L7" s="173">
        <v>41.2</v>
      </c>
      <c r="M7" s="148">
        <v>6.5789187561090007E-2</v>
      </c>
      <c r="N7" s="149">
        <v>18.385654185650299</v>
      </c>
      <c r="O7" s="152">
        <v>31.4</v>
      </c>
      <c r="P7" s="150">
        <v>0.58553038807803004</v>
      </c>
      <c r="Q7" s="146">
        <v>1.9809478306256101</v>
      </c>
      <c r="R7" s="151">
        <v>51</v>
      </c>
      <c r="S7" s="148">
        <v>3.8842114325990003E-2</v>
      </c>
      <c r="T7" s="153">
        <v>12.4522418556344</v>
      </c>
      <c r="U7" s="152">
        <v>13.4</v>
      </c>
      <c r="V7" s="150">
        <v>0.92927178027122004</v>
      </c>
      <c r="W7" s="146">
        <v>11.194388378832899</v>
      </c>
      <c r="X7" s="151">
        <v>51.6</v>
      </c>
      <c r="Y7" s="148">
        <v>0.21694551121769001</v>
      </c>
      <c r="Z7" s="149">
        <v>2.1818106911043</v>
      </c>
      <c r="AA7" s="152">
        <v>13.4</v>
      </c>
      <c r="AB7" s="150">
        <v>0.16282169336599001</v>
      </c>
      <c r="AC7" s="146">
        <v>15.6552303216168</v>
      </c>
      <c r="AD7" s="151">
        <v>99.2</v>
      </c>
      <c r="AE7" s="154">
        <v>0.15781482179049</v>
      </c>
    </row>
    <row r="8" spans="1:31" ht="13.5" thickBot="1" x14ac:dyDescent="0.25">
      <c r="A8" s="155" t="s">
        <v>2</v>
      </c>
      <c r="B8" s="156">
        <v>33.002335069734798</v>
      </c>
      <c r="C8" s="156">
        <v>1808.2</v>
      </c>
      <c r="D8" s="157">
        <v>1.8251484940680001E-2</v>
      </c>
      <c r="E8" s="158">
        <v>13.531917727324201</v>
      </c>
      <c r="F8" s="159">
        <v>187.2</v>
      </c>
      <c r="G8" s="160">
        <v>7.2285885295540003E-2</v>
      </c>
      <c r="H8" s="161">
        <v>4.2101986066337096</v>
      </c>
      <c r="I8" s="156">
        <v>393.6</v>
      </c>
      <c r="J8" s="162">
        <v>1.069664280141E-2</v>
      </c>
      <c r="K8" s="176">
        <v>1.25657847779999</v>
      </c>
      <c r="L8" s="177">
        <v>49.6</v>
      </c>
      <c r="M8" s="160">
        <v>2.5334243504030001E-2</v>
      </c>
      <c r="N8" s="161">
        <v>9.6055369459703996</v>
      </c>
      <c r="O8" s="164">
        <v>16.600000000000001</v>
      </c>
      <c r="P8" s="162">
        <v>0.57864680397412005</v>
      </c>
      <c r="Q8" s="158">
        <v>-4.7458700670587</v>
      </c>
      <c r="R8" s="163">
        <v>45</v>
      </c>
      <c r="S8" s="160">
        <v>-0.105463779268</v>
      </c>
      <c r="T8" s="165">
        <v>2.8316099925770901</v>
      </c>
      <c r="U8" s="164">
        <v>3.2</v>
      </c>
      <c r="V8" s="162">
        <v>0.88487812268034005</v>
      </c>
      <c r="W8" s="158">
        <v>1.66508337780063</v>
      </c>
      <c r="X8" s="163">
        <v>13.8</v>
      </c>
      <c r="Y8" s="160">
        <v>0.12065821578265</v>
      </c>
      <c r="Z8" s="161">
        <v>0.44433231116557997</v>
      </c>
      <c r="AA8" s="164">
        <v>5.6</v>
      </c>
      <c r="AB8" s="162">
        <v>7.9345055565280001E-2</v>
      </c>
      <c r="AC8" s="158">
        <v>4.2029476975220001</v>
      </c>
      <c r="AD8" s="163">
        <v>65.400000000000006</v>
      </c>
      <c r="AE8" s="166">
        <v>6.4265255313790001E-2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786.13568804626595</v>
      </c>
      <c r="C11" s="144">
        <v>35670.800000000003</v>
      </c>
      <c r="D11" s="145">
        <v>2.203863350545E-2</v>
      </c>
      <c r="E11" s="146">
        <v>71.600916369866496</v>
      </c>
      <c r="F11" s="147">
        <v>482.6</v>
      </c>
      <c r="G11" s="148">
        <v>0.14836493238678999</v>
      </c>
      <c r="H11" s="149">
        <v>-76.821096900078004</v>
      </c>
      <c r="I11" s="144">
        <v>2529.6</v>
      </c>
      <c r="J11" s="150">
        <v>-3.03688713236E-2</v>
      </c>
      <c r="K11" s="172">
        <v>39.800760007808002</v>
      </c>
      <c r="L11" s="173">
        <v>787</v>
      </c>
      <c r="M11" s="148">
        <v>5.0572757316149998E-2</v>
      </c>
      <c r="N11" s="149">
        <v>161.28680775643801</v>
      </c>
      <c r="O11" s="152">
        <v>418.6</v>
      </c>
      <c r="P11" s="150">
        <v>0.38530054409087</v>
      </c>
      <c r="Q11" s="146">
        <v>-8.1494400828231992</v>
      </c>
      <c r="R11" s="151">
        <v>310</v>
      </c>
      <c r="S11" s="148">
        <v>-2.6288516396200001E-2</v>
      </c>
      <c r="T11" s="153">
        <v>309.51450756117401</v>
      </c>
      <c r="U11" s="152">
        <v>444.2</v>
      </c>
      <c r="V11" s="150">
        <v>0.69679087699498998</v>
      </c>
      <c r="W11" s="146">
        <v>54.124825076906298</v>
      </c>
      <c r="X11" s="151">
        <v>296.8</v>
      </c>
      <c r="Y11" s="148">
        <v>0.18236127047475001</v>
      </c>
      <c r="Z11" s="149">
        <v>25.5059541376603</v>
      </c>
      <c r="AA11" s="152">
        <v>187.4</v>
      </c>
      <c r="AB11" s="150">
        <v>0.13610434438453001</v>
      </c>
      <c r="AC11" s="146">
        <v>209.27245411931401</v>
      </c>
      <c r="AD11" s="151">
        <v>2115.4</v>
      </c>
      <c r="AE11" s="154">
        <v>9.8928077015839999E-2</v>
      </c>
    </row>
    <row r="12" spans="1:31" x14ac:dyDescent="0.2">
      <c r="A12" s="142" t="s">
        <v>1</v>
      </c>
      <c r="B12" s="144">
        <v>651.38607167713701</v>
      </c>
      <c r="C12" s="144">
        <v>14462.4</v>
      </c>
      <c r="D12" s="145">
        <v>4.5039970660269997E-2</v>
      </c>
      <c r="E12" s="146">
        <v>57.6500684259046</v>
      </c>
      <c r="F12" s="147">
        <v>251.8</v>
      </c>
      <c r="G12" s="148">
        <v>0.22895182059533001</v>
      </c>
      <c r="H12" s="149">
        <v>33.091863475124498</v>
      </c>
      <c r="I12" s="144">
        <v>1552.8</v>
      </c>
      <c r="J12" s="150">
        <v>2.1311091882489999E-2</v>
      </c>
      <c r="K12" s="172">
        <v>28.571170781087901</v>
      </c>
      <c r="L12" s="173">
        <v>389.6</v>
      </c>
      <c r="M12" s="148">
        <v>7.333462726152E-2</v>
      </c>
      <c r="N12" s="149">
        <v>109.435409463444</v>
      </c>
      <c r="O12" s="152">
        <v>227.4</v>
      </c>
      <c r="P12" s="150">
        <v>0.48124630370907001</v>
      </c>
      <c r="Q12" s="146">
        <v>6.8465706297955897</v>
      </c>
      <c r="R12" s="151">
        <v>191.8</v>
      </c>
      <c r="S12" s="148">
        <v>3.569640578621E-2</v>
      </c>
      <c r="T12" s="153">
        <v>218.92327784662501</v>
      </c>
      <c r="U12" s="152">
        <v>290.39999999999998</v>
      </c>
      <c r="V12" s="150">
        <v>0.75386803666193003</v>
      </c>
      <c r="W12" s="146">
        <v>30.411119285206301</v>
      </c>
      <c r="X12" s="151">
        <v>133</v>
      </c>
      <c r="Y12" s="148">
        <v>0.22865503221960001</v>
      </c>
      <c r="Z12" s="149">
        <v>19.607079103780698</v>
      </c>
      <c r="AA12" s="152">
        <v>116.4</v>
      </c>
      <c r="AB12" s="150">
        <v>0.16844569676787999</v>
      </c>
      <c r="AC12" s="146">
        <v>146.84951266616901</v>
      </c>
      <c r="AD12" s="151">
        <v>1020.6</v>
      </c>
      <c r="AE12" s="154">
        <v>0.14388547194411999</v>
      </c>
    </row>
    <row r="13" spans="1:31" ht="13.5" thickBot="1" x14ac:dyDescent="0.25">
      <c r="A13" s="155" t="s">
        <v>2</v>
      </c>
      <c r="B13" s="156">
        <v>134.749616369129</v>
      </c>
      <c r="C13" s="156">
        <v>21208.400000000001</v>
      </c>
      <c r="D13" s="157">
        <v>6.3535965169099996E-3</v>
      </c>
      <c r="E13" s="158">
        <v>13.950847943961801</v>
      </c>
      <c r="F13" s="159">
        <v>230.8</v>
      </c>
      <c r="G13" s="160">
        <v>6.04456150085E-2</v>
      </c>
      <c r="H13" s="161">
        <v>-109.9129603752</v>
      </c>
      <c r="I13" s="156">
        <v>976.8</v>
      </c>
      <c r="J13" s="162">
        <v>-0.1125235057076</v>
      </c>
      <c r="K13" s="176">
        <v>11.229589226720099</v>
      </c>
      <c r="L13" s="177">
        <v>397.4</v>
      </c>
      <c r="M13" s="160">
        <v>2.8257647777350001E-2</v>
      </c>
      <c r="N13" s="161">
        <v>51.851398292994503</v>
      </c>
      <c r="O13" s="164">
        <v>191.2</v>
      </c>
      <c r="P13" s="162">
        <v>0.27118932161608</v>
      </c>
      <c r="Q13" s="158">
        <v>-14.996010712619</v>
      </c>
      <c r="R13" s="163">
        <v>118.2</v>
      </c>
      <c r="S13" s="160">
        <v>-0.1268698029832</v>
      </c>
      <c r="T13" s="165">
        <v>90.591229714549101</v>
      </c>
      <c r="U13" s="164">
        <v>153.80000000000001</v>
      </c>
      <c r="V13" s="162">
        <v>0.58901969905428997</v>
      </c>
      <c r="W13" s="158">
        <v>23.713705791700001</v>
      </c>
      <c r="X13" s="163">
        <v>163.80000000000001</v>
      </c>
      <c r="Y13" s="160">
        <v>0.14477231863064999</v>
      </c>
      <c r="Z13" s="161">
        <v>5.8988750338795999</v>
      </c>
      <c r="AA13" s="164">
        <v>71</v>
      </c>
      <c r="AB13" s="162">
        <v>8.3082746956050002E-2</v>
      </c>
      <c r="AC13" s="158">
        <v>62.4229414531451</v>
      </c>
      <c r="AD13" s="163">
        <v>1094.8</v>
      </c>
      <c r="AE13" s="166">
        <v>5.7017666654320003E-2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6202.6513599312102</v>
      </c>
      <c r="C16" s="144">
        <v>160516.4</v>
      </c>
      <c r="D16" s="145">
        <v>3.8641854414449998E-2</v>
      </c>
      <c r="E16" s="146">
        <v>19.0862609605113</v>
      </c>
      <c r="F16" s="147">
        <v>142.6</v>
      </c>
      <c r="G16" s="148">
        <v>0.13384474726866</v>
      </c>
      <c r="H16" s="149">
        <v>77.627726254044802</v>
      </c>
      <c r="I16" s="144">
        <v>4020.8</v>
      </c>
      <c r="J16" s="150">
        <v>1.930653756816E-2</v>
      </c>
      <c r="K16" s="172">
        <v>160.59039773544299</v>
      </c>
      <c r="L16" s="173">
        <v>3001.4</v>
      </c>
      <c r="M16" s="148">
        <v>5.350516350218E-2</v>
      </c>
      <c r="N16" s="149">
        <v>164.83475811507401</v>
      </c>
      <c r="O16" s="152">
        <v>513.6</v>
      </c>
      <c r="P16" s="150">
        <v>0.32093994960099997</v>
      </c>
      <c r="Q16" s="146">
        <v>-26.582759151493999</v>
      </c>
      <c r="R16" s="151">
        <v>777.2</v>
      </c>
      <c r="S16" s="148">
        <v>-3.4203241316900002E-2</v>
      </c>
      <c r="T16" s="153">
        <v>1708.0919628704901</v>
      </c>
      <c r="U16" s="152">
        <v>2107.1999999999998</v>
      </c>
      <c r="V16" s="150">
        <v>0.81059793226580001</v>
      </c>
      <c r="W16" s="146">
        <v>348.31753013148102</v>
      </c>
      <c r="X16" s="151">
        <v>1883</v>
      </c>
      <c r="Y16" s="148">
        <v>0.18498010097264</v>
      </c>
      <c r="Z16" s="149">
        <v>318.72027984344498</v>
      </c>
      <c r="AA16" s="152">
        <v>2303.4</v>
      </c>
      <c r="AB16" s="150">
        <v>0.13836948851413</v>
      </c>
      <c r="AC16" s="146">
        <v>3431.9652031722198</v>
      </c>
      <c r="AD16" s="151">
        <v>25546.2</v>
      </c>
      <c r="AE16" s="154">
        <v>0.13434347195169</v>
      </c>
    </row>
    <row r="17" spans="1:31" x14ac:dyDescent="0.2">
      <c r="A17" s="142" t="s">
        <v>1</v>
      </c>
      <c r="B17" s="144">
        <v>4410.9279559861498</v>
      </c>
      <c r="C17" s="144">
        <v>75142.2</v>
      </c>
      <c r="D17" s="145">
        <v>5.8701075507319997E-2</v>
      </c>
      <c r="E17" s="146">
        <v>13.995655635953201</v>
      </c>
      <c r="F17" s="147">
        <v>69.400000000000006</v>
      </c>
      <c r="G17" s="148">
        <v>0.20166650772267</v>
      </c>
      <c r="H17" s="149">
        <v>133.49052826677399</v>
      </c>
      <c r="I17" s="144">
        <v>2018.8</v>
      </c>
      <c r="J17" s="150">
        <v>6.6123701340779995E-2</v>
      </c>
      <c r="K17" s="172">
        <v>111.99098485493001</v>
      </c>
      <c r="L17" s="173">
        <v>1458.8</v>
      </c>
      <c r="M17" s="148">
        <v>7.6769252025589999E-2</v>
      </c>
      <c r="N17" s="149">
        <v>111.758076819783</v>
      </c>
      <c r="O17" s="152">
        <v>277.39999999999998</v>
      </c>
      <c r="P17" s="150">
        <v>0.40287698925660997</v>
      </c>
      <c r="Q17" s="146">
        <v>15.7405889308976</v>
      </c>
      <c r="R17" s="151">
        <v>470.4</v>
      </c>
      <c r="S17" s="148">
        <v>3.3462136332689997E-2</v>
      </c>
      <c r="T17" s="153">
        <v>1156.1591180338501</v>
      </c>
      <c r="U17" s="152">
        <v>1381.8</v>
      </c>
      <c r="V17" s="150">
        <v>0.83670510785486996</v>
      </c>
      <c r="W17" s="146">
        <v>216.22162563172299</v>
      </c>
      <c r="X17" s="151">
        <v>953.2</v>
      </c>
      <c r="Y17" s="148">
        <v>0.22683762655447001</v>
      </c>
      <c r="Z17" s="149">
        <v>200.93245400366899</v>
      </c>
      <c r="AA17" s="152">
        <v>1119.4000000000001</v>
      </c>
      <c r="AB17" s="150">
        <v>0.17950013757698</v>
      </c>
      <c r="AC17" s="146">
        <v>2450.6389238085599</v>
      </c>
      <c r="AD17" s="151">
        <v>14122.6</v>
      </c>
      <c r="AE17" s="154">
        <v>0.17352604504897001</v>
      </c>
    </row>
    <row r="18" spans="1:31" ht="13.5" thickBot="1" x14ac:dyDescent="0.25">
      <c r="A18" s="155" t="s">
        <v>2</v>
      </c>
      <c r="B18" s="156">
        <v>1791.72340394506</v>
      </c>
      <c r="C18" s="156">
        <v>85374.2</v>
      </c>
      <c r="D18" s="157">
        <v>2.0986707974370002E-2</v>
      </c>
      <c r="E18" s="158">
        <v>5.0906053245581004</v>
      </c>
      <c r="F18" s="159">
        <v>73.2</v>
      </c>
      <c r="G18" s="160">
        <v>6.954378858686E-2</v>
      </c>
      <c r="H18" s="161">
        <v>-55.862802012728999</v>
      </c>
      <c r="I18" s="156">
        <v>2002</v>
      </c>
      <c r="J18" s="162">
        <v>-2.7903497508900001E-2</v>
      </c>
      <c r="K18" s="176">
        <v>48.599412880512098</v>
      </c>
      <c r="L18" s="177">
        <v>1542.6</v>
      </c>
      <c r="M18" s="160">
        <v>3.1504870271300001E-2</v>
      </c>
      <c r="N18" s="161">
        <v>53.076681295291301</v>
      </c>
      <c r="O18" s="164">
        <v>236.2</v>
      </c>
      <c r="P18" s="162">
        <v>0.22471075908252</v>
      </c>
      <c r="Q18" s="158">
        <v>-42.323348082391</v>
      </c>
      <c r="R18" s="163">
        <v>306.8</v>
      </c>
      <c r="S18" s="160">
        <v>-0.13795093899079999</v>
      </c>
      <c r="T18" s="165">
        <v>551.93284483663001</v>
      </c>
      <c r="U18" s="164">
        <v>725.4</v>
      </c>
      <c r="V18" s="162">
        <v>0.76086689390216999</v>
      </c>
      <c r="W18" s="158">
        <v>132.09590449975801</v>
      </c>
      <c r="X18" s="163">
        <v>929.8</v>
      </c>
      <c r="Y18" s="160">
        <v>0.14206915949641</v>
      </c>
      <c r="Z18" s="161">
        <v>117.787825839777</v>
      </c>
      <c r="AA18" s="164">
        <v>1184</v>
      </c>
      <c r="AB18" s="162">
        <v>9.9482961013320007E-2</v>
      </c>
      <c r="AC18" s="158">
        <v>981.326279363656</v>
      </c>
      <c r="AD18" s="163">
        <v>11423.6</v>
      </c>
      <c r="AE18" s="166">
        <v>8.5903417430900006E-2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627</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66'!A1" display="Back to Top"/>
  </hyperlinks>
  <pageMargins left="0.7" right="0.7" top="0.75" bottom="0.75" header="0.3" footer="0.3"/>
  <pageSetup paperSize="5" scale="38" orientation="landscape" r:id="rId1"/>
</worksheet>
</file>

<file path=xl/worksheets/sheet6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263</v>
      </c>
      <c r="B1" s="12"/>
      <c r="C1" s="12"/>
      <c r="D1" s="12"/>
      <c r="E1" s="30"/>
      <c r="F1" s="30"/>
      <c r="G1" s="30"/>
      <c r="H1" s="30"/>
      <c r="I1" s="30"/>
      <c r="J1" s="30"/>
      <c r="K1" s="30"/>
      <c r="L1" s="30"/>
      <c r="M1" s="30"/>
      <c r="N1" s="30"/>
      <c r="O1" s="30"/>
      <c r="P1" s="30"/>
      <c r="Q1" s="30"/>
      <c r="R1" s="30"/>
      <c r="S1" s="30"/>
      <c r="T1" s="30"/>
      <c r="U1" s="30"/>
      <c r="V1" s="30"/>
    </row>
    <row r="2" spans="1:30" x14ac:dyDescent="0.25">
      <c r="A2" s="12" t="s">
        <v>343</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375</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360.30100146593998</v>
      </c>
      <c r="C6" s="222">
        <v>2088</v>
      </c>
      <c r="D6" s="77">
        <v>0.17255795089364942</v>
      </c>
      <c r="E6" s="224">
        <v>159.89253848080003</v>
      </c>
      <c r="F6" s="225">
        <v>358.6</v>
      </c>
      <c r="G6" s="78">
        <v>0.44587991768209712</v>
      </c>
      <c r="H6" s="232">
        <v>105.86333536299998</v>
      </c>
      <c r="I6" s="222">
        <v>575.40000000000009</v>
      </c>
      <c r="J6" s="77">
        <v>0.18398216086722274</v>
      </c>
      <c r="K6" s="224">
        <v>3.3454717111400001</v>
      </c>
      <c r="L6" s="225">
        <v>43.400000000000006</v>
      </c>
      <c r="M6" s="78">
        <v>7.7084601639170497E-2</v>
      </c>
      <c r="N6" s="232">
        <v>91.199655910999994</v>
      </c>
      <c r="O6" s="222">
        <v>165.8</v>
      </c>
      <c r="P6" s="79">
        <v>0.55005823830518685</v>
      </c>
      <c r="Q6" s="28"/>
      <c r="R6" s="19"/>
      <c r="S6" s="28"/>
      <c r="T6" s="18"/>
      <c r="U6" s="19"/>
      <c r="V6" s="13"/>
      <c r="W6" s="18"/>
      <c r="Z6" s="16"/>
      <c r="AA6" s="18"/>
      <c r="AB6" s="18"/>
      <c r="AC6" s="19"/>
      <c r="AD6" s="16"/>
    </row>
    <row r="7" spans="1:30" x14ac:dyDescent="0.25">
      <c r="A7" s="76" t="s">
        <v>1</v>
      </c>
      <c r="B7" s="222">
        <v>209.25919429219999</v>
      </c>
      <c r="C7" s="222">
        <v>1028.8</v>
      </c>
      <c r="D7" s="77">
        <v>0.20340123861994558</v>
      </c>
      <c r="E7" s="224">
        <v>95.963783574000018</v>
      </c>
      <c r="F7" s="225">
        <v>207</v>
      </c>
      <c r="G7" s="78">
        <v>0.46359315736231893</v>
      </c>
      <c r="H7" s="232">
        <v>62.500346007599987</v>
      </c>
      <c r="I7" s="222">
        <v>283.8</v>
      </c>
      <c r="J7" s="77">
        <v>0.22022673011839317</v>
      </c>
      <c r="K7" s="224">
        <v>2.3820659393999999</v>
      </c>
      <c r="L7" s="225">
        <v>21.6</v>
      </c>
      <c r="M7" s="78">
        <v>0.11028083052777776</v>
      </c>
      <c r="N7" s="232">
        <v>48.412998771200002</v>
      </c>
      <c r="O7" s="222">
        <v>77.400000000000006</v>
      </c>
      <c r="P7" s="79">
        <v>0.62549094019638241</v>
      </c>
      <c r="Q7" s="28"/>
      <c r="R7" s="19"/>
      <c r="S7" s="28"/>
      <c r="T7" s="20"/>
      <c r="U7" s="19"/>
      <c r="V7" s="13"/>
      <c r="W7" s="18"/>
      <c r="Z7" s="16"/>
      <c r="AA7" s="18"/>
      <c r="AB7" s="20"/>
      <c r="AC7" s="19"/>
      <c r="AD7" s="16"/>
    </row>
    <row r="8" spans="1:30" ht="15.75" thickBot="1" x14ac:dyDescent="0.3">
      <c r="A8" s="80" t="s">
        <v>2</v>
      </c>
      <c r="B8" s="223">
        <v>151.04180717374001</v>
      </c>
      <c r="C8" s="223">
        <v>1059.2</v>
      </c>
      <c r="D8" s="81">
        <v>0.14259989347973942</v>
      </c>
      <c r="E8" s="226">
        <v>63.928754906800009</v>
      </c>
      <c r="F8" s="227">
        <v>151.6</v>
      </c>
      <c r="G8" s="82">
        <v>0.42169363394986814</v>
      </c>
      <c r="H8" s="233">
        <v>43.362989355399996</v>
      </c>
      <c r="I8" s="223">
        <v>291.60000000000002</v>
      </c>
      <c r="J8" s="81">
        <v>0.14870709655486966</v>
      </c>
      <c r="K8" s="226">
        <v>0.96340577173999997</v>
      </c>
      <c r="L8" s="227">
        <v>21.8</v>
      </c>
      <c r="M8" s="82">
        <v>4.4192925309174312E-2</v>
      </c>
      <c r="N8" s="233">
        <v>42.786657139799999</v>
      </c>
      <c r="O8" s="223">
        <v>88.4</v>
      </c>
      <c r="P8" s="83">
        <v>0.48401195859502261</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1580.223370314</v>
      </c>
      <c r="C11" s="222">
        <v>17215.599999999999</v>
      </c>
      <c r="D11" s="77">
        <v>9.1790200185529414E-2</v>
      </c>
      <c r="E11" s="224">
        <v>177.05561441999998</v>
      </c>
      <c r="F11" s="225">
        <v>517.79999999999995</v>
      </c>
      <c r="G11" s="78">
        <v>0.34193822792584011</v>
      </c>
      <c r="H11" s="232">
        <v>684.17602968799997</v>
      </c>
      <c r="I11" s="222">
        <v>3015.2</v>
      </c>
      <c r="J11" s="77">
        <v>0.22690900427434332</v>
      </c>
      <c r="K11" s="224">
        <v>14.343703981999999</v>
      </c>
      <c r="L11" s="225">
        <v>126</v>
      </c>
      <c r="M11" s="78">
        <v>0.11383892049206348</v>
      </c>
      <c r="N11" s="232">
        <v>704.64802233399996</v>
      </c>
      <c r="O11" s="222">
        <v>1213.8</v>
      </c>
      <c r="P11" s="79">
        <v>0.58053058356730924</v>
      </c>
      <c r="Q11" s="28"/>
      <c r="R11" s="22"/>
      <c r="S11" s="28"/>
      <c r="T11" s="22"/>
      <c r="U11" s="23"/>
      <c r="V11" s="13"/>
    </row>
    <row r="12" spans="1:30" x14ac:dyDescent="0.25">
      <c r="A12" s="92" t="s">
        <v>1</v>
      </c>
      <c r="B12" s="222">
        <v>957.31914405740008</v>
      </c>
      <c r="C12" s="222">
        <v>8164.8</v>
      </c>
      <c r="D12" s="77">
        <v>0.11724955223121204</v>
      </c>
      <c r="E12" s="224">
        <v>104.73379433999999</v>
      </c>
      <c r="F12" s="225">
        <v>288.39999999999998</v>
      </c>
      <c r="G12" s="78">
        <v>0.36315462669902909</v>
      </c>
      <c r="H12" s="232">
        <v>474.75861805999995</v>
      </c>
      <c r="I12" s="222">
        <v>1779.2</v>
      </c>
      <c r="J12" s="77">
        <v>0.26683825205710426</v>
      </c>
      <c r="K12" s="224">
        <v>11.535469261999999</v>
      </c>
      <c r="L12" s="225">
        <v>79.8</v>
      </c>
      <c r="M12" s="78">
        <v>0.14455475265664161</v>
      </c>
      <c r="N12" s="232">
        <v>366.291262496</v>
      </c>
      <c r="O12" s="222">
        <v>596.20000000000005</v>
      </c>
      <c r="P12" s="79">
        <v>0.6143764885877222</v>
      </c>
      <c r="Q12" s="28"/>
      <c r="R12" s="22"/>
      <c r="S12" s="28"/>
      <c r="T12" s="22"/>
      <c r="U12" s="23"/>
      <c r="V12" s="13"/>
    </row>
    <row r="13" spans="1:30" ht="15.75" thickBot="1" x14ac:dyDescent="0.3">
      <c r="A13" s="80" t="s">
        <v>2</v>
      </c>
      <c r="B13" s="223">
        <v>622.90422625659994</v>
      </c>
      <c r="C13" s="223">
        <v>9050.7999999999993</v>
      </c>
      <c r="D13" s="81">
        <v>6.8823112460401292E-2</v>
      </c>
      <c r="E13" s="226">
        <v>72.321820079999995</v>
      </c>
      <c r="F13" s="227">
        <v>229.4</v>
      </c>
      <c r="G13" s="82">
        <v>0.31526512676547513</v>
      </c>
      <c r="H13" s="233">
        <v>209.417411628</v>
      </c>
      <c r="I13" s="223">
        <v>1236</v>
      </c>
      <c r="J13" s="81">
        <v>0.16943156280582525</v>
      </c>
      <c r="K13" s="226">
        <v>2.8082347200000002</v>
      </c>
      <c r="L13" s="227">
        <v>46.2</v>
      </c>
      <c r="M13" s="82">
        <v>6.0784301298701299E-2</v>
      </c>
      <c r="N13" s="233">
        <v>338.35675983799996</v>
      </c>
      <c r="O13" s="223">
        <v>617.6</v>
      </c>
      <c r="P13" s="83">
        <v>0.54785744792422275</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2964.1234423813994</v>
      </c>
      <c r="C16" s="222">
        <v>77184.800000000003</v>
      </c>
      <c r="D16" s="77">
        <v>3.8402942579126971E-2</v>
      </c>
      <c r="E16" s="224">
        <v>72.622089864000003</v>
      </c>
      <c r="F16" s="225">
        <v>165.2</v>
      </c>
      <c r="G16" s="78">
        <v>0.43960102823244557</v>
      </c>
      <c r="H16" s="232">
        <v>690.23744889</v>
      </c>
      <c r="I16" s="222">
        <v>3453.8</v>
      </c>
      <c r="J16" s="77">
        <v>0.19984870255660431</v>
      </c>
      <c r="K16" s="224">
        <v>25.703844803999999</v>
      </c>
      <c r="L16" s="225">
        <v>254</v>
      </c>
      <c r="M16" s="78">
        <v>0.10119623938582677</v>
      </c>
      <c r="N16" s="232">
        <v>2175.560058818</v>
      </c>
      <c r="O16" s="222">
        <v>3786</v>
      </c>
      <c r="P16" s="79">
        <v>0.57463287343317482</v>
      </c>
      <c r="Q16" s="28"/>
      <c r="R16" s="22"/>
      <c r="S16" s="28"/>
      <c r="T16" s="22"/>
      <c r="U16" s="23"/>
      <c r="V16" s="13"/>
    </row>
    <row r="17" spans="1:22" x14ac:dyDescent="0.25">
      <c r="A17" s="76" t="s">
        <v>1</v>
      </c>
      <c r="B17" s="222">
        <v>1609.0244944819999</v>
      </c>
      <c r="C17" s="222">
        <v>36580.400000000001</v>
      </c>
      <c r="D17" s="77">
        <v>4.3985973211938631E-2</v>
      </c>
      <c r="E17" s="224">
        <v>44.904153636000004</v>
      </c>
      <c r="F17" s="225">
        <v>94</v>
      </c>
      <c r="G17" s="78">
        <v>0.4777037620851064</v>
      </c>
      <c r="H17" s="232">
        <v>446.25365970000001</v>
      </c>
      <c r="I17" s="222">
        <v>1868.6</v>
      </c>
      <c r="J17" s="77">
        <v>0.23881711425666277</v>
      </c>
      <c r="K17" s="224">
        <v>18.732638896000001</v>
      </c>
      <c r="L17" s="225">
        <v>140.80000000000001</v>
      </c>
      <c r="M17" s="78">
        <v>0.13304431034090908</v>
      </c>
      <c r="N17" s="232">
        <v>1099.134042268</v>
      </c>
      <c r="O17" s="222">
        <v>1809.6</v>
      </c>
      <c r="P17" s="79">
        <v>0.60739060691202484</v>
      </c>
      <c r="Q17" s="28"/>
      <c r="R17" s="22"/>
      <c r="S17" s="28"/>
      <c r="T17" s="22"/>
      <c r="U17" s="23"/>
      <c r="V17" s="13"/>
    </row>
    <row r="18" spans="1:22" ht="15.75" thickBot="1" x14ac:dyDescent="0.3">
      <c r="A18" s="93" t="s">
        <v>2</v>
      </c>
      <c r="B18" s="223">
        <v>1355.0989478993999</v>
      </c>
      <c r="C18" s="223">
        <v>40604.400000000001</v>
      </c>
      <c r="D18" s="81">
        <v>3.3373204576336551E-2</v>
      </c>
      <c r="E18" s="226">
        <v>27.717936227999996</v>
      </c>
      <c r="F18" s="227">
        <v>71.2</v>
      </c>
      <c r="G18" s="82">
        <v>0.38929685713483136</v>
      </c>
      <c r="H18" s="233">
        <v>243.98378919000001</v>
      </c>
      <c r="I18" s="223">
        <v>1585.2</v>
      </c>
      <c r="J18" s="81">
        <v>0.15391356875473128</v>
      </c>
      <c r="K18" s="226">
        <v>6.971205908</v>
      </c>
      <c r="L18" s="227">
        <v>113.2</v>
      </c>
      <c r="M18" s="82">
        <v>6.158309106007067E-2</v>
      </c>
      <c r="N18" s="233">
        <v>1076.4260165500002</v>
      </c>
      <c r="O18" s="223">
        <v>1976.4</v>
      </c>
      <c r="P18" s="83">
        <v>0.54463975741246717</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47"/>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67'!A1" display="Back to Top"/>
  </hyperlinks>
  <pageMargins left="0.7" right="0.7" top="0.75" bottom="0.75" header="0.3" footer="0.3"/>
  <pageSetup paperSize="5" scale="78" orientation="landscape" r:id="rId1"/>
</worksheet>
</file>

<file path=xl/worksheets/sheet6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628</v>
      </c>
    </row>
    <row r="2" spans="1:31" ht="14.45" customHeight="1" x14ac:dyDescent="0.2">
      <c r="A2" s="129" t="s">
        <v>437</v>
      </c>
    </row>
    <row r="3" spans="1:31" ht="14.45" customHeight="1" x14ac:dyDescent="0.2">
      <c r="A3" s="133"/>
    </row>
    <row r="4" spans="1:31" ht="14.45" customHeight="1" thickBot="1" x14ac:dyDescent="0.25">
      <c r="A4" s="134" t="s">
        <v>629</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88.228359241631694</v>
      </c>
      <c r="C6" s="144">
        <v>2128.4</v>
      </c>
      <c r="D6" s="145">
        <v>4.1452903233240003E-2</v>
      </c>
      <c r="E6" s="146">
        <v>25.554262691424</v>
      </c>
      <c r="F6" s="147">
        <v>195.8</v>
      </c>
      <c r="G6" s="148">
        <v>0.13051206686121</v>
      </c>
      <c r="H6" s="149">
        <v>14.1371107332766</v>
      </c>
      <c r="I6" s="144">
        <v>463.4</v>
      </c>
      <c r="J6" s="150">
        <v>3.0507360235810001E-2</v>
      </c>
      <c r="K6" s="172">
        <v>2.8403389945795801</v>
      </c>
      <c r="L6" s="173">
        <v>66.2</v>
      </c>
      <c r="M6" s="148">
        <v>4.2905422878849998E-2</v>
      </c>
      <c r="N6" s="149">
        <v>19.127561379023099</v>
      </c>
      <c r="O6" s="152">
        <v>33.6</v>
      </c>
      <c r="P6" s="150">
        <v>0.56927266008997002</v>
      </c>
      <c r="Q6" s="146">
        <v>-1.5668040416821001</v>
      </c>
      <c r="R6" s="151">
        <v>50</v>
      </c>
      <c r="S6" s="148">
        <v>-3.1336080833599997E-2</v>
      </c>
      <c r="T6" s="153">
        <v>10.3470236083602</v>
      </c>
      <c r="U6" s="152">
        <v>12.6</v>
      </c>
      <c r="V6" s="150">
        <v>0.82119234986986001</v>
      </c>
      <c r="W6" s="146">
        <v>6.0401574574358001</v>
      </c>
      <c r="X6" s="151">
        <v>32.799999999999997</v>
      </c>
      <c r="Y6" s="148">
        <v>0.18415114199499</v>
      </c>
      <c r="Z6" s="149">
        <v>2.54709915079146</v>
      </c>
      <c r="AA6" s="152">
        <v>17</v>
      </c>
      <c r="AB6" s="150">
        <v>0.14982936181126</v>
      </c>
      <c r="AC6" s="146">
        <v>9.2016092684230397</v>
      </c>
      <c r="AD6" s="151">
        <v>86</v>
      </c>
      <c r="AE6" s="154">
        <v>0.10699545660956999</v>
      </c>
    </row>
    <row r="7" spans="1:31" x14ac:dyDescent="0.2">
      <c r="A7" s="142" t="s">
        <v>1</v>
      </c>
      <c r="B7" s="144">
        <v>72.697897039705794</v>
      </c>
      <c r="C7" s="144">
        <v>1056.8</v>
      </c>
      <c r="D7" s="145">
        <v>6.8790591445599999E-2</v>
      </c>
      <c r="E7" s="146">
        <v>18.945359336029199</v>
      </c>
      <c r="F7" s="147">
        <v>95</v>
      </c>
      <c r="G7" s="148">
        <v>0.19942483511610001</v>
      </c>
      <c r="H7" s="149">
        <v>14.1742839027734</v>
      </c>
      <c r="I7" s="144">
        <v>230.4</v>
      </c>
      <c r="J7" s="150">
        <v>6.1520329439120003E-2</v>
      </c>
      <c r="K7" s="172">
        <v>1.91836283092427</v>
      </c>
      <c r="L7" s="173">
        <v>27.8</v>
      </c>
      <c r="M7" s="148">
        <v>6.9005857227490003E-2</v>
      </c>
      <c r="N7" s="149">
        <v>14.2973835980312</v>
      </c>
      <c r="O7" s="152">
        <v>24.6</v>
      </c>
      <c r="P7" s="150">
        <v>0.58119445520451996</v>
      </c>
      <c r="Q7" s="146">
        <v>0.99704231859871995</v>
      </c>
      <c r="R7" s="151">
        <v>25.4</v>
      </c>
      <c r="S7" s="148">
        <v>3.9253634590499999E-2</v>
      </c>
      <c r="T7" s="153">
        <v>8.2116672167200804</v>
      </c>
      <c r="U7" s="152">
        <v>9</v>
      </c>
      <c r="V7" s="150">
        <v>0.91240746852444998</v>
      </c>
      <c r="W7" s="146">
        <v>4.8962772176430702</v>
      </c>
      <c r="X7" s="151">
        <v>22.4</v>
      </c>
      <c r="Y7" s="148">
        <v>0.21858380435906999</v>
      </c>
      <c r="Z7" s="149">
        <v>2.1388881798834398</v>
      </c>
      <c r="AA7" s="152">
        <v>12.2</v>
      </c>
      <c r="AB7" s="150">
        <v>0.17531870326912999</v>
      </c>
      <c r="AC7" s="146">
        <v>7.1186324391024298</v>
      </c>
      <c r="AD7" s="151">
        <v>46.8</v>
      </c>
      <c r="AE7" s="154">
        <v>0.15210753075005001</v>
      </c>
    </row>
    <row r="8" spans="1:31" ht="13.5" thickBot="1" x14ac:dyDescent="0.25">
      <c r="A8" s="155" t="s">
        <v>2</v>
      </c>
      <c r="B8" s="156">
        <v>15.5304622019259</v>
      </c>
      <c r="C8" s="156">
        <v>1071.5999999999999</v>
      </c>
      <c r="D8" s="157">
        <v>1.4492779210459999E-2</v>
      </c>
      <c r="E8" s="158">
        <v>6.60890335539482</v>
      </c>
      <c r="F8" s="159">
        <v>100.8</v>
      </c>
      <c r="G8" s="160">
        <v>6.556451741463E-2</v>
      </c>
      <c r="H8" s="161">
        <v>-3.7173169496800003E-2</v>
      </c>
      <c r="I8" s="156">
        <v>233</v>
      </c>
      <c r="J8" s="162">
        <v>-1.595415E-4</v>
      </c>
      <c r="K8" s="176">
        <v>0.9219761636553</v>
      </c>
      <c r="L8" s="177">
        <v>38.4</v>
      </c>
      <c r="M8" s="160">
        <v>2.4009795928520001E-2</v>
      </c>
      <c r="N8" s="161">
        <v>4.8301777809919004</v>
      </c>
      <c r="O8" s="164">
        <v>9</v>
      </c>
      <c r="P8" s="162">
        <v>0.53668642011020995</v>
      </c>
      <c r="Q8" s="158">
        <v>-2.5638463602808002</v>
      </c>
      <c r="R8" s="163">
        <v>24.6</v>
      </c>
      <c r="S8" s="160">
        <v>-0.1042213967594</v>
      </c>
      <c r="T8" s="165">
        <v>2.1353563916401002</v>
      </c>
      <c r="U8" s="164">
        <v>3.6</v>
      </c>
      <c r="V8" s="162">
        <v>0.59315455323335997</v>
      </c>
      <c r="W8" s="158">
        <v>1.1438802397927399</v>
      </c>
      <c r="X8" s="163">
        <v>10.4</v>
      </c>
      <c r="Y8" s="160">
        <v>0.10998848459546</v>
      </c>
      <c r="Z8" s="161">
        <v>0.40821097090802</v>
      </c>
      <c r="AA8" s="164">
        <v>4.8</v>
      </c>
      <c r="AB8" s="162">
        <v>8.5043952272510007E-2</v>
      </c>
      <c r="AC8" s="158">
        <v>2.0829768293206099</v>
      </c>
      <c r="AD8" s="163">
        <v>39.200000000000003</v>
      </c>
      <c r="AE8" s="166">
        <v>5.3137164013280003E-2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540.20817359293096</v>
      </c>
      <c r="C11" s="144">
        <v>22603.8</v>
      </c>
      <c r="D11" s="145">
        <v>2.3898998115049998E-2</v>
      </c>
      <c r="E11" s="146">
        <v>41.998617266904603</v>
      </c>
      <c r="F11" s="147">
        <v>302.60000000000002</v>
      </c>
      <c r="G11" s="148">
        <v>0.13879252236254</v>
      </c>
      <c r="H11" s="149">
        <v>-58.263631986318003</v>
      </c>
      <c r="I11" s="144">
        <v>1931.8</v>
      </c>
      <c r="J11" s="150">
        <v>-3.01602815956E-2</v>
      </c>
      <c r="K11" s="172">
        <v>29.132866640558799</v>
      </c>
      <c r="L11" s="173">
        <v>577</v>
      </c>
      <c r="M11" s="148">
        <v>5.0490236812060003E-2</v>
      </c>
      <c r="N11" s="149">
        <v>90.744873108505303</v>
      </c>
      <c r="O11" s="152">
        <v>233.4</v>
      </c>
      <c r="P11" s="150">
        <v>0.38879551460370998</v>
      </c>
      <c r="Q11" s="146">
        <v>-4.1420390085161003</v>
      </c>
      <c r="R11" s="151">
        <v>204.4</v>
      </c>
      <c r="S11" s="148">
        <v>-2.0264378710900002E-2</v>
      </c>
      <c r="T11" s="153">
        <v>252.50712509286399</v>
      </c>
      <c r="U11" s="152">
        <v>333</v>
      </c>
      <c r="V11" s="150">
        <v>0.75827965493353</v>
      </c>
      <c r="W11" s="146">
        <v>27.210808000768701</v>
      </c>
      <c r="X11" s="151">
        <v>153.4</v>
      </c>
      <c r="Y11" s="148">
        <v>0.17738466754085999</v>
      </c>
      <c r="Z11" s="149">
        <v>16.773672779923299</v>
      </c>
      <c r="AA11" s="152">
        <v>124.8</v>
      </c>
      <c r="AB11" s="150">
        <v>0.13440442932631</v>
      </c>
      <c r="AC11" s="146">
        <v>144.24588169824</v>
      </c>
      <c r="AD11" s="151">
        <v>1587</v>
      </c>
      <c r="AE11" s="154">
        <v>9.0892174983140006E-2</v>
      </c>
    </row>
    <row r="12" spans="1:31" x14ac:dyDescent="0.2">
      <c r="A12" s="142" t="s">
        <v>1</v>
      </c>
      <c r="B12" s="144">
        <v>445.94210698749799</v>
      </c>
      <c r="C12" s="144">
        <v>9464.2000000000007</v>
      </c>
      <c r="D12" s="145">
        <v>4.7118838040989999E-2</v>
      </c>
      <c r="E12" s="146">
        <v>31.3558501814849</v>
      </c>
      <c r="F12" s="147">
        <v>138.6</v>
      </c>
      <c r="G12" s="148">
        <v>0.2262326852921</v>
      </c>
      <c r="H12" s="149">
        <v>26.8478747883537</v>
      </c>
      <c r="I12" s="144">
        <v>1167.4000000000001</v>
      </c>
      <c r="J12" s="150">
        <v>2.299800821343E-2</v>
      </c>
      <c r="K12" s="172">
        <v>21.286982063899099</v>
      </c>
      <c r="L12" s="173">
        <v>291</v>
      </c>
      <c r="M12" s="148">
        <v>7.3151141113059995E-2</v>
      </c>
      <c r="N12" s="149">
        <v>60.684785528032997</v>
      </c>
      <c r="O12" s="152">
        <v>126.4</v>
      </c>
      <c r="P12" s="150">
        <v>0.48010115132936998</v>
      </c>
      <c r="Q12" s="146">
        <v>4.7853940679271396</v>
      </c>
      <c r="R12" s="151">
        <v>131.6</v>
      </c>
      <c r="S12" s="148">
        <v>3.6363176807960002E-2</v>
      </c>
      <c r="T12" s="153">
        <v>177.46466618704699</v>
      </c>
      <c r="U12" s="152">
        <v>222</v>
      </c>
      <c r="V12" s="150">
        <v>0.79939038822994002</v>
      </c>
      <c r="W12" s="146">
        <v>13.914710441397199</v>
      </c>
      <c r="X12" s="151">
        <v>58.8</v>
      </c>
      <c r="Y12" s="148">
        <v>0.23664473539791001</v>
      </c>
      <c r="Z12" s="149">
        <v>12.371664382446999</v>
      </c>
      <c r="AA12" s="152">
        <v>72.599999999999994</v>
      </c>
      <c r="AB12" s="150">
        <v>0.17040860030919</v>
      </c>
      <c r="AC12" s="146">
        <v>97.230179346908997</v>
      </c>
      <c r="AD12" s="151">
        <v>698.8</v>
      </c>
      <c r="AE12" s="154">
        <v>0.13913877983244</v>
      </c>
    </row>
    <row r="13" spans="1:31" ht="13.5" thickBot="1" x14ac:dyDescent="0.25">
      <c r="A13" s="155" t="s">
        <v>2</v>
      </c>
      <c r="B13" s="156">
        <v>94.266066605433295</v>
      </c>
      <c r="C13" s="156">
        <v>13139.6</v>
      </c>
      <c r="D13" s="157">
        <v>7.1741960642199998E-3</v>
      </c>
      <c r="E13" s="158">
        <v>10.6427670854198</v>
      </c>
      <c r="F13" s="159">
        <v>164</v>
      </c>
      <c r="G13" s="160">
        <v>6.4894921252559995E-2</v>
      </c>
      <c r="H13" s="161">
        <v>-85.111506774671</v>
      </c>
      <c r="I13" s="156">
        <v>764.4</v>
      </c>
      <c r="J13" s="162">
        <v>-0.1113442003855</v>
      </c>
      <c r="K13" s="176">
        <v>7.8458845766596701</v>
      </c>
      <c r="L13" s="177">
        <v>286</v>
      </c>
      <c r="M13" s="160">
        <v>2.743316285545E-2</v>
      </c>
      <c r="N13" s="161">
        <v>30.060087580472398</v>
      </c>
      <c r="O13" s="164">
        <v>107</v>
      </c>
      <c r="P13" s="162">
        <v>0.28093539794833999</v>
      </c>
      <c r="Q13" s="158">
        <v>-8.9274330764432008</v>
      </c>
      <c r="R13" s="163">
        <v>72.8</v>
      </c>
      <c r="S13" s="160">
        <v>-0.1226295752259</v>
      </c>
      <c r="T13" s="165">
        <v>75.042458905817</v>
      </c>
      <c r="U13" s="164">
        <v>111</v>
      </c>
      <c r="V13" s="162">
        <v>0.67605818834068998</v>
      </c>
      <c r="W13" s="158">
        <v>13.2960975593714</v>
      </c>
      <c r="X13" s="163">
        <v>94.6</v>
      </c>
      <c r="Y13" s="160">
        <v>0.14055071415826001</v>
      </c>
      <c r="Z13" s="161">
        <v>4.4020083974763198</v>
      </c>
      <c r="AA13" s="164">
        <v>52.2</v>
      </c>
      <c r="AB13" s="162">
        <v>8.4329662786900003E-2</v>
      </c>
      <c r="AC13" s="158">
        <v>47.015702351331299</v>
      </c>
      <c r="AD13" s="163">
        <v>888.2</v>
      </c>
      <c r="AE13" s="166">
        <v>5.2933688754029998E-2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4709.47056148515</v>
      </c>
      <c r="C16" s="144">
        <v>118837</v>
      </c>
      <c r="D16" s="145">
        <v>3.9629665520709997E-2</v>
      </c>
      <c r="E16" s="146">
        <v>10.984677615010201</v>
      </c>
      <c r="F16" s="147">
        <v>92.6</v>
      </c>
      <c r="G16" s="148">
        <v>0.11862502823984999</v>
      </c>
      <c r="H16" s="149">
        <v>50.938257976819202</v>
      </c>
      <c r="I16" s="144">
        <v>2729.6</v>
      </c>
      <c r="J16" s="150">
        <v>1.866143683207E-2</v>
      </c>
      <c r="K16" s="172">
        <v>131.42781151246399</v>
      </c>
      <c r="L16" s="173">
        <v>2484</v>
      </c>
      <c r="M16" s="148">
        <v>5.2909746985690002E-2</v>
      </c>
      <c r="N16" s="149">
        <v>97.959484647836405</v>
      </c>
      <c r="O16" s="152">
        <v>277.60000000000002</v>
      </c>
      <c r="P16" s="150">
        <v>0.35287998792448</v>
      </c>
      <c r="Q16" s="146">
        <v>-16.910410550519</v>
      </c>
      <c r="R16" s="151">
        <v>496.4</v>
      </c>
      <c r="S16" s="148">
        <v>-3.4066096999399997E-2</v>
      </c>
      <c r="T16" s="153">
        <v>1147.2230409414799</v>
      </c>
      <c r="U16" s="152">
        <v>1333.6</v>
      </c>
      <c r="V16" s="150">
        <v>0.86024523165977995</v>
      </c>
      <c r="W16" s="146">
        <v>187.9531239888</v>
      </c>
      <c r="X16" s="151">
        <v>999.2</v>
      </c>
      <c r="Y16" s="148">
        <v>0.1881036068743</v>
      </c>
      <c r="Z16" s="149">
        <v>218.75817995628901</v>
      </c>
      <c r="AA16" s="152">
        <v>1591.8</v>
      </c>
      <c r="AB16" s="150">
        <v>0.13742818190493999</v>
      </c>
      <c r="AC16" s="146">
        <v>2881.1363953969699</v>
      </c>
      <c r="AD16" s="151">
        <v>21436.2</v>
      </c>
      <c r="AE16" s="154">
        <v>0.13440518353985001</v>
      </c>
    </row>
    <row r="17" spans="1:31" x14ac:dyDescent="0.2">
      <c r="A17" s="142" t="s">
        <v>1</v>
      </c>
      <c r="B17" s="144">
        <v>3247.6245538797498</v>
      </c>
      <c r="C17" s="144">
        <v>55066.8</v>
      </c>
      <c r="D17" s="145">
        <v>5.8976090019389998E-2</v>
      </c>
      <c r="E17" s="146">
        <v>7.9930471708266202</v>
      </c>
      <c r="F17" s="147">
        <v>42.2</v>
      </c>
      <c r="G17" s="148">
        <v>0.18940870073048999</v>
      </c>
      <c r="H17" s="149">
        <v>88.523999539242396</v>
      </c>
      <c r="I17" s="144">
        <v>1358.8</v>
      </c>
      <c r="J17" s="150">
        <v>6.5148660243779993E-2</v>
      </c>
      <c r="K17" s="172">
        <v>89.866825137278397</v>
      </c>
      <c r="L17" s="173">
        <v>1176.2</v>
      </c>
      <c r="M17" s="148">
        <v>7.6404374372790004E-2</v>
      </c>
      <c r="N17" s="149">
        <v>67.880476135403299</v>
      </c>
      <c r="O17" s="152">
        <v>153.80000000000001</v>
      </c>
      <c r="P17" s="150">
        <v>0.44135550153058001</v>
      </c>
      <c r="Q17" s="146">
        <v>10.014798944133201</v>
      </c>
      <c r="R17" s="151">
        <v>288.39999999999998</v>
      </c>
      <c r="S17" s="148">
        <v>3.4725377753579999E-2</v>
      </c>
      <c r="T17" s="153">
        <v>688.77792188352896</v>
      </c>
      <c r="U17" s="152">
        <v>794.4</v>
      </c>
      <c r="V17" s="150">
        <v>0.86704169421390997</v>
      </c>
      <c r="W17" s="146">
        <v>118.010318837597</v>
      </c>
      <c r="X17" s="151">
        <v>516.20000000000005</v>
      </c>
      <c r="Y17" s="148">
        <v>0.22861355838357</v>
      </c>
      <c r="Z17" s="149">
        <v>135.34536914051799</v>
      </c>
      <c r="AA17" s="152">
        <v>753.2</v>
      </c>
      <c r="AB17" s="150">
        <v>0.17969379864647</v>
      </c>
      <c r="AC17" s="146">
        <v>2041.21179709122</v>
      </c>
      <c r="AD17" s="151">
        <v>11777.2</v>
      </c>
      <c r="AE17" s="154">
        <v>0.17331893804055001</v>
      </c>
    </row>
    <row r="18" spans="1:31" ht="13.5" thickBot="1" x14ac:dyDescent="0.25">
      <c r="A18" s="155" t="s">
        <v>2</v>
      </c>
      <c r="B18" s="156">
        <v>1461.84600760541</v>
      </c>
      <c r="C18" s="156">
        <v>63770.2</v>
      </c>
      <c r="D18" s="157">
        <v>2.2923654114389999E-2</v>
      </c>
      <c r="E18" s="158">
        <v>2.9916304441835799</v>
      </c>
      <c r="F18" s="159">
        <v>50.4</v>
      </c>
      <c r="G18" s="160">
        <v>5.9357746908399997E-2</v>
      </c>
      <c r="H18" s="161">
        <v>-37.585741562423003</v>
      </c>
      <c r="I18" s="156">
        <v>1370.8</v>
      </c>
      <c r="J18" s="162">
        <v>-2.7418836856199998E-2</v>
      </c>
      <c r="K18" s="176">
        <v>41.560986375185898</v>
      </c>
      <c r="L18" s="177">
        <v>1307.8</v>
      </c>
      <c r="M18" s="160">
        <v>3.1779313637550002E-2</v>
      </c>
      <c r="N18" s="161">
        <v>30.079008512433099</v>
      </c>
      <c r="O18" s="164">
        <v>123.8</v>
      </c>
      <c r="P18" s="162">
        <v>0.24296452756407999</v>
      </c>
      <c r="Q18" s="158">
        <v>-26.925209494652002</v>
      </c>
      <c r="R18" s="163">
        <v>208</v>
      </c>
      <c r="S18" s="160">
        <v>-0.1294481225704</v>
      </c>
      <c r="T18" s="165">
        <v>458.44511905795599</v>
      </c>
      <c r="U18" s="164">
        <v>539.20000000000005</v>
      </c>
      <c r="V18" s="162">
        <v>0.85023204573063005</v>
      </c>
      <c r="W18" s="158">
        <v>69.942805151202705</v>
      </c>
      <c r="X18" s="163">
        <v>483</v>
      </c>
      <c r="Y18" s="160">
        <v>0.14480912039586</v>
      </c>
      <c r="Z18" s="161">
        <v>83.412810815771394</v>
      </c>
      <c r="AA18" s="164">
        <v>838.6</v>
      </c>
      <c r="AB18" s="162">
        <v>9.9466743162140006E-2</v>
      </c>
      <c r="AC18" s="158">
        <v>839.92459830574899</v>
      </c>
      <c r="AD18" s="163">
        <v>9659</v>
      </c>
      <c r="AE18" s="166">
        <v>8.6957718014880003E-2</v>
      </c>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630</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68'!A1" display="Back to Top"/>
  </hyperlinks>
  <pageMargins left="0.7" right="0.7" top="0.75" bottom="0.75" header="0.3" footer="0.3"/>
  <pageSetup paperSize="5" scale="38" orientation="landscape" r:id="rId1"/>
</worksheet>
</file>

<file path=xl/worksheets/sheet7.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1" width="14.5703125" style="132" customWidth="1"/>
    <col min="2" max="3" width="14.5703125" style="130" customWidth="1"/>
    <col min="4" max="4" width="14.5703125" style="131" customWidth="1"/>
    <col min="5" max="6" width="14.5703125" style="130" customWidth="1"/>
    <col min="7" max="7" width="14.5703125" style="131" customWidth="1"/>
    <col min="8" max="9" width="14.5703125" style="130" customWidth="1"/>
    <col min="10" max="13" width="14.5703125" style="132" customWidth="1"/>
    <col min="14" max="15" width="14.5703125" style="130" customWidth="1"/>
    <col min="16" max="16" width="14.5703125" style="131" customWidth="1"/>
    <col min="17" max="18" width="14.5703125" style="130" customWidth="1"/>
    <col min="19" max="19" width="14.5703125" style="131" customWidth="1"/>
    <col min="20" max="21" width="14.5703125" style="130" customWidth="1"/>
    <col min="22" max="22" width="14.5703125" style="131" customWidth="1"/>
    <col min="23" max="24" width="14.5703125" style="130" customWidth="1"/>
    <col min="25" max="25" width="14.5703125" style="131" customWidth="1"/>
    <col min="26" max="27" width="14.5703125" style="130" customWidth="1"/>
    <col min="28" max="28" width="14.5703125" style="131" customWidth="1"/>
    <col min="29" max="30" width="14.5703125" style="130" customWidth="1"/>
    <col min="31" max="31" width="14.5703125" style="131" customWidth="1"/>
    <col min="32" max="16384" width="11.42578125" style="132"/>
  </cols>
  <sheetData>
    <row r="1" spans="1:31" ht="14.45" customHeight="1" x14ac:dyDescent="0.2">
      <c r="A1" s="129" t="s">
        <v>532</v>
      </c>
    </row>
    <row r="2" spans="1:31" ht="14.45" customHeight="1" x14ac:dyDescent="0.2">
      <c r="A2" s="129" t="s">
        <v>406</v>
      </c>
    </row>
    <row r="3" spans="1:31" ht="14.45" customHeight="1" x14ac:dyDescent="0.2">
      <c r="A3" s="133"/>
    </row>
    <row r="4" spans="1:31" ht="14.45" customHeight="1" thickBot="1" x14ac:dyDescent="0.25">
      <c r="A4" s="134" t="s">
        <v>533</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56.765167367006299</v>
      </c>
      <c r="C6" s="144">
        <v>1368.6</v>
      </c>
      <c r="D6" s="145">
        <v>4.1476813800240001E-2</v>
      </c>
      <c r="E6" s="146">
        <v>15.032708198522901</v>
      </c>
      <c r="F6" s="171">
        <v>115</v>
      </c>
      <c r="G6" s="148">
        <v>0.13071920172629001</v>
      </c>
      <c r="H6" s="149">
        <v>13.4682169072822</v>
      </c>
      <c r="I6" s="144">
        <v>315.39999999999998</v>
      </c>
      <c r="J6" s="150">
        <v>4.2702019363609997E-2</v>
      </c>
      <c r="K6" s="172">
        <v>1.55981281277821</v>
      </c>
      <c r="L6" s="173">
        <v>32.4</v>
      </c>
      <c r="M6" s="148">
        <v>4.8142370764760002E-2</v>
      </c>
      <c r="N6" s="149">
        <v>11.2744492199023</v>
      </c>
      <c r="O6" s="152">
        <v>19.2</v>
      </c>
      <c r="P6" s="150">
        <v>0.58721089686991002</v>
      </c>
      <c r="Q6" s="146">
        <v>-1.1810808290239001</v>
      </c>
      <c r="R6" s="151">
        <v>35.200000000000003</v>
      </c>
      <c r="S6" s="148">
        <v>-3.3553432642699998E-2</v>
      </c>
      <c r="T6" s="153">
        <v>5.5029469924287202</v>
      </c>
      <c r="U6" s="152">
        <v>6.2</v>
      </c>
      <c r="V6" s="150">
        <v>0.88757209555301997</v>
      </c>
      <c r="W6" s="146">
        <v>3.3555157140952301</v>
      </c>
      <c r="X6" s="151">
        <v>18</v>
      </c>
      <c r="Y6" s="148">
        <v>0.18641753967196001</v>
      </c>
      <c r="Z6" s="149">
        <v>1.2856901294877201</v>
      </c>
      <c r="AA6" s="152">
        <v>9</v>
      </c>
      <c r="AB6" s="150">
        <v>0.14285445883197001</v>
      </c>
      <c r="AC6" s="146">
        <v>6.4669082215329201</v>
      </c>
      <c r="AD6" s="151">
        <v>56</v>
      </c>
      <c r="AE6" s="154">
        <v>0.11548050395595</v>
      </c>
    </row>
    <row r="7" spans="1:31" x14ac:dyDescent="0.2">
      <c r="A7" s="142" t="s">
        <v>1</v>
      </c>
      <c r="B7" s="144">
        <v>44.215682530936903</v>
      </c>
      <c r="C7" s="144">
        <v>721.2</v>
      </c>
      <c r="D7" s="145">
        <v>6.1308489366250003E-2</v>
      </c>
      <c r="E7" s="174">
        <v>11.136421311497999</v>
      </c>
      <c r="F7" s="171">
        <v>56.6</v>
      </c>
      <c r="G7" s="148">
        <v>0.19675656027381999</v>
      </c>
      <c r="H7" s="149">
        <v>10.7033372715994</v>
      </c>
      <c r="I7" s="144">
        <v>167.8</v>
      </c>
      <c r="J7" s="150">
        <v>6.3786276946359993E-2</v>
      </c>
      <c r="K7" s="172">
        <v>1.1671275583440099</v>
      </c>
      <c r="L7" s="173">
        <v>16.8</v>
      </c>
      <c r="M7" s="148">
        <v>6.9471878472860002E-2</v>
      </c>
      <c r="N7" s="149">
        <v>7.0697479250207103</v>
      </c>
      <c r="O7" s="152">
        <v>12</v>
      </c>
      <c r="P7" s="150">
        <v>0.58914566041839</v>
      </c>
      <c r="Q7" s="146">
        <v>0.68661959481940005</v>
      </c>
      <c r="R7" s="151">
        <v>17.399999999999999</v>
      </c>
      <c r="S7" s="148">
        <v>3.9460896253989998E-2</v>
      </c>
      <c r="T7" s="153">
        <v>4.6708027630128299</v>
      </c>
      <c r="U7" s="152">
        <v>5</v>
      </c>
      <c r="V7" s="150">
        <v>0.93416055260257003</v>
      </c>
      <c r="W7" s="146">
        <v>2.6422908304487698</v>
      </c>
      <c r="X7" s="151">
        <v>12.8</v>
      </c>
      <c r="Y7" s="148">
        <v>0.20642897112881001</v>
      </c>
      <c r="Z7" s="149">
        <v>1.04013064927363</v>
      </c>
      <c r="AA7" s="152">
        <v>6.2</v>
      </c>
      <c r="AB7" s="150">
        <v>0.16776300794735999</v>
      </c>
      <c r="AC7" s="146">
        <v>5.09920462692022</v>
      </c>
      <c r="AD7" s="151">
        <v>32</v>
      </c>
      <c r="AE7" s="154">
        <v>0.15935014459126001</v>
      </c>
    </row>
    <row r="8" spans="1:31" ht="13.5" thickBot="1" x14ac:dyDescent="0.25">
      <c r="A8" s="155" t="s">
        <v>2</v>
      </c>
      <c r="B8" s="156">
        <v>12.5494848360694</v>
      </c>
      <c r="C8" s="156">
        <v>647.4</v>
      </c>
      <c r="D8" s="157">
        <v>1.9384437497790001E-2</v>
      </c>
      <c r="E8" s="158">
        <v>3.8962868870249698</v>
      </c>
      <c r="F8" s="175">
        <v>58.4</v>
      </c>
      <c r="G8" s="160">
        <v>6.6717241216180001E-2</v>
      </c>
      <c r="H8" s="161">
        <v>2.7648796356827599</v>
      </c>
      <c r="I8" s="156">
        <v>147.6</v>
      </c>
      <c r="J8" s="162">
        <v>1.8732246854220001E-2</v>
      </c>
      <c r="K8" s="176">
        <v>0.39268525443419999</v>
      </c>
      <c r="L8" s="177">
        <v>15.6</v>
      </c>
      <c r="M8" s="160">
        <v>2.51721316945E-2</v>
      </c>
      <c r="N8" s="161">
        <v>4.2047012948815699</v>
      </c>
      <c r="O8" s="164">
        <v>7.2</v>
      </c>
      <c r="P8" s="162">
        <v>0.58398629095577004</v>
      </c>
      <c r="Q8" s="158">
        <v>-1.8677004238432999</v>
      </c>
      <c r="R8" s="163">
        <v>17.8</v>
      </c>
      <c r="S8" s="160">
        <v>-0.1049269901036</v>
      </c>
      <c r="T8" s="165">
        <v>0.83214422941587995</v>
      </c>
      <c r="U8" s="164">
        <v>1.2</v>
      </c>
      <c r="V8" s="162">
        <v>0.69345352451324005</v>
      </c>
      <c r="W8" s="158">
        <v>0.71322488364644998</v>
      </c>
      <c r="X8" s="163">
        <v>5.2</v>
      </c>
      <c r="Y8" s="160">
        <v>0.13715863147047</v>
      </c>
      <c r="Z8" s="161">
        <v>0.24555948021408999</v>
      </c>
      <c r="AA8" s="164">
        <v>2.8</v>
      </c>
      <c r="AB8" s="162">
        <v>8.7699814362179995E-2</v>
      </c>
      <c r="AC8" s="158">
        <v>1.3677035946127001</v>
      </c>
      <c r="AD8" s="163">
        <v>24</v>
      </c>
      <c r="AE8" s="166">
        <v>5.6987649775530003E-2</v>
      </c>
    </row>
    <row r="9" spans="1:31" ht="13.5" thickBot="1" x14ac:dyDescent="0.25"/>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309.55541406682499</v>
      </c>
      <c r="C11" s="144">
        <v>12925.4</v>
      </c>
      <c r="D11" s="145">
        <v>2.394938756764E-2</v>
      </c>
      <c r="E11" s="146">
        <v>25.1920891233638</v>
      </c>
      <c r="F11" s="147">
        <v>172.8</v>
      </c>
      <c r="G11" s="148">
        <v>0.14578755279724001</v>
      </c>
      <c r="H11" s="149">
        <v>-48.945797717312999</v>
      </c>
      <c r="I11" s="144">
        <v>1392.4</v>
      </c>
      <c r="J11" s="150">
        <v>-3.5152109822800003E-2</v>
      </c>
      <c r="K11" s="172">
        <v>13.0061483544587</v>
      </c>
      <c r="L11" s="173">
        <v>253.6</v>
      </c>
      <c r="M11" s="148">
        <v>5.1286073952910002E-2</v>
      </c>
      <c r="N11" s="149">
        <v>53.968462155192498</v>
      </c>
      <c r="O11" s="152">
        <v>133.19999999999999</v>
      </c>
      <c r="P11" s="150">
        <v>0.40516863479873999</v>
      </c>
      <c r="Q11" s="146">
        <v>-3.6886983491201</v>
      </c>
      <c r="R11" s="151">
        <v>146.19999999999999</v>
      </c>
      <c r="S11" s="148">
        <v>-2.5230494863999999E-2</v>
      </c>
      <c r="T11" s="153">
        <v>158.73926652977701</v>
      </c>
      <c r="U11" s="152">
        <v>202.2</v>
      </c>
      <c r="V11" s="150">
        <v>0.78506066533024998</v>
      </c>
      <c r="W11" s="146">
        <v>20.450208035897798</v>
      </c>
      <c r="X11" s="151">
        <v>105.6</v>
      </c>
      <c r="Y11" s="148">
        <v>0.19365727306721001</v>
      </c>
      <c r="Z11" s="149">
        <v>7.0280268559821204</v>
      </c>
      <c r="AA11" s="152">
        <v>53.2</v>
      </c>
      <c r="AB11" s="150">
        <v>0.13210576796959</v>
      </c>
      <c r="AC11" s="146">
        <v>83.805709078586503</v>
      </c>
      <c r="AD11" s="151">
        <v>877.4</v>
      </c>
      <c r="AE11" s="154">
        <v>9.5515966581479997E-2</v>
      </c>
    </row>
    <row r="12" spans="1:31" x14ac:dyDescent="0.2">
      <c r="A12" s="142" t="s">
        <v>1</v>
      </c>
      <c r="B12" s="144">
        <v>266.37735133017497</v>
      </c>
      <c r="C12" s="144">
        <v>5977</v>
      </c>
      <c r="D12" s="145">
        <v>4.4567065639980002E-2</v>
      </c>
      <c r="E12" s="146">
        <v>19.953821225888699</v>
      </c>
      <c r="F12" s="147">
        <v>88.4</v>
      </c>
      <c r="G12" s="148">
        <v>0.22572195956888</v>
      </c>
      <c r="H12" s="149">
        <v>18.9508076920112</v>
      </c>
      <c r="I12" s="144">
        <v>852.6</v>
      </c>
      <c r="J12" s="150">
        <v>2.222707916023E-2</v>
      </c>
      <c r="K12" s="172">
        <v>9.6301584161624305</v>
      </c>
      <c r="L12" s="173">
        <v>133.6</v>
      </c>
      <c r="M12" s="148">
        <v>7.2082024073070003E-2</v>
      </c>
      <c r="N12" s="149">
        <v>36.2636082245739</v>
      </c>
      <c r="O12" s="152">
        <v>75.599999999999994</v>
      </c>
      <c r="P12" s="150">
        <v>0.47967735746791001</v>
      </c>
      <c r="Q12" s="146">
        <v>3.3549186635399701</v>
      </c>
      <c r="R12" s="151">
        <v>91.4</v>
      </c>
      <c r="S12" s="148">
        <v>3.6705893474179997E-2</v>
      </c>
      <c r="T12" s="153">
        <v>104.506319168113</v>
      </c>
      <c r="U12" s="152">
        <v>126</v>
      </c>
      <c r="V12" s="150">
        <v>0.82941523149296004</v>
      </c>
      <c r="W12" s="146">
        <v>11.938931303873201</v>
      </c>
      <c r="X12" s="151">
        <v>49.4</v>
      </c>
      <c r="Y12" s="148">
        <v>0.24167877133346999</v>
      </c>
      <c r="Z12" s="149">
        <v>5.28106171050878</v>
      </c>
      <c r="AA12" s="152">
        <v>31.4</v>
      </c>
      <c r="AB12" s="150">
        <v>0.16818667867862</v>
      </c>
      <c r="AC12" s="146">
        <v>56.497724925503903</v>
      </c>
      <c r="AD12" s="151">
        <v>388</v>
      </c>
      <c r="AE12" s="154">
        <v>0.14561269310697</v>
      </c>
    </row>
    <row r="13" spans="1:31" ht="13.5" thickBot="1" x14ac:dyDescent="0.25">
      <c r="A13" s="155" t="s">
        <v>2</v>
      </c>
      <c r="B13" s="156">
        <v>43.178062736649998</v>
      </c>
      <c r="C13" s="156">
        <v>6948.4</v>
      </c>
      <c r="D13" s="157">
        <v>6.2141014818700002E-3</v>
      </c>
      <c r="E13" s="158">
        <v>5.2382678974751098</v>
      </c>
      <c r="F13" s="159">
        <v>84.4</v>
      </c>
      <c r="G13" s="160">
        <v>6.2064785515110001E-2</v>
      </c>
      <c r="H13" s="161">
        <v>-67.896605409325005</v>
      </c>
      <c r="I13" s="156">
        <v>539.79999999999995</v>
      </c>
      <c r="J13" s="162">
        <v>-0.1257810400321</v>
      </c>
      <c r="K13" s="176">
        <v>3.3759899382962302</v>
      </c>
      <c r="L13" s="177">
        <v>120</v>
      </c>
      <c r="M13" s="160">
        <v>2.81332494858E-2</v>
      </c>
      <c r="N13" s="161">
        <v>17.704853930618601</v>
      </c>
      <c r="O13" s="164">
        <v>57.6</v>
      </c>
      <c r="P13" s="162">
        <v>0.30737593629546001</v>
      </c>
      <c r="Q13" s="158">
        <v>-7.0436170126600999</v>
      </c>
      <c r="R13" s="163">
        <v>54.8</v>
      </c>
      <c r="S13" s="160">
        <v>-0.1285331571653</v>
      </c>
      <c r="T13" s="165">
        <v>54.232947361664301</v>
      </c>
      <c r="U13" s="164">
        <v>76.2</v>
      </c>
      <c r="V13" s="162">
        <v>0.71171846931317995</v>
      </c>
      <c r="W13" s="158">
        <v>8.5112767320245801</v>
      </c>
      <c r="X13" s="163">
        <v>56.2</v>
      </c>
      <c r="Y13" s="160">
        <v>0.15144620519617</v>
      </c>
      <c r="Z13" s="161">
        <v>1.7469651454733399</v>
      </c>
      <c r="AA13" s="164">
        <v>21.8</v>
      </c>
      <c r="AB13" s="162">
        <v>8.0136015847400002E-2</v>
      </c>
      <c r="AC13" s="158">
        <v>27.307984153082501</v>
      </c>
      <c r="AD13" s="163">
        <v>489.4</v>
      </c>
      <c r="AE13" s="166">
        <v>5.5798905094160002E-2</v>
      </c>
    </row>
    <row r="14" spans="1:31" ht="13.5" thickBot="1" x14ac:dyDescent="0.25"/>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2306.4154420026198</v>
      </c>
      <c r="C16" s="144">
        <v>86666</v>
      </c>
      <c r="D16" s="145">
        <v>2.6612690582270001E-2</v>
      </c>
      <c r="E16" s="146">
        <v>10.2916271711671</v>
      </c>
      <c r="F16" s="147">
        <v>69.599999999999994</v>
      </c>
      <c r="G16" s="148">
        <v>0.14786820648228999</v>
      </c>
      <c r="H16" s="149">
        <v>38.248365471217497</v>
      </c>
      <c r="I16" s="144">
        <v>2065.6</v>
      </c>
      <c r="J16" s="150">
        <v>1.851683068901E-2</v>
      </c>
      <c r="K16" s="172">
        <v>87.6219786882899</v>
      </c>
      <c r="L16" s="173">
        <v>1640.8</v>
      </c>
      <c r="M16" s="148">
        <v>5.340198603626E-2</v>
      </c>
      <c r="N16" s="149">
        <v>63.405524871118502</v>
      </c>
      <c r="O16" s="152">
        <v>175.2</v>
      </c>
      <c r="P16" s="150">
        <v>0.36190368077121998</v>
      </c>
      <c r="Q16" s="146">
        <v>-22.082893145492999</v>
      </c>
      <c r="R16" s="151">
        <v>517.79999999999995</v>
      </c>
      <c r="S16" s="148">
        <v>-4.2647534077800003E-2</v>
      </c>
      <c r="T16" s="153">
        <v>490.82614480044299</v>
      </c>
      <c r="U16" s="152">
        <v>621.79999999999995</v>
      </c>
      <c r="V16" s="150">
        <v>0.78936337214609997</v>
      </c>
      <c r="W16" s="146">
        <v>125.960793185391</v>
      </c>
      <c r="X16" s="151">
        <v>680</v>
      </c>
      <c r="Y16" s="148">
        <v>0.18523646056675</v>
      </c>
      <c r="Z16" s="149">
        <v>97.238881745761404</v>
      </c>
      <c r="AA16" s="152">
        <v>725.4</v>
      </c>
      <c r="AB16" s="150">
        <v>0.13404863764235</v>
      </c>
      <c r="AC16" s="146">
        <v>1414.9050192147199</v>
      </c>
      <c r="AD16" s="151">
        <v>10981</v>
      </c>
      <c r="AE16" s="154">
        <v>0.12885028860893999</v>
      </c>
    </row>
    <row r="17" spans="1:31" x14ac:dyDescent="0.2">
      <c r="A17" s="142" t="s">
        <v>1</v>
      </c>
      <c r="B17" s="144">
        <v>1637.94022269931</v>
      </c>
      <c r="C17" s="144">
        <v>39136.6</v>
      </c>
      <c r="D17" s="145">
        <v>4.1851878361920003E-2</v>
      </c>
      <c r="E17" s="146">
        <v>7.4711513543011199</v>
      </c>
      <c r="F17" s="147">
        <v>37.200000000000003</v>
      </c>
      <c r="G17" s="148">
        <v>0.20083740199733999</v>
      </c>
      <c r="H17" s="149">
        <v>77.010105411549105</v>
      </c>
      <c r="I17" s="144">
        <v>1036.8</v>
      </c>
      <c r="J17" s="150">
        <v>7.427672204046E-2</v>
      </c>
      <c r="K17" s="172">
        <v>59.908068446943901</v>
      </c>
      <c r="L17" s="173">
        <v>777</v>
      </c>
      <c r="M17" s="148">
        <v>7.7101761192979998E-2</v>
      </c>
      <c r="N17" s="149">
        <v>42.4104772118434</v>
      </c>
      <c r="O17" s="152">
        <v>96.2</v>
      </c>
      <c r="P17" s="150">
        <v>0.44085735147445998</v>
      </c>
      <c r="Q17" s="146">
        <v>9.9133989376689602</v>
      </c>
      <c r="R17" s="178">
        <v>282</v>
      </c>
      <c r="S17" s="148">
        <v>3.515389694209E-2</v>
      </c>
      <c r="T17" s="153">
        <v>311.85641054659101</v>
      </c>
      <c r="U17" s="152">
        <v>387.2</v>
      </c>
      <c r="V17" s="150">
        <v>0.80541428343643995</v>
      </c>
      <c r="W17" s="146">
        <v>79.846223810930496</v>
      </c>
      <c r="X17" s="151">
        <v>347.4</v>
      </c>
      <c r="Y17" s="148">
        <v>0.22983944677873</v>
      </c>
      <c r="Z17" s="149">
        <v>60.987318459477301</v>
      </c>
      <c r="AA17" s="152">
        <v>345.2</v>
      </c>
      <c r="AB17" s="150">
        <v>0.17667241732177999</v>
      </c>
      <c r="AC17" s="146">
        <v>988.53706852000198</v>
      </c>
      <c r="AD17" s="151">
        <v>5841.6</v>
      </c>
      <c r="AE17" s="154">
        <v>0.16922368332648999</v>
      </c>
    </row>
    <row r="18" spans="1:31" ht="13.5" thickBot="1" x14ac:dyDescent="0.25">
      <c r="A18" s="155" t="s">
        <v>2</v>
      </c>
      <c r="B18" s="156">
        <v>668.47521930331095</v>
      </c>
      <c r="C18" s="156">
        <v>47529.4</v>
      </c>
      <c r="D18" s="157">
        <v>1.406445735278E-2</v>
      </c>
      <c r="E18" s="158">
        <v>2.8204758168659798</v>
      </c>
      <c r="F18" s="159">
        <v>32.4</v>
      </c>
      <c r="G18" s="160">
        <v>8.7051722742780002E-2</v>
      </c>
      <c r="H18" s="161">
        <v>-38.761739940331999</v>
      </c>
      <c r="I18" s="156">
        <v>1028.8</v>
      </c>
      <c r="J18" s="162">
        <v>-3.7676652352600003E-2</v>
      </c>
      <c r="K18" s="176">
        <v>27.713910241346099</v>
      </c>
      <c r="L18" s="177">
        <v>863.8</v>
      </c>
      <c r="M18" s="160">
        <v>3.2083711786689999E-2</v>
      </c>
      <c r="N18" s="161">
        <v>20.995047659275102</v>
      </c>
      <c r="O18" s="164">
        <v>79</v>
      </c>
      <c r="P18" s="162">
        <v>0.26576009695285002</v>
      </c>
      <c r="Q18" s="158">
        <v>-31.996292083162</v>
      </c>
      <c r="R18" s="163">
        <v>235.8</v>
      </c>
      <c r="S18" s="160">
        <v>-0.1356925024731</v>
      </c>
      <c r="T18" s="165">
        <v>178.96973425385201</v>
      </c>
      <c r="U18" s="164">
        <v>234.6</v>
      </c>
      <c r="V18" s="162">
        <v>0.76287184251428997</v>
      </c>
      <c r="W18" s="158">
        <v>46.114569374460103</v>
      </c>
      <c r="X18" s="163">
        <v>332.6</v>
      </c>
      <c r="Y18" s="160">
        <v>0.13864873534113001</v>
      </c>
      <c r="Z18" s="161">
        <v>36.251563286284203</v>
      </c>
      <c r="AA18" s="164">
        <v>380.2</v>
      </c>
      <c r="AB18" s="162">
        <v>9.5348667244299995E-2</v>
      </c>
      <c r="AC18" s="158">
        <v>426.36795069472203</v>
      </c>
      <c r="AD18" s="163">
        <v>5139.3999999999996</v>
      </c>
      <c r="AE18" s="166">
        <v>8.2960647292429995E-2</v>
      </c>
    </row>
    <row r="20" spans="1:31" x14ac:dyDescent="0.2">
      <c r="A20" s="134" t="s">
        <v>269</v>
      </c>
      <c r="B20" s="168" t="s">
        <v>526</v>
      </c>
      <c r="C20" s="167"/>
      <c r="D20" s="169"/>
    </row>
    <row r="21" spans="1:31" x14ac:dyDescent="0.2">
      <c r="A21" s="133"/>
      <c r="B21" s="168" t="s">
        <v>271</v>
      </c>
      <c r="C21" s="167"/>
      <c r="D21" s="169"/>
    </row>
    <row r="22" spans="1:31" x14ac:dyDescent="0.2">
      <c r="A22" s="133"/>
      <c r="B22" s="168" t="s">
        <v>527</v>
      </c>
      <c r="C22" s="167"/>
      <c r="D22" s="169"/>
    </row>
    <row r="23" spans="1:31" x14ac:dyDescent="0.2">
      <c r="A23" s="133"/>
      <c r="B23" s="168" t="s">
        <v>273</v>
      </c>
      <c r="C23" s="167"/>
      <c r="D23" s="169"/>
    </row>
    <row r="24" spans="1:31" x14ac:dyDescent="0.2">
      <c r="A24" s="134" t="s">
        <v>274</v>
      </c>
      <c r="B24" s="168" t="s">
        <v>398</v>
      </c>
      <c r="C24" s="167"/>
      <c r="D24" s="169"/>
    </row>
    <row r="25" spans="1:31" x14ac:dyDescent="0.2">
      <c r="A25" s="134"/>
      <c r="B25" s="168" t="s">
        <v>528</v>
      </c>
      <c r="C25" s="167"/>
      <c r="D25" s="169"/>
    </row>
    <row r="26" spans="1:31" x14ac:dyDescent="0.2">
      <c r="A26" s="133"/>
      <c r="B26" s="168" t="s">
        <v>275</v>
      </c>
      <c r="C26" s="167"/>
      <c r="D26" s="169"/>
    </row>
    <row r="27" spans="1:31" x14ac:dyDescent="0.2">
      <c r="A27" s="133"/>
      <c r="B27" s="168" t="s">
        <v>529</v>
      </c>
      <c r="C27" s="167"/>
      <c r="D27" s="169"/>
    </row>
    <row r="28" spans="1:31" x14ac:dyDescent="0.2">
      <c r="A28" s="133"/>
      <c r="B28" s="168" t="s">
        <v>276</v>
      </c>
      <c r="C28" s="167"/>
      <c r="D28" s="169"/>
    </row>
    <row r="29" spans="1:31" x14ac:dyDescent="0.2">
      <c r="A29" s="133"/>
      <c r="B29" s="168" t="s">
        <v>530</v>
      </c>
      <c r="C29" s="167"/>
      <c r="D29" s="169"/>
    </row>
    <row r="30" spans="1:31" x14ac:dyDescent="0.2">
      <c r="A30" s="133"/>
      <c r="B30" s="168" t="s">
        <v>534</v>
      </c>
      <c r="C30" s="167"/>
      <c r="D30" s="169"/>
    </row>
    <row r="31" spans="1:31" x14ac:dyDescent="0.2">
      <c r="A31" s="134" t="s">
        <v>277</v>
      </c>
      <c r="B31" s="168" t="s">
        <v>688</v>
      </c>
      <c r="C31" s="167"/>
      <c r="D31" s="169"/>
    </row>
    <row r="32" spans="1:31" x14ac:dyDescent="0.2">
      <c r="A32" s="134"/>
      <c r="B32" s="168"/>
      <c r="C32" s="167"/>
      <c r="D32" s="169"/>
    </row>
    <row r="33" spans="1:1" x14ac:dyDescent="0.2">
      <c r="A33" s="221" t="s">
        <v>7</v>
      </c>
    </row>
    <row r="34" spans="1:1" x14ac:dyDescent="0.2">
      <c r="A34" s="170" t="s">
        <v>6</v>
      </c>
    </row>
  </sheetData>
  <hyperlinks>
    <hyperlink ref="A34" location="'Table of Contents'!A1" display="Back to Table of Contents"/>
    <hyperlink ref="A33" location="'S6'!A1" display="Back to Top"/>
  </hyperlinks>
  <pageMargins left="0.7" right="0.7" top="0.75" bottom="0.75" header="0.3" footer="0.3"/>
  <pageSetup paperSize="5" scale="38" orientation="landscape" r:id="rId1"/>
</worksheet>
</file>

<file path=xl/worksheets/sheet70.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262</v>
      </c>
      <c r="B1" s="12"/>
      <c r="C1" s="12"/>
      <c r="D1" s="12"/>
      <c r="E1" s="30"/>
      <c r="F1" s="30"/>
      <c r="G1" s="30"/>
      <c r="H1" s="30"/>
      <c r="I1" s="30"/>
      <c r="J1" s="30"/>
      <c r="K1" s="30"/>
      <c r="L1" s="30"/>
      <c r="M1" s="30"/>
      <c r="N1" s="30"/>
      <c r="O1" s="30"/>
      <c r="P1" s="30"/>
      <c r="Q1" s="30"/>
      <c r="R1" s="30"/>
      <c r="S1" s="30"/>
      <c r="T1" s="30"/>
      <c r="U1" s="30"/>
      <c r="V1" s="30"/>
    </row>
    <row r="2" spans="1:30" x14ac:dyDescent="0.25">
      <c r="A2" s="12" t="s">
        <v>344</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376</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646.07005700330001</v>
      </c>
      <c r="C6" s="222">
        <v>3379.2</v>
      </c>
      <c r="D6" s="77">
        <v>0.19119023940675309</v>
      </c>
      <c r="E6" s="224">
        <v>270.65668556119999</v>
      </c>
      <c r="F6" s="225">
        <v>597</v>
      </c>
      <c r="G6" s="78">
        <v>0.45336128234706868</v>
      </c>
      <c r="H6" s="232">
        <v>218.7488297086</v>
      </c>
      <c r="I6" s="222">
        <v>1032.5999999999999</v>
      </c>
      <c r="J6" s="77">
        <v>0.21184275586732521</v>
      </c>
      <c r="K6" s="224">
        <v>4.7964684923000007</v>
      </c>
      <c r="L6" s="225">
        <v>64.599999999999994</v>
      </c>
      <c r="M6" s="78">
        <v>7.4248738270897854E-2</v>
      </c>
      <c r="N6" s="232">
        <v>151.86807324119999</v>
      </c>
      <c r="O6" s="222">
        <v>247.8</v>
      </c>
      <c r="P6" s="79">
        <v>0.61286550944794183</v>
      </c>
      <c r="Q6" s="28"/>
      <c r="R6" s="19"/>
      <c r="S6" s="28"/>
      <c r="T6" s="18"/>
      <c r="U6" s="19"/>
      <c r="V6" s="13"/>
      <c r="W6" s="18"/>
      <c r="Z6" s="16"/>
      <c r="AA6" s="18"/>
      <c r="AB6" s="18"/>
      <c r="AC6" s="19"/>
      <c r="AD6" s="16"/>
    </row>
    <row r="7" spans="1:30" x14ac:dyDescent="0.25">
      <c r="A7" s="76" t="s">
        <v>1</v>
      </c>
      <c r="B7" s="222">
        <v>373.22037698299999</v>
      </c>
      <c r="C7" s="222">
        <v>1689.4</v>
      </c>
      <c r="D7" s="77">
        <v>0.22091889249615246</v>
      </c>
      <c r="E7" s="224">
        <v>162.96796896199999</v>
      </c>
      <c r="F7" s="225">
        <v>345.4</v>
      </c>
      <c r="G7" s="78">
        <v>0.47182388234510714</v>
      </c>
      <c r="H7" s="232">
        <v>123.86428032840001</v>
      </c>
      <c r="I7" s="222">
        <v>508.2</v>
      </c>
      <c r="J7" s="77">
        <v>0.24373136625029518</v>
      </c>
      <c r="K7" s="224">
        <v>3.4816410154000001</v>
      </c>
      <c r="L7" s="225">
        <v>32.200000000000003</v>
      </c>
      <c r="M7" s="78">
        <v>0.1081254973726708</v>
      </c>
      <c r="N7" s="232">
        <v>82.906486677199993</v>
      </c>
      <c r="O7" s="222">
        <v>123.8</v>
      </c>
      <c r="P7" s="79">
        <v>0.66968082937964457</v>
      </c>
      <c r="Q7" s="28"/>
      <c r="R7" s="19"/>
      <c r="S7" s="28"/>
      <c r="T7" s="20"/>
      <c r="U7" s="19"/>
      <c r="V7" s="13"/>
      <c r="W7" s="18"/>
      <c r="Z7" s="16"/>
      <c r="AA7" s="18"/>
      <c r="AB7" s="20"/>
      <c r="AC7" s="19"/>
      <c r="AD7" s="16"/>
    </row>
    <row r="8" spans="1:30" ht="15.75" thickBot="1" x14ac:dyDescent="0.3">
      <c r="A8" s="80" t="s">
        <v>2</v>
      </c>
      <c r="B8" s="223">
        <v>272.84968002030001</v>
      </c>
      <c r="C8" s="223">
        <v>1689.8</v>
      </c>
      <c r="D8" s="81">
        <v>0.1614686235177536</v>
      </c>
      <c r="E8" s="226">
        <v>107.68871659920001</v>
      </c>
      <c r="F8" s="227">
        <v>251.6</v>
      </c>
      <c r="G8" s="82">
        <v>0.42801556676947539</v>
      </c>
      <c r="H8" s="233">
        <v>94.884549380199999</v>
      </c>
      <c r="I8" s="223">
        <v>524.4</v>
      </c>
      <c r="J8" s="81">
        <v>0.18093926273874905</v>
      </c>
      <c r="K8" s="226">
        <v>1.3148274769000001</v>
      </c>
      <c r="L8" s="227">
        <v>32.4</v>
      </c>
      <c r="M8" s="82">
        <v>4.0581094966049391E-2</v>
      </c>
      <c r="N8" s="233">
        <v>68.961586564000001</v>
      </c>
      <c r="O8" s="223">
        <v>124</v>
      </c>
      <c r="P8" s="83">
        <v>0.55614182712903226</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2156.0316304195999</v>
      </c>
      <c r="C11" s="222">
        <v>23611</v>
      </c>
      <c r="D11" s="77">
        <v>9.1314710534056154E-2</v>
      </c>
      <c r="E11" s="224">
        <v>276.79899678000004</v>
      </c>
      <c r="F11" s="225">
        <v>872.2</v>
      </c>
      <c r="G11" s="78">
        <v>0.31735725381793167</v>
      </c>
      <c r="H11" s="232">
        <v>933.38823017799996</v>
      </c>
      <c r="I11" s="222">
        <v>4135.2</v>
      </c>
      <c r="J11" s="77">
        <v>0.225717796038402</v>
      </c>
      <c r="K11" s="224">
        <v>15.323710233999998</v>
      </c>
      <c r="L11" s="225">
        <v>130.19999999999999</v>
      </c>
      <c r="M11" s="78">
        <v>0.1176936269892473</v>
      </c>
      <c r="N11" s="232">
        <v>930.52069319399993</v>
      </c>
      <c r="O11" s="222">
        <v>1527.6</v>
      </c>
      <c r="P11" s="79">
        <v>0.60913897171641795</v>
      </c>
      <c r="Q11" s="28"/>
      <c r="R11" s="22"/>
      <c r="S11" s="28"/>
      <c r="T11" s="22"/>
      <c r="U11" s="23"/>
      <c r="V11" s="13"/>
    </row>
    <row r="12" spans="1:30" x14ac:dyDescent="0.25">
      <c r="A12" s="92" t="s">
        <v>1</v>
      </c>
      <c r="B12" s="222">
        <v>1322.5738313460001</v>
      </c>
      <c r="C12" s="222">
        <v>11419.2</v>
      </c>
      <c r="D12" s="77">
        <v>0.11582018279266498</v>
      </c>
      <c r="E12" s="224">
        <v>181.3887474</v>
      </c>
      <c r="F12" s="225">
        <v>537.4</v>
      </c>
      <c r="G12" s="78">
        <v>0.33753023334573873</v>
      </c>
      <c r="H12" s="232">
        <v>643.46486055999992</v>
      </c>
      <c r="I12" s="222">
        <v>2411</v>
      </c>
      <c r="J12" s="77">
        <v>0.2668871259062629</v>
      </c>
      <c r="K12" s="224">
        <v>12.019284813999999</v>
      </c>
      <c r="L12" s="225">
        <v>83</v>
      </c>
      <c r="M12" s="78">
        <v>0.14481066040963855</v>
      </c>
      <c r="N12" s="232">
        <v>485.70093853999998</v>
      </c>
      <c r="O12" s="222">
        <v>748.4</v>
      </c>
      <c r="P12" s="79">
        <v>0.64898575432923566</v>
      </c>
      <c r="Q12" s="28"/>
      <c r="R12" s="22"/>
      <c r="S12" s="28"/>
      <c r="T12" s="22"/>
      <c r="U12" s="23"/>
      <c r="V12" s="13"/>
    </row>
    <row r="13" spans="1:30" ht="15.75" thickBot="1" x14ac:dyDescent="0.3">
      <c r="A13" s="80" t="s">
        <v>2</v>
      </c>
      <c r="B13" s="223">
        <v>833.45779907359997</v>
      </c>
      <c r="C13" s="223">
        <v>12191.8</v>
      </c>
      <c r="D13" s="81">
        <v>6.8362161376794239E-2</v>
      </c>
      <c r="E13" s="226">
        <v>95.41024938000001</v>
      </c>
      <c r="F13" s="227">
        <v>334.8</v>
      </c>
      <c r="G13" s="82">
        <v>0.28497685</v>
      </c>
      <c r="H13" s="233">
        <v>289.92336961800004</v>
      </c>
      <c r="I13" s="223">
        <v>1724.2</v>
      </c>
      <c r="J13" s="81">
        <v>0.16814950099640413</v>
      </c>
      <c r="K13" s="226">
        <v>3.3044254199999998</v>
      </c>
      <c r="L13" s="227">
        <v>47.2</v>
      </c>
      <c r="M13" s="82">
        <v>7.0009013135593212E-2</v>
      </c>
      <c r="N13" s="233">
        <v>444.81975465400001</v>
      </c>
      <c r="O13" s="223">
        <v>779.2</v>
      </c>
      <c r="P13" s="83">
        <v>0.57086724159907598</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3421.4926439511996</v>
      </c>
      <c r="C16" s="222">
        <v>92037</v>
      </c>
      <c r="D16" s="77">
        <v>3.717518654401164E-2</v>
      </c>
      <c r="E16" s="224">
        <v>138.25720236199999</v>
      </c>
      <c r="F16" s="225">
        <v>303.39999999999998</v>
      </c>
      <c r="G16" s="78">
        <v>0.45569282255108767</v>
      </c>
      <c r="H16" s="232">
        <v>1059.4352274800001</v>
      </c>
      <c r="I16" s="222">
        <v>5200.2</v>
      </c>
      <c r="J16" s="77">
        <v>0.20372970798815432</v>
      </c>
      <c r="K16" s="224">
        <v>42.827821542000002</v>
      </c>
      <c r="L16" s="225">
        <v>379.8</v>
      </c>
      <c r="M16" s="78">
        <v>0.11276414308056873</v>
      </c>
      <c r="N16" s="232">
        <v>2180.9723925799999</v>
      </c>
      <c r="O16" s="222">
        <v>3554</v>
      </c>
      <c r="P16" s="79">
        <v>0.61366696471018567</v>
      </c>
      <c r="Q16" s="28"/>
      <c r="R16" s="22"/>
      <c r="S16" s="28"/>
      <c r="T16" s="22"/>
      <c r="U16" s="23"/>
      <c r="V16" s="13"/>
    </row>
    <row r="17" spans="1:22" x14ac:dyDescent="0.25">
      <c r="A17" s="76" t="s">
        <v>1</v>
      </c>
      <c r="B17" s="222">
        <v>1952.4161927199998</v>
      </c>
      <c r="C17" s="222">
        <v>45072</v>
      </c>
      <c r="D17" s="77">
        <v>4.3317718155839541E-2</v>
      </c>
      <c r="E17" s="224">
        <v>82.564631899999995</v>
      </c>
      <c r="F17" s="225">
        <v>175.6</v>
      </c>
      <c r="G17" s="78">
        <v>0.47018583086560362</v>
      </c>
      <c r="H17" s="232">
        <v>683.28003658000011</v>
      </c>
      <c r="I17" s="222">
        <v>2780.6</v>
      </c>
      <c r="J17" s="77">
        <v>0.24573115032007486</v>
      </c>
      <c r="K17" s="224">
        <v>32.342325819999999</v>
      </c>
      <c r="L17" s="225">
        <v>220.2</v>
      </c>
      <c r="M17" s="78">
        <v>0.14687704732061763</v>
      </c>
      <c r="N17" s="232">
        <v>1154.2291984400001</v>
      </c>
      <c r="O17" s="222">
        <v>1780.2</v>
      </c>
      <c r="P17" s="79">
        <v>0.64837051928996747</v>
      </c>
      <c r="Q17" s="28"/>
      <c r="R17" s="22"/>
      <c r="S17" s="28"/>
      <c r="T17" s="22"/>
      <c r="U17" s="23"/>
      <c r="V17" s="13"/>
    </row>
    <row r="18" spans="1:22" ht="15.75" thickBot="1" x14ac:dyDescent="0.3">
      <c r="A18" s="93" t="s">
        <v>2</v>
      </c>
      <c r="B18" s="223">
        <v>1469.0764512312001</v>
      </c>
      <c r="C18" s="223">
        <v>46965</v>
      </c>
      <c r="D18" s="81">
        <v>3.1280239566298308E-2</v>
      </c>
      <c r="E18" s="226">
        <v>55.692570462000006</v>
      </c>
      <c r="F18" s="227">
        <v>127.8</v>
      </c>
      <c r="G18" s="82">
        <v>0.43577911159624416</v>
      </c>
      <c r="H18" s="233">
        <v>376.15519089999998</v>
      </c>
      <c r="I18" s="223">
        <v>2419.6</v>
      </c>
      <c r="J18" s="81">
        <v>0.15546172545048767</v>
      </c>
      <c r="K18" s="226">
        <v>10.485495722</v>
      </c>
      <c r="L18" s="227">
        <v>159.6</v>
      </c>
      <c r="M18" s="82">
        <v>6.5698594749373437E-2</v>
      </c>
      <c r="N18" s="233">
        <v>1026.74319414</v>
      </c>
      <c r="O18" s="223">
        <v>1773.8</v>
      </c>
      <c r="P18" s="83">
        <v>0.57883819716991769</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47"/>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69'!A1" display="Back to Top"/>
  </hyperlinks>
  <pageMargins left="0.7" right="0.7" top="0.75" bottom="0.75" header="0.3" footer="0.3"/>
  <pageSetup paperSize="5" scale="78" orientation="landscape" r:id="rId1"/>
</worksheet>
</file>

<file path=xl/worksheets/sheet71.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631</v>
      </c>
    </row>
    <row r="2" spans="1:31" ht="14.45" customHeight="1" x14ac:dyDescent="0.2">
      <c r="A2" s="129" t="s">
        <v>438</v>
      </c>
    </row>
    <row r="3" spans="1:31" ht="14.45" customHeight="1" x14ac:dyDescent="0.2">
      <c r="A3" s="133"/>
    </row>
    <row r="4" spans="1:31" ht="14.45" customHeight="1" thickBot="1" x14ac:dyDescent="0.25">
      <c r="A4" s="134" t="s">
        <v>632</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142.122171327807</v>
      </c>
      <c r="C6" s="144">
        <v>3431.6</v>
      </c>
      <c r="D6" s="145">
        <v>4.1415716088070001E-2</v>
      </c>
      <c r="E6" s="146">
        <v>43.176827874212997</v>
      </c>
      <c r="F6" s="147">
        <v>327.39999999999998</v>
      </c>
      <c r="G6" s="148">
        <v>0.13187791042826</v>
      </c>
      <c r="H6" s="149">
        <v>24.456220753025899</v>
      </c>
      <c r="I6" s="144">
        <v>726.8</v>
      </c>
      <c r="J6" s="150">
        <v>3.3649175499490001E-2</v>
      </c>
      <c r="K6" s="172">
        <v>3.5007634662716902</v>
      </c>
      <c r="L6" s="173">
        <v>79</v>
      </c>
      <c r="M6" s="148">
        <v>4.4313461598379997E-2</v>
      </c>
      <c r="N6" s="149">
        <v>35.3463921501314</v>
      </c>
      <c r="O6" s="152">
        <v>61.8</v>
      </c>
      <c r="P6" s="150">
        <v>0.57194809304420002</v>
      </c>
      <c r="Q6" s="146">
        <v>-1.7822099539952001</v>
      </c>
      <c r="R6" s="151">
        <v>73.400000000000006</v>
      </c>
      <c r="S6" s="148">
        <v>-2.4280789564E-2</v>
      </c>
      <c r="T6" s="153">
        <v>9.1686263265411903</v>
      </c>
      <c r="U6" s="152">
        <v>14</v>
      </c>
      <c r="V6" s="150">
        <v>0.65490188046722997</v>
      </c>
      <c r="W6" s="146">
        <v>8.8358571797251706</v>
      </c>
      <c r="X6" s="151">
        <v>45.8</v>
      </c>
      <c r="Y6" s="148">
        <v>0.19292264584553001</v>
      </c>
      <c r="Z6" s="149">
        <v>2.8484458954303999</v>
      </c>
      <c r="AA6" s="152">
        <v>19.2</v>
      </c>
      <c r="AB6" s="150">
        <v>0.14835655705367001</v>
      </c>
      <c r="AC6" s="146">
        <v>16.571247636462999</v>
      </c>
      <c r="AD6" s="151">
        <v>147.19999999999999</v>
      </c>
      <c r="AE6" s="154">
        <v>0.1125764105738</v>
      </c>
    </row>
    <row r="7" spans="1:31" x14ac:dyDescent="0.2">
      <c r="A7" s="142" t="s">
        <v>1</v>
      </c>
      <c r="B7" s="144">
        <v>112.17947817768901</v>
      </c>
      <c r="C7" s="144">
        <v>1726</v>
      </c>
      <c r="D7" s="145">
        <v>6.4993903926820001E-2</v>
      </c>
      <c r="E7" s="146">
        <v>31.281780194736601</v>
      </c>
      <c r="F7" s="147">
        <v>157.6</v>
      </c>
      <c r="G7" s="148">
        <v>0.19848845301229001</v>
      </c>
      <c r="H7" s="149">
        <v>23.5152655822348</v>
      </c>
      <c r="I7" s="144">
        <v>380.8</v>
      </c>
      <c r="J7" s="150">
        <v>6.1752273062589999E-2</v>
      </c>
      <c r="K7" s="172">
        <v>2.4410751406118201</v>
      </c>
      <c r="L7" s="173">
        <v>36.4</v>
      </c>
      <c r="M7" s="148">
        <v>6.7062503862960005E-2</v>
      </c>
      <c r="N7" s="149">
        <v>23.6958705081577</v>
      </c>
      <c r="O7" s="152">
        <v>40.4</v>
      </c>
      <c r="P7" s="150">
        <v>0.58653144822171999</v>
      </c>
      <c r="Q7" s="146">
        <v>1.54940783499003</v>
      </c>
      <c r="R7" s="151">
        <v>40.4</v>
      </c>
      <c r="S7" s="148">
        <v>3.8351679083909997E-2</v>
      </c>
      <c r="T7" s="153">
        <v>7.1796012968520699</v>
      </c>
      <c r="U7" s="152">
        <v>10</v>
      </c>
      <c r="V7" s="150">
        <v>0.71796012968520995</v>
      </c>
      <c r="W7" s="146">
        <v>7.5500914337825398</v>
      </c>
      <c r="X7" s="151">
        <v>35.4</v>
      </c>
      <c r="Y7" s="148">
        <v>0.2132794190334</v>
      </c>
      <c r="Z7" s="149">
        <v>2.4400097737029101</v>
      </c>
      <c r="AA7" s="152">
        <v>14.4</v>
      </c>
      <c r="AB7" s="150">
        <v>0.16944512317381</v>
      </c>
      <c r="AC7" s="146">
        <v>12.526376412620699</v>
      </c>
      <c r="AD7" s="151">
        <v>81.8</v>
      </c>
      <c r="AE7" s="154">
        <v>0.15313418597336001</v>
      </c>
    </row>
    <row r="8" spans="1:31" ht="13.5" thickBot="1" x14ac:dyDescent="0.25">
      <c r="A8" s="155" t="s">
        <v>2</v>
      </c>
      <c r="B8" s="156">
        <v>29.9426931501173</v>
      </c>
      <c r="C8" s="156">
        <v>1705.6</v>
      </c>
      <c r="D8" s="157">
        <v>1.7555518967E-2</v>
      </c>
      <c r="E8" s="158">
        <v>11.8950476794764</v>
      </c>
      <c r="F8" s="159">
        <v>169.8</v>
      </c>
      <c r="G8" s="160">
        <v>7.0053284331430002E-2</v>
      </c>
      <c r="H8" s="161">
        <v>0.94095517079112001</v>
      </c>
      <c r="I8" s="156">
        <v>346</v>
      </c>
      <c r="J8" s="162">
        <v>2.7195236149999999E-3</v>
      </c>
      <c r="K8" s="176">
        <v>1.0596883256598699</v>
      </c>
      <c r="L8" s="177">
        <v>42.6</v>
      </c>
      <c r="M8" s="160">
        <v>2.4875312808920001E-2</v>
      </c>
      <c r="N8" s="161">
        <v>11.6505216419737</v>
      </c>
      <c r="O8" s="164">
        <v>21.4</v>
      </c>
      <c r="P8" s="162">
        <v>0.54441689915765001</v>
      </c>
      <c r="Q8" s="158">
        <v>-3.3316177889852998</v>
      </c>
      <c r="R8" s="163">
        <v>33</v>
      </c>
      <c r="S8" s="160">
        <v>-0.10095811481770001</v>
      </c>
      <c r="T8" s="165">
        <v>1.9890250296891201</v>
      </c>
      <c r="U8" s="164">
        <v>4</v>
      </c>
      <c r="V8" s="162">
        <v>0.49725625742228002</v>
      </c>
      <c r="W8" s="158">
        <v>1.2857657459426399</v>
      </c>
      <c r="X8" s="163">
        <v>10.4</v>
      </c>
      <c r="Y8" s="160">
        <v>0.12363132172525</v>
      </c>
      <c r="Z8" s="161">
        <v>0.40843612172749</v>
      </c>
      <c r="AA8" s="164">
        <v>4.8</v>
      </c>
      <c r="AB8" s="162">
        <v>8.5090858693230007E-2</v>
      </c>
      <c r="AC8" s="158">
        <v>4.0448712238422297</v>
      </c>
      <c r="AD8" s="163">
        <v>65.400000000000006</v>
      </c>
      <c r="AE8" s="166">
        <v>6.1848183850800001E-2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559.988475920057</v>
      </c>
      <c r="C11" s="144">
        <v>30767.8</v>
      </c>
      <c r="D11" s="145">
        <v>1.8200471789339999E-2</v>
      </c>
      <c r="E11" s="146">
        <v>67.031200355329105</v>
      </c>
      <c r="F11" s="147">
        <v>461</v>
      </c>
      <c r="G11" s="148">
        <v>0.14540390532608999</v>
      </c>
      <c r="H11" s="149">
        <v>-81.257853578977006</v>
      </c>
      <c r="I11" s="144">
        <v>2559.8000000000002</v>
      </c>
      <c r="J11" s="150">
        <v>-3.17438290409E-2</v>
      </c>
      <c r="K11" s="172">
        <v>31.624449746266901</v>
      </c>
      <c r="L11" s="173">
        <v>624.79999999999995</v>
      </c>
      <c r="M11" s="148">
        <v>5.0615316495310002E-2</v>
      </c>
      <c r="N11" s="149">
        <v>156.067547608165</v>
      </c>
      <c r="O11" s="152">
        <v>420.8</v>
      </c>
      <c r="P11" s="150">
        <v>0.37088295534260002</v>
      </c>
      <c r="Q11" s="146">
        <v>-5.3130057699756996</v>
      </c>
      <c r="R11" s="151">
        <v>216.2</v>
      </c>
      <c r="S11" s="148">
        <v>-2.4574494773199999E-2</v>
      </c>
      <c r="T11" s="153">
        <v>159.929215690223</v>
      </c>
      <c r="U11" s="152">
        <v>256.60000000000002</v>
      </c>
      <c r="V11" s="150">
        <v>0.62326272677406003</v>
      </c>
      <c r="W11" s="146">
        <v>30.1985980236683</v>
      </c>
      <c r="X11" s="151">
        <v>165</v>
      </c>
      <c r="Y11" s="148">
        <v>0.18302180620405001</v>
      </c>
      <c r="Z11" s="149">
        <v>21.701511234545801</v>
      </c>
      <c r="AA11" s="152">
        <v>156.4</v>
      </c>
      <c r="AB11" s="150">
        <v>0.13875646569403</v>
      </c>
      <c r="AC11" s="146">
        <v>180.00681261081101</v>
      </c>
      <c r="AD11" s="151">
        <v>1925.8</v>
      </c>
      <c r="AE11" s="154">
        <v>9.3471187356330004E-2</v>
      </c>
    </row>
    <row r="12" spans="1:31" x14ac:dyDescent="0.2">
      <c r="A12" s="142" t="s">
        <v>1</v>
      </c>
      <c r="B12" s="144">
        <v>497.361741971009</v>
      </c>
      <c r="C12" s="144">
        <v>13307.2</v>
      </c>
      <c r="D12" s="145">
        <v>3.7375386405179997E-2</v>
      </c>
      <c r="E12" s="146">
        <v>53.223893454315203</v>
      </c>
      <c r="F12" s="147">
        <v>238.4</v>
      </c>
      <c r="G12" s="148">
        <v>0.22325458663723</v>
      </c>
      <c r="H12" s="149">
        <v>33.204392019120696</v>
      </c>
      <c r="I12" s="144">
        <v>1568.8</v>
      </c>
      <c r="J12" s="150">
        <v>2.1165471710300001E-2</v>
      </c>
      <c r="K12" s="172">
        <v>22.916981348996501</v>
      </c>
      <c r="L12" s="173">
        <v>310.39999999999998</v>
      </c>
      <c r="M12" s="148">
        <v>7.3830481150120003E-2</v>
      </c>
      <c r="N12" s="149">
        <v>101.804003206128</v>
      </c>
      <c r="O12" s="152">
        <v>215.8</v>
      </c>
      <c r="P12" s="150">
        <v>0.47175163672905002</v>
      </c>
      <c r="Q12" s="146">
        <v>4.9045505010227197</v>
      </c>
      <c r="R12" s="151">
        <v>135.6</v>
      </c>
      <c r="S12" s="148">
        <v>3.6169251482470001E-2</v>
      </c>
      <c r="T12" s="153">
        <v>119.911019814979</v>
      </c>
      <c r="U12" s="152">
        <v>160.80000000000001</v>
      </c>
      <c r="V12" s="150">
        <v>0.74571529735683995</v>
      </c>
      <c r="W12" s="146">
        <v>21.009336682605699</v>
      </c>
      <c r="X12" s="151">
        <v>92.4</v>
      </c>
      <c r="Y12" s="148">
        <v>0.22737377362127001</v>
      </c>
      <c r="Z12" s="149">
        <v>16.862546128313699</v>
      </c>
      <c r="AA12" s="152">
        <v>98.6</v>
      </c>
      <c r="AB12" s="150">
        <v>0.17101973760966999</v>
      </c>
      <c r="AC12" s="146">
        <v>123.525018815526</v>
      </c>
      <c r="AD12" s="151">
        <v>874.8</v>
      </c>
      <c r="AE12" s="154">
        <v>0.14120372521207999</v>
      </c>
    </row>
    <row r="13" spans="1:31" ht="13.5" thickBot="1" x14ac:dyDescent="0.25">
      <c r="A13" s="155" t="s">
        <v>2</v>
      </c>
      <c r="B13" s="156">
        <v>62.626733949048202</v>
      </c>
      <c r="C13" s="156">
        <v>17460.599999999999</v>
      </c>
      <c r="D13" s="157">
        <v>3.5867458133800002E-3</v>
      </c>
      <c r="E13" s="158">
        <v>13.8073069010139</v>
      </c>
      <c r="F13" s="159">
        <v>222.6</v>
      </c>
      <c r="G13" s="160">
        <v>6.2027434416059998E-2</v>
      </c>
      <c r="H13" s="161">
        <v>-114.4622455981</v>
      </c>
      <c r="I13" s="156">
        <v>991</v>
      </c>
      <c r="J13" s="162">
        <v>-0.1155017614512</v>
      </c>
      <c r="K13" s="176">
        <v>8.7074683972703806</v>
      </c>
      <c r="L13" s="177">
        <v>314.39999999999998</v>
      </c>
      <c r="M13" s="160">
        <v>2.769551016944E-2</v>
      </c>
      <c r="N13" s="161">
        <v>54.2635444020367</v>
      </c>
      <c r="O13" s="164">
        <v>205</v>
      </c>
      <c r="P13" s="162">
        <v>0.26470021659530002</v>
      </c>
      <c r="Q13" s="158">
        <v>-10.217556270997999</v>
      </c>
      <c r="R13" s="163">
        <v>80.599999999999994</v>
      </c>
      <c r="S13" s="160">
        <v>-0.12676868822580001</v>
      </c>
      <c r="T13" s="165">
        <v>40.0181958752434</v>
      </c>
      <c r="U13" s="164">
        <v>95.8</v>
      </c>
      <c r="V13" s="162">
        <v>0.41772647051402001</v>
      </c>
      <c r="W13" s="158">
        <v>9.1892613410625597</v>
      </c>
      <c r="X13" s="163">
        <v>72.599999999999994</v>
      </c>
      <c r="Y13" s="160">
        <v>0.12657384767304</v>
      </c>
      <c r="Z13" s="161">
        <v>4.8389651062320098</v>
      </c>
      <c r="AA13" s="164">
        <v>57.8</v>
      </c>
      <c r="AB13" s="162">
        <v>8.3719119484979995E-2</v>
      </c>
      <c r="AC13" s="158">
        <v>56.4817937952851</v>
      </c>
      <c r="AD13" s="163">
        <v>1051</v>
      </c>
      <c r="AE13" s="166">
        <v>5.3741002659639998E-2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4395.3370825477004</v>
      </c>
      <c r="C16" s="144">
        <v>129158.2</v>
      </c>
      <c r="D16" s="145">
        <v>3.4030646776960001E-2</v>
      </c>
      <c r="E16" s="146">
        <v>21.0513356844993</v>
      </c>
      <c r="F16" s="147">
        <v>154</v>
      </c>
      <c r="G16" s="148">
        <v>0.13669698496428001</v>
      </c>
      <c r="H16" s="149">
        <v>94.377187411205398</v>
      </c>
      <c r="I16" s="144">
        <v>3955</v>
      </c>
      <c r="J16" s="150">
        <v>2.3862752822049998E-2</v>
      </c>
      <c r="K16" s="172">
        <v>92.3074535540634</v>
      </c>
      <c r="L16" s="173">
        <v>1740.4</v>
      </c>
      <c r="M16" s="148">
        <v>5.3038068003940002E-2</v>
      </c>
      <c r="N16" s="149">
        <v>156.500970038167</v>
      </c>
      <c r="O16" s="152">
        <v>536.6</v>
      </c>
      <c r="P16" s="150">
        <v>0.29165294453627999</v>
      </c>
      <c r="Q16" s="146">
        <v>-23.694480888108998</v>
      </c>
      <c r="R16" s="151">
        <v>768.4</v>
      </c>
      <c r="S16" s="148">
        <v>-3.0836128173000001E-2</v>
      </c>
      <c r="T16" s="153">
        <v>1357.8093349780099</v>
      </c>
      <c r="U16" s="152">
        <v>1759.6</v>
      </c>
      <c r="V16" s="150">
        <v>0.77165795349967004</v>
      </c>
      <c r="W16" s="146">
        <v>248.90467100857299</v>
      </c>
      <c r="X16" s="151">
        <v>1320.6</v>
      </c>
      <c r="Y16" s="148">
        <v>0.18847847267043</v>
      </c>
      <c r="Z16" s="149">
        <v>251.10398538642201</v>
      </c>
      <c r="AA16" s="152">
        <v>1821.8</v>
      </c>
      <c r="AB16" s="150">
        <v>0.13783290448261001</v>
      </c>
      <c r="AC16" s="146">
        <v>2196.9766253748699</v>
      </c>
      <c r="AD16" s="151">
        <v>17106.599999999999</v>
      </c>
      <c r="AE16" s="154">
        <v>0.12842859629469999</v>
      </c>
    </row>
    <row r="17" spans="1:31" x14ac:dyDescent="0.2">
      <c r="A17" s="142" t="s">
        <v>1</v>
      </c>
      <c r="B17" s="144">
        <v>3232.93115826446</v>
      </c>
      <c r="C17" s="144">
        <v>62141.4</v>
      </c>
      <c r="D17" s="145">
        <v>5.2025399464199998E-2</v>
      </c>
      <c r="E17" s="146">
        <v>15.318396697307801</v>
      </c>
      <c r="F17" s="147">
        <v>78.8</v>
      </c>
      <c r="G17" s="148">
        <v>0.19439589717396</v>
      </c>
      <c r="H17" s="149">
        <v>143.751599944161</v>
      </c>
      <c r="I17" s="144">
        <v>1968.2</v>
      </c>
      <c r="J17" s="150">
        <v>7.3037089698280003E-2</v>
      </c>
      <c r="K17" s="172">
        <v>65.850666652494795</v>
      </c>
      <c r="L17" s="173">
        <v>872.2</v>
      </c>
      <c r="M17" s="148">
        <v>7.5499503155809999E-2</v>
      </c>
      <c r="N17" s="149">
        <v>104.26799377763901</v>
      </c>
      <c r="O17" s="152">
        <v>265.8</v>
      </c>
      <c r="P17" s="150">
        <v>0.39227988629660998</v>
      </c>
      <c r="Q17" s="146">
        <v>16.029911006773599</v>
      </c>
      <c r="R17" s="151">
        <v>463.4</v>
      </c>
      <c r="S17" s="148">
        <v>3.4591952971030002E-2</v>
      </c>
      <c r="T17" s="153">
        <v>969.45941003680002</v>
      </c>
      <c r="U17" s="152">
        <v>1189.2</v>
      </c>
      <c r="V17" s="150">
        <v>0.81521982007803995</v>
      </c>
      <c r="W17" s="146">
        <v>171.40774850164499</v>
      </c>
      <c r="X17" s="151">
        <v>759.4</v>
      </c>
      <c r="Y17" s="148">
        <v>0.22571470700769999</v>
      </c>
      <c r="Z17" s="149">
        <v>162.33146965485599</v>
      </c>
      <c r="AA17" s="152">
        <v>912.4</v>
      </c>
      <c r="AB17" s="150">
        <v>0.17791699874490999</v>
      </c>
      <c r="AC17" s="146">
        <v>1584.51396199278</v>
      </c>
      <c r="AD17" s="151">
        <v>9342</v>
      </c>
      <c r="AE17" s="154">
        <v>0.16961185634689999</v>
      </c>
    </row>
    <row r="18" spans="1:31" ht="13.5" thickBot="1" x14ac:dyDescent="0.25">
      <c r="A18" s="155" t="s">
        <v>2</v>
      </c>
      <c r="B18" s="156">
        <v>1162.40592428324</v>
      </c>
      <c r="C18" s="156">
        <v>67016.800000000003</v>
      </c>
      <c r="D18" s="157">
        <v>1.7344992961219999E-2</v>
      </c>
      <c r="E18" s="158">
        <v>5.7329389871915302</v>
      </c>
      <c r="F18" s="159">
        <v>75.2</v>
      </c>
      <c r="G18" s="160">
        <v>7.6235890787119995E-2</v>
      </c>
      <c r="H18" s="161">
        <v>-49.374412532956001</v>
      </c>
      <c r="I18" s="156">
        <v>1986.8</v>
      </c>
      <c r="J18" s="162">
        <v>-2.48512243472E-2</v>
      </c>
      <c r="K18" s="176">
        <v>26.456786901568599</v>
      </c>
      <c r="L18" s="177">
        <v>868.2</v>
      </c>
      <c r="M18" s="160">
        <v>3.0473147778820001E-2</v>
      </c>
      <c r="N18" s="161">
        <v>52.232976260528602</v>
      </c>
      <c r="O18" s="164">
        <v>270.8</v>
      </c>
      <c r="P18" s="162">
        <v>0.19288395960313001</v>
      </c>
      <c r="Q18" s="158">
        <v>-39.724391894881997</v>
      </c>
      <c r="R18" s="163">
        <v>305</v>
      </c>
      <c r="S18" s="160">
        <v>-0.13024390785209999</v>
      </c>
      <c r="T18" s="165">
        <v>388.349924941214</v>
      </c>
      <c r="U18" s="164">
        <v>570.4</v>
      </c>
      <c r="V18" s="162">
        <v>0.68083787682540997</v>
      </c>
      <c r="W18" s="158">
        <v>77.496922506928001</v>
      </c>
      <c r="X18" s="163">
        <v>561.20000000000005</v>
      </c>
      <c r="Y18" s="160">
        <v>0.13809145136659001</v>
      </c>
      <c r="Z18" s="161">
        <v>88.772515731565903</v>
      </c>
      <c r="AA18" s="164">
        <v>909.4</v>
      </c>
      <c r="AB18" s="162">
        <v>9.7616577668320006E-2</v>
      </c>
      <c r="AC18" s="158">
        <v>612.46266338208102</v>
      </c>
      <c r="AD18" s="163">
        <v>7764.6</v>
      </c>
      <c r="AE18" s="166">
        <v>7.8878842874339994E-2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633</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70'!A1" display="Back to Top"/>
  </hyperlinks>
  <pageMargins left="0.7" right="0.7" top="0.75" bottom="0.75" header="0.3" footer="0.3"/>
  <pageSetup paperSize="5" scale="38" orientation="landscape" r:id="rId1"/>
</worksheet>
</file>

<file path=xl/worksheets/sheet72.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261</v>
      </c>
      <c r="B1" s="12"/>
      <c r="C1" s="12"/>
      <c r="D1" s="12"/>
      <c r="E1" s="30"/>
      <c r="F1" s="30"/>
      <c r="G1" s="30"/>
      <c r="H1" s="30"/>
      <c r="I1" s="30"/>
      <c r="J1" s="30"/>
      <c r="K1" s="30"/>
      <c r="L1" s="30"/>
      <c r="M1" s="30"/>
      <c r="N1" s="30"/>
      <c r="O1" s="30"/>
      <c r="P1" s="30"/>
      <c r="Q1" s="30"/>
      <c r="R1" s="30"/>
      <c r="S1" s="30"/>
      <c r="T1" s="30"/>
      <c r="U1" s="30"/>
      <c r="V1" s="30"/>
    </row>
    <row r="2" spans="1:30" x14ac:dyDescent="0.25">
      <c r="A2" s="12" t="s">
        <v>345</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377</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782.44652682386004</v>
      </c>
      <c r="C6" s="222">
        <v>5175.8</v>
      </c>
      <c r="D6" s="77">
        <v>0.15117402658987211</v>
      </c>
      <c r="E6" s="224">
        <v>383.33906634000004</v>
      </c>
      <c r="F6" s="225">
        <v>941.4</v>
      </c>
      <c r="G6" s="78">
        <v>0.40720104773741245</v>
      </c>
      <c r="H6" s="232">
        <v>248.42017559320001</v>
      </c>
      <c r="I6" s="222">
        <v>1338.1999999999998</v>
      </c>
      <c r="J6" s="77">
        <v>0.18563755462053508</v>
      </c>
      <c r="K6" s="224">
        <v>5.5585425308600005</v>
      </c>
      <c r="L6" s="225">
        <v>92</v>
      </c>
      <c r="M6" s="78">
        <v>6.0418940552826095E-2</v>
      </c>
      <c r="N6" s="232">
        <v>145.12874235979999</v>
      </c>
      <c r="O6" s="222">
        <v>299.60000000000002</v>
      </c>
      <c r="P6" s="79">
        <v>0.48440835233578095</v>
      </c>
      <c r="Q6" s="28"/>
      <c r="R6" s="19"/>
      <c r="S6" s="28"/>
      <c r="T6" s="18"/>
      <c r="U6" s="19"/>
      <c r="V6" s="13"/>
      <c r="W6" s="18"/>
      <c r="Z6" s="16"/>
      <c r="AA6" s="18"/>
      <c r="AB6" s="18"/>
      <c r="AC6" s="19"/>
      <c r="AD6" s="16"/>
    </row>
    <row r="7" spans="1:30" x14ac:dyDescent="0.25">
      <c r="A7" s="76" t="s">
        <v>1</v>
      </c>
      <c r="B7" s="222">
        <v>479.70236876920001</v>
      </c>
      <c r="C7" s="222">
        <v>2558.8000000000002</v>
      </c>
      <c r="D7" s="77">
        <v>0.18747161512005628</v>
      </c>
      <c r="E7" s="224">
        <v>241.78188030400003</v>
      </c>
      <c r="F7" s="225">
        <v>543</v>
      </c>
      <c r="G7" s="78">
        <v>0.44527049779742178</v>
      </c>
      <c r="H7" s="232">
        <v>153.60921143900001</v>
      </c>
      <c r="I7" s="222">
        <v>691.8</v>
      </c>
      <c r="J7" s="77">
        <v>0.22204280346776528</v>
      </c>
      <c r="K7" s="224">
        <v>3.9654355755999999</v>
      </c>
      <c r="L7" s="225">
        <v>47.6</v>
      </c>
      <c r="M7" s="78">
        <v>8.3307470075630247E-2</v>
      </c>
      <c r="N7" s="232">
        <v>80.345841450599991</v>
      </c>
      <c r="O7" s="222">
        <v>149.4</v>
      </c>
      <c r="P7" s="79">
        <v>0.53779010341767064</v>
      </c>
      <c r="Q7" s="28"/>
      <c r="R7" s="19"/>
      <c r="S7" s="28"/>
      <c r="T7" s="20"/>
      <c r="U7" s="19"/>
      <c r="V7" s="13"/>
      <c r="W7" s="18"/>
      <c r="Z7" s="16"/>
      <c r="AA7" s="18"/>
      <c r="AB7" s="20"/>
      <c r="AC7" s="19"/>
      <c r="AD7" s="16"/>
    </row>
    <row r="8" spans="1:30" ht="15.75" thickBot="1" x14ac:dyDescent="0.3">
      <c r="A8" s="80" t="s">
        <v>2</v>
      </c>
      <c r="B8" s="223">
        <v>302.74415805466003</v>
      </c>
      <c r="C8" s="223">
        <v>2617</v>
      </c>
      <c r="D8" s="81">
        <v>0.11568366757915935</v>
      </c>
      <c r="E8" s="226">
        <v>141.55718603600002</v>
      </c>
      <c r="F8" s="227">
        <v>398.4</v>
      </c>
      <c r="G8" s="82">
        <v>0.35531422197791174</v>
      </c>
      <c r="H8" s="233">
        <v>94.810964154200008</v>
      </c>
      <c r="I8" s="223">
        <v>646.4</v>
      </c>
      <c r="J8" s="81">
        <v>0.14667537771379952</v>
      </c>
      <c r="K8" s="226">
        <v>1.5931069552600001</v>
      </c>
      <c r="L8" s="227">
        <v>44.4</v>
      </c>
      <c r="M8" s="82">
        <v>3.5880787280630634E-2</v>
      </c>
      <c r="N8" s="233">
        <v>64.782900909199995</v>
      </c>
      <c r="O8" s="223">
        <v>150.19999999999999</v>
      </c>
      <c r="P8" s="83">
        <v>0.43131092482822903</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3364.7955210141999</v>
      </c>
      <c r="C11" s="222">
        <v>48384.6</v>
      </c>
      <c r="D11" s="77">
        <v>6.954269583739868E-2</v>
      </c>
      <c r="E11" s="224">
        <v>558.58012874000008</v>
      </c>
      <c r="F11" s="225">
        <v>1764.6</v>
      </c>
      <c r="G11" s="78">
        <v>0.31654773248328238</v>
      </c>
      <c r="H11" s="232">
        <v>1732.8464449800003</v>
      </c>
      <c r="I11" s="222">
        <v>7885.6</v>
      </c>
      <c r="J11" s="77">
        <v>0.21974820495333269</v>
      </c>
      <c r="K11" s="224">
        <v>30.588608571999998</v>
      </c>
      <c r="L11" s="225">
        <v>310.39999999999998</v>
      </c>
      <c r="M11" s="78">
        <v>9.85457750386598E-2</v>
      </c>
      <c r="N11" s="232">
        <v>1042.7803388119999</v>
      </c>
      <c r="O11" s="222">
        <v>2171</v>
      </c>
      <c r="P11" s="79">
        <v>0.48032258812160289</v>
      </c>
      <c r="Q11" s="28"/>
      <c r="R11" s="22"/>
      <c r="S11" s="28"/>
      <c r="T11" s="22"/>
      <c r="U11" s="23"/>
      <c r="V11" s="13"/>
    </row>
    <row r="12" spans="1:30" x14ac:dyDescent="0.25">
      <c r="A12" s="92" t="s">
        <v>1</v>
      </c>
      <c r="B12" s="222">
        <v>2223.8627369760002</v>
      </c>
      <c r="C12" s="222">
        <v>22611.8</v>
      </c>
      <c r="D12" s="77">
        <v>9.8349655355876142E-2</v>
      </c>
      <c r="E12" s="224">
        <v>365.53829862000003</v>
      </c>
      <c r="F12" s="225">
        <v>1066.2</v>
      </c>
      <c r="G12" s="78">
        <v>0.34284214839617333</v>
      </c>
      <c r="H12" s="232">
        <v>1240.5264000800003</v>
      </c>
      <c r="I12" s="222">
        <v>4741.8</v>
      </c>
      <c r="J12" s="77">
        <v>0.26161508289679031</v>
      </c>
      <c r="K12" s="224">
        <v>22.989216939999999</v>
      </c>
      <c r="L12" s="225">
        <v>181.4</v>
      </c>
      <c r="M12" s="78">
        <v>0.12673217717750826</v>
      </c>
      <c r="N12" s="232">
        <v>594.80882140400001</v>
      </c>
      <c r="O12" s="222">
        <v>1107.4000000000001</v>
      </c>
      <c r="P12" s="79">
        <v>0.53712192649810364</v>
      </c>
      <c r="Q12" s="28"/>
      <c r="R12" s="22"/>
      <c r="S12" s="28"/>
      <c r="T12" s="22"/>
      <c r="U12" s="23"/>
      <c r="V12" s="13"/>
    </row>
    <row r="13" spans="1:30" ht="15.75" thickBot="1" x14ac:dyDescent="0.3">
      <c r="A13" s="80" t="s">
        <v>2</v>
      </c>
      <c r="B13" s="223">
        <v>1140.9327840382</v>
      </c>
      <c r="C13" s="223">
        <v>25772.799999999999</v>
      </c>
      <c r="D13" s="81">
        <v>4.4268871990555937E-2</v>
      </c>
      <c r="E13" s="226">
        <v>193.04183012000001</v>
      </c>
      <c r="F13" s="227">
        <v>698.4</v>
      </c>
      <c r="G13" s="82">
        <v>0.27640582777777783</v>
      </c>
      <c r="H13" s="233">
        <v>492.32004489999997</v>
      </c>
      <c r="I13" s="223">
        <v>3143.8</v>
      </c>
      <c r="J13" s="81">
        <v>0.15660030692155988</v>
      </c>
      <c r="K13" s="226">
        <v>7.5993916319999997</v>
      </c>
      <c r="L13" s="227">
        <v>129</v>
      </c>
      <c r="M13" s="82">
        <v>5.8910012651162788E-2</v>
      </c>
      <c r="N13" s="233">
        <v>447.97151740800001</v>
      </c>
      <c r="O13" s="223">
        <v>1063.5999999999999</v>
      </c>
      <c r="P13" s="83">
        <v>0.42118420215118468</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5314.0659822202006</v>
      </c>
      <c r="C16" s="222">
        <v>207919.6</v>
      </c>
      <c r="D16" s="77">
        <v>2.5558273400969417E-2</v>
      </c>
      <c r="E16" s="224">
        <v>192.15098707799999</v>
      </c>
      <c r="F16" s="225">
        <v>486.2</v>
      </c>
      <c r="G16" s="78">
        <v>0.39520976363225008</v>
      </c>
      <c r="H16" s="232">
        <v>1836.1225103199999</v>
      </c>
      <c r="I16" s="222">
        <v>9402.7999999999993</v>
      </c>
      <c r="J16" s="77">
        <v>0.19527401522099802</v>
      </c>
      <c r="K16" s="224">
        <v>62.640153868000006</v>
      </c>
      <c r="L16" s="225">
        <v>656.2</v>
      </c>
      <c r="M16" s="78">
        <v>9.5458936098750377E-2</v>
      </c>
      <c r="N16" s="232">
        <v>3223.152331104</v>
      </c>
      <c r="O16" s="222">
        <v>6199</v>
      </c>
      <c r="P16" s="79">
        <v>0.51994714165252465</v>
      </c>
      <c r="Q16" s="28"/>
      <c r="R16" s="22"/>
      <c r="S16" s="28"/>
      <c r="T16" s="22"/>
      <c r="U16" s="23"/>
      <c r="V16" s="13"/>
    </row>
    <row r="17" spans="1:22" x14ac:dyDescent="0.25">
      <c r="A17" s="76" t="s">
        <v>1</v>
      </c>
      <c r="B17" s="222">
        <v>3017.7666347120007</v>
      </c>
      <c r="C17" s="222">
        <v>96778</v>
      </c>
      <c r="D17" s="77">
        <v>3.1182362052449945E-2</v>
      </c>
      <c r="E17" s="224">
        <v>124.21975883999998</v>
      </c>
      <c r="F17" s="225">
        <v>279.60000000000002</v>
      </c>
      <c r="G17" s="78">
        <v>0.44427667682403421</v>
      </c>
      <c r="H17" s="232">
        <v>1175.9554932999999</v>
      </c>
      <c r="I17" s="222">
        <v>4986</v>
      </c>
      <c r="J17" s="77">
        <v>0.23585148281187324</v>
      </c>
      <c r="K17" s="224">
        <v>46.366609840000002</v>
      </c>
      <c r="L17" s="225">
        <v>361.6</v>
      </c>
      <c r="M17" s="78">
        <v>0.12822624402654867</v>
      </c>
      <c r="N17" s="232">
        <v>1671.22477286</v>
      </c>
      <c r="O17" s="222">
        <v>2973</v>
      </c>
      <c r="P17" s="79">
        <v>0.56213413146989577</v>
      </c>
      <c r="Q17" s="28"/>
      <c r="R17" s="22"/>
      <c r="S17" s="28"/>
      <c r="T17" s="22"/>
      <c r="U17" s="23"/>
      <c r="V17" s="13"/>
    </row>
    <row r="18" spans="1:22" ht="15.75" thickBot="1" x14ac:dyDescent="0.3">
      <c r="A18" s="93" t="s">
        <v>2</v>
      </c>
      <c r="B18" s="223">
        <v>2296.2993475081998</v>
      </c>
      <c r="C18" s="223">
        <v>111141.6</v>
      </c>
      <c r="D18" s="81">
        <v>2.0661024742384487E-2</v>
      </c>
      <c r="E18" s="226">
        <v>67.931228237999989</v>
      </c>
      <c r="F18" s="227">
        <v>206.6</v>
      </c>
      <c r="G18" s="82">
        <v>0.32880555778315579</v>
      </c>
      <c r="H18" s="233">
        <v>660.16701702</v>
      </c>
      <c r="I18" s="223">
        <v>4416.8</v>
      </c>
      <c r="J18" s="81">
        <v>0.1494672652191632</v>
      </c>
      <c r="K18" s="226">
        <v>16.273544028</v>
      </c>
      <c r="L18" s="227">
        <v>294.60000000000002</v>
      </c>
      <c r="M18" s="82">
        <v>5.5239456985743375E-2</v>
      </c>
      <c r="N18" s="233">
        <v>1551.927558244</v>
      </c>
      <c r="O18" s="223">
        <v>3226</v>
      </c>
      <c r="P18" s="83">
        <v>0.4810686789349039</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47"/>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71'!A1" display="Back to Top"/>
  </hyperlinks>
  <pageMargins left="0.7" right="0.7" top="0.75" bottom="0.75" header="0.3" footer="0.3"/>
  <pageSetup paperSize="5" scale="78" orientation="landscape" r:id="rId1"/>
</worksheet>
</file>

<file path=xl/worksheets/sheet73.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634</v>
      </c>
    </row>
    <row r="2" spans="1:31" ht="14.45" customHeight="1" x14ac:dyDescent="0.2">
      <c r="A2" s="129" t="s">
        <v>439</v>
      </c>
    </row>
    <row r="3" spans="1:31" ht="14.45" customHeight="1" x14ac:dyDescent="0.2">
      <c r="A3" s="133"/>
    </row>
    <row r="4" spans="1:31" ht="14.45" customHeight="1" thickBot="1" x14ac:dyDescent="0.25">
      <c r="A4" s="134" t="s">
        <v>635</v>
      </c>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210.05412681131901</v>
      </c>
      <c r="C6" s="144">
        <v>5269</v>
      </c>
      <c r="D6" s="145">
        <v>3.9866032797750001E-2</v>
      </c>
      <c r="E6" s="146">
        <v>67.293463583548203</v>
      </c>
      <c r="F6" s="147">
        <v>533.6</v>
      </c>
      <c r="G6" s="148">
        <v>0.12611218812509001</v>
      </c>
      <c r="H6" s="149">
        <v>50.614555328243902</v>
      </c>
      <c r="I6" s="144">
        <v>1055</v>
      </c>
      <c r="J6" s="150">
        <v>4.7975881827720002E-2</v>
      </c>
      <c r="K6" s="172">
        <v>7.2073803810103101</v>
      </c>
      <c r="L6" s="173">
        <v>156.19999999999999</v>
      </c>
      <c r="M6" s="148">
        <v>4.6141999878429998E-2</v>
      </c>
      <c r="N6" s="149">
        <v>35.202546750850601</v>
      </c>
      <c r="O6" s="152">
        <v>61.4</v>
      </c>
      <c r="P6" s="150">
        <v>0.57333138030701003</v>
      </c>
      <c r="Q6" s="146">
        <v>-2.5055396477354002</v>
      </c>
      <c r="R6" s="151">
        <v>102</v>
      </c>
      <c r="S6" s="148">
        <v>-2.4564114193499999E-2</v>
      </c>
      <c r="T6" s="153">
        <v>9.3735863610867192</v>
      </c>
      <c r="U6" s="152">
        <v>12.6</v>
      </c>
      <c r="V6" s="150">
        <v>0.74393542548307001</v>
      </c>
      <c r="W6" s="146">
        <v>14.820616607536399</v>
      </c>
      <c r="X6" s="151">
        <v>83</v>
      </c>
      <c r="Y6" s="148">
        <v>0.17856164587393</v>
      </c>
      <c r="Z6" s="149">
        <v>4.0446280078621504</v>
      </c>
      <c r="AA6" s="152">
        <v>31.2</v>
      </c>
      <c r="AB6" s="150">
        <v>0.12963551307250001</v>
      </c>
      <c r="AC6" s="146">
        <v>24.002889438915702</v>
      </c>
      <c r="AD6" s="151">
        <v>222.4</v>
      </c>
      <c r="AE6" s="154">
        <v>0.1079266611462</v>
      </c>
    </row>
    <row r="7" spans="1:31" x14ac:dyDescent="0.2">
      <c r="A7" s="142" t="s">
        <v>1</v>
      </c>
      <c r="B7" s="144">
        <v>156.206275930385</v>
      </c>
      <c r="C7" s="144">
        <v>2619.6</v>
      </c>
      <c r="D7" s="145">
        <v>5.9629819793250001E-2</v>
      </c>
      <c r="E7" s="146">
        <v>46.5716494999606</v>
      </c>
      <c r="F7" s="147">
        <v>240.8</v>
      </c>
      <c r="G7" s="148">
        <v>0.19340386004967</v>
      </c>
      <c r="H7" s="149">
        <v>38.703942069079403</v>
      </c>
      <c r="I7" s="144">
        <v>555.6</v>
      </c>
      <c r="J7" s="150">
        <v>6.9661522802519998E-2</v>
      </c>
      <c r="K7" s="172">
        <v>5.24335648478176</v>
      </c>
      <c r="L7" s="173">
        <v>77</v>
      </c>
      <c r="M7" s="148">
        <v>6.8095538763399993E-2</v>
      </c>
      <c r="N7" s="149">
        <v>22.261058606482301</v>
      </c>
      <c r="O7" s="152">
        <v>38.200000000000003</v>
      </c>
      <c r="P7" s="150">
        <v>0.58275022530058995</v>
      </c>
      <c r="Q7" s="146">
        <v>2.1781703147020499</v>
      </c>
      <c r="R7" s="151">
        <v>55.6</v>
      </c>
      <c r="S7" s="148">
        <v>3.9175725084569998E-2</v>
      </c>
      <c r="T7" s="153">
        <v>7.81114859636505</v>
      </c>
      <c r="U7" s="152">
        <v>9.4</v>
      </c>
      <c r="V7" s="150">
        <v>0.83097325493245</v>
      </c>
      <c r="W7" s="146">
        <v>11.864833864311301</v>
      </c>
      <c r="X7" s="151">
        <v>57.2</v>
      </c>
      <c r="Y7" s="148">
        <v>0.20742716545998999</v>
      </c>
      <c r="Z7" s="149">
        <v>3.2006913354264901</v>
      </c>
      <c r="AA7" s="152">
        <v>20.2</v>
      </c>
      <c r="AB7" s="150">
        <v>0.15845006611022</v>
      </c>
      <c r="AC7" s="146">
        <v>18.3714251592761</v>
      </c>
      <c r="AD7" s="151">
        <v>117.8</v>
      </c>
      <c r="AE7" s="154">
        <v>0.15595437316873001</v>
      </c>
    </row>
    <row r="8" spans="1:31" ht="13.5" thickBot="1" x14ac:dyDescent="0.25">
      <c r="A8" s="155" t="s">
        <v>2</v>
      </c>
      <c r="B8" s="156">
        <v>53.8478508809335</v>
      </c>
      <c r="C8" s="156">
        <v>2649.4</v>
      </c>
      <c r="D8" s="157">
        <v>2.0324545512539999E-2</v>
      </c>
      <c r="E8" s="158">
        <v>20.721814083587599</v>
      </c>
      <c r="F8" s="159">
        <v>292.8</v>
      </c>
      <c r="G8" s="160">
        <v>7.0771222963069993E-2</v>
      </c>
      <c r="H8" s="161">
        <v>11.910613259164499</v>
      </c>
      <c r="I8" s="156">
        <v>499.4</v>
      </c>
      <c r="J8" s="162">
        <v>2.3849846333929999E-2</v>
      </c>
      <c r="K8" s="176">
        <v>1.9640238962285499</v>
      </c>
      <c r="L8" s="177">
        <v>79.2</v>
      </c>
      <c r="M8" s="160">
        <v>2.4798281518040002E-2</v>
      </c>
      <c r="N8" s="161">
        <v>12.9414881443683</v>
      </c>
      <c r="O8" s="164">
        <v>23.2</v>
      </c>
      <c r="P8" s="162">
        <v>0.55782276484346005</v>
      </c>
      <c r="Q8" s="158">
        <v>-4.6837099624374003</v>
      </c>
      <c r="R8" s="163">
        <v>46.4</v>
      </c>
      <c r="S8" s="160">
        <v>-0.1009420250525</v>
      </c>
      <c r="T8" s="165">
        <v>1.5624377647216801</v>
      </c>
      <c r="U8" s="164">
        <v>3.2</v>
      </c>
      <c r="V8" s="162">
        <v>0.48826180147552001</v>
      </c>
      <c r="W8" s="158">
        <v>2.95578274322509</v>
      </c>
      <c r="X8" s="163">
        <v>25.8</v>
      </c>
      <c r="Y8" s="160">
        <v>0.11456522260562001</v>
      </c>
      <c r="Z8" s="161">
        <v>0.84393667243565995</v>
      </c>
      <c r="AA8" s="164">
        <v>11</v>
      </c>
      <c r="AB8" s="162">
        <v>7.6721515675970006E-2</v>
      </c>
      <c r="AC8" s="158">
        <v>5.6314642796395296</v>
      </c>
      <c r="AD8" s="163">
        <v>104.6</v>
      </c>
      <c r="AE8" s="166">
        <v>5.3838090627529998E-2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1091.31303593953</v>
      </c>
      <c r="C11" s="144">
        <v>62978.2</v>
      </c>
      <c r="D11" s="145">
        <v>1.7328425327170001E-2</v>
      </c>
      <c r="E11" s="146">
        <v>150.69541613362401</v>
      </c>
      <c r="F11" s="147">
        <v>1148.4000000000001</v>
      </c>
      <c r="G11" s="148">
        <v>0.13122206211566001</v>
      </c>
      <c r="H11" s="149">
        <v>-82.140975204233001</v>
      </c>
      <c r="I11" s="144">
        <v>4925</v>
      </c>
      <c r="J11" s="150">
        <v>-1.6678370599799999E-2</v>
      </c>
      <c r="K11" s="172">
        <v>72.825957478107995</v>
      </c>
      <c r="L11" s="173">
        <v>1450.8</v>
      </c>
      <c r="M11" s="148">
        <v>5.0197103307219999E-2</v>
      </c>
      <c r="N11" s="149">
        <v>223.443455986847</v>
      </c>
      <c r="O11" s="152">
        <v>600.4</v>
      </c>
      <c r="P11" s="150">
        <v>0.37215765487482999</v>
      </c>
      <c r="Q11" s="146">
        <v>-9.9259004773866</v>
      </c>
      <c r="R11" s="151">
        <v>480.6</v>
      </c>
      <c r="S11" s="148">
        <v>-2.0653142899299998E-2</v>
      </c>
      <c r="T11" s="153">
        <v>305.428597529228</v>
      </c>
      <c r="U11" s="152">
        <v>491.8</v>
      </c>
      <c r="V11" s="150">
        <v>0.62104228859135002</v>
      </c>
      <c r="W11" s="146">
        <v>46.245719743200297</v>
      </c>
      <c r="X11" s="151">
        <v>247.6</v>
      </c>
      <c r="Y11" s="148">
        <v>0.18677592788045</v>
      </c>
      <c r="Z11" s="149">
        <v>36.247654761542002</v>
      </c>
      <c r="AA11" s="152">
        <v>276.60000000000002</v>
      </c>
      <c r="AB11" s="150">
        <v>0.13104719725792</v>
      </c>
      <c r="AC11" s="146">
        <v>348.49310998860398</v>
      </c>
      <c r="AD11" s="151">
        <v>3750.2</v>
      </c>
      <c r="AE11" s="154">
        <v>9.2926539914830006E-2</v>
      </c>
    </row>
    <row r="12" spans="1:31" x14ac:dyDescent="0.2">
      <c r="A12" s="142" t="s">
        <v>1</v>
      </c>
      <c r="B12" s="144">
        <v>918.64740068362505</v>
      </c>
      <c r="C12" s="144">
        <v>26071.599999999999</v>
      </c>
      <c r="D12" s="145">
        <v>3.5235559025289999E-2</v>
      </c>
      <c r="E12" s="146">
        <v>104.467895308658</v>
      </c>
      <c r="F12" s="147">
        <v>474.4</v>
      </c>
      <c r="G12" s="148">
        <v>0.22021057189852</v>
      </c>
      <c r="H12" s="149">
        <v>92.720209586896999</v>
      </c>
      <c r="I12" s="144">
        <v>3104.8</v>
      </c>
      <c r="J12" s="150">
        <v>2.9863504762590001E-2</v>
      </c>
      <c r="K12" s="172">
        <v>52.658149832567297</v>
      </c>
      <c r="L12" s="173">
        <v>719.6</v>
      </c>
      <c r="M12" s="148">
        <v>7.3176973085839994E-2</v>
      </c>
      <c r="N12" s="149">
        <v>150.30555262897599</v>
      </c>
      <c r="O12" s="152">
        <v>330</v>
      </c>
      <c r="P12" s="150">
        <v>0.45547137160295997</v>
      </c>
      <c r="Q12" s="146">
        <v>10.961752109300001</v>
      </c>
      <c r="R12" s="151">
        <v>303.39999999999998</v>
      </c>
      <c r="S12" s="148">
        <v>3.6129703722149999E-2</v>
      </c>
      <c r="T12" s="153">
        <v>213.152612192389</v>
      </c>
      <c r="U12" s="152">
        <v>308.60000000000002</v>
      </c>
      <c r="V12" s="150">
        <v>0.69070839984571997</v>
      </c>
      <c r="W12" s="146">
        <v>27.128934338674998</v>
      </c>
      <c r="X12" s="151">
        <v>120.2</v>
      </c>
      <c r="Y12" s="148">
        <v>0.22569828900728001</v>
      </c>
      <c r="Z12" s="149">
        <v>27.1630361714864</v>
      </c>
      <c r="AA12" s="152">
        <v>162.19999999999999</v>
      </c>
      <c r="AB12" s="150">
        <v>0.16746631425083999</v>
      </c>
      <c r="AC12" s="146">
        <v>240.089258514676</v>
      </c>
      <c r="AD12" s="151">
        <v>1722.6</v>
      </c>
      <c r="AE12" s="154">
        <v>0.13937609341384</v>
      </c>
    </row>
    <row r="13" spans="1:31" ht="13.5" thickBot="1" x14ac:dyDescent="0.25">
      <c r="A13" s="155" t="s">
        <v>2</v>
      </c>
      <c r="B13" s="156">
        <v>172.665635255909</v>
      </c>
      <c r="C13" s="156">
        <v>36906.6</v>
      </c>
      <c r="D13" s="157">
        <v>4.67844871259E-3</v>
      </c>
      <c r="E13" s="158">
        <v>46.227520824966099</v>
      </c>
      <c r="F13" s="159">
        <v>674</v>
      </c>
      <c r="G13" s="160">
        <v>6.8586826149799995E-2</v>
      </c>
      <c r="H13" s="161">
        <v>-174.86118479113</v>
      </c>
      <c r="I13" s="156">
        <v>1820.2</v>
      </c>
      <c r="J13" s="162">
        <v>-9.6067017246000003E-2</v>
      </c>
      <c r="K13" s="176">
        <v>20.167807645540702</v>
      </c>
      <c r="L13" s="177">
        <v>731.2</v>
      </c>
      <c r="M13" s="160">
        <v>2.7581793825959999E-2</v>
      </c>
      <c r="N13" s="161">
        <v>73.137903357870897</v>
      </c>
      <c r="O13" s="164">
        <v>270.39999999999998</v>
      </c>
      <c r="P13" s="162">
        <v>0.27048041182645</v>
      </c>
      <c r="Q13" s="158">
        <v>-20.887652586687</v>
      </c>
      <c r="R13" s="163">
        <v>177.2</v>
      </c>
      <c r="S13" s="160">
        <v>-0.11787614326570001</v>
      </c>
      <c r="T13" s="165">
        <v>92.2759853368389</v>
      </c>
      <c r="U13" s="164">
        <v>183.2</v>
      </c>
      <c r="V13" s="162">
        <v>0.50368987629279005</v>
      </c>
      <c r="W13" s="158">
        <v>19.116785404525299</v>
      </c>
      <c r="X13" s="163">
        <v>127.4</v>
      </c>
      <c r="Y13" s="160">
        <v>0.15005326063207</v>
      </c>
      <c r="Z13" s="161">
        <v>9.0846185900555998</v>
      </c>
      <c r="AA13" s="164">
        <v>114.4</v>
      </c>
      <c r="AB13" s="162">
        <v>7.941100166133E-2</v>
      </c>
      <c r="AC13" s="158">
        <v>108.403851473929</v>
      </c>
      <c r="AD13" s="163">
        <v>2027.6</v>
      </c>
      <c r="AE13" s="166">
        <v>5.3464120868969997E-2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9967.6326683155494</v>
      </c>
      <c r="C16" s="144">
        <v>289143.59999999998</v>
      </c>
      <c r="D16" s="145">
        <v>3.4472949317620002E-2</v>
      </c>
      <c r="E16" s="146">
        <v>34.647591688880901</v>
      </c>
      <c r="F16" s="147">
        <v>272.2</v>
      </c>
      <c r="G16" s="148">
        <v>0.12728725822513001</v>
      </c>
      <c r="H16" s="149">
        <v>216.49197084265401</v>
      </c>
      <c r="I16" s="144">
        <v>7867.4</v>
      </c>
      <c r="J16" s="150">
        <v>2.751760058503E-2</v>
      </c>
      <c r="K16" s="172">
        <v>253.16471134929699</v>
      </c>
      <c r="L16" s="173">
        <v>4840.2</v>
      </c>
      <c r="M16" s="148">
        <v>5.2304597196249997E-2</v>
      </c>
      <c r="N16" s="149">
        <v>285.38152466571898</v>
      </c>
      <c r="O16" s="152">
        <v>793.4</v>
      </c>
      <c r="P16" s="150">
        <v>0.35969438450431002</v>
      </c>
      <c r="Q16" s="146">
        <v>-32.619167393479998</v>
      </c>
      <c r="R16" s="151">
        <v>1183</v>
      </c>
      <c r="S16" s="148">
        <v>-2.75732606876E-2</v>
      </c>
      <c r="T16" s="153">
        <v>2067.9631486405601</v>
      </c>
      <c r="U16" s="152">
        <v>2566</v>
      </c>
      <c r="V16" s="150">
        <v>0.80590925512102995</v>
      </c>
      <c r="W16" s="146">
        <v>372.70474326813701</v>
      </c>
      <c r="X16" s="151">
        <v>1967.2</v>
      </c>
      <c r="Y16" s="148">
        <v>0.18945950755801999</v>
      </c>
      <c r="Z16" s="149">
        <v>691.81393253403996</v>
      </c>
      <c r="AA16" s="152">
        <v>5159</v>
      </c>
      <c r="AB16" s="150">
        <v>0.13409845561815001</v>
      </c>
      <c r="AC16" s="146">
        <v>6078.0842127197402</v>
      </c>
      <c r="AD16" s="151">
        <v>46708.800000000003</v>
      </c>
      <c r="AE16" s="154">
        <v>0.13012717545130001</v>
      </c>
    </row>
    <row r="17" spans="1:31" x14ac:dyDescent="0.2">
      <c r="A17" s="142" t="s">
        <v>1</v>
      </c>
      <c r="B17" s="144">
        <v>6977.5117623876904</v>
      </c>
      <c r="C17" s="144">
        <v>134743.4</v>
      </c>
      <c r="D17" s="145">
        <v>5.1783699701709998E-2</v>
      </c>
      <c r="E17" s="146">
        <v>23.782785477401401</v>
      </c>
      <c r="F17" s="147">
        <v>123.4</v>
      </c>
      <c r="G17" s="148">
        <v>0.19272921780714</v>
      </c>
      <c r="H17" s="149">
        <v>300.99675491524602</v>
      </c>
      <c r="I17" s="144">
        <v>3858.8</v>
      </c>
      <c r="J17" s="150">
        <v>7.8002683454759997E-2</v>
      </c>
      <c r="K17" s="172">
        <v>173.35206584482299</v>
      </c>
      <c r="L17" s="173">
        <v>2279.8000000000002</v>
      </c>
      <c r="M17" s="148">
        <v>7.6038277851049996E-2</v>
      </c>
      <c r="N17" s="149">
        <v>200.55681141270099</v>
      </c>
      <c r="O17" s="152">
        <v>447.4</v>
      </c>
      <c r="P17" s="150">
        <v>0.44827181808828998</v>
      </c>
      <c r="Q17" s="146">
        <v>25.018896356610401</v>
      </c>
      <c r="R17" s="151">
        <v>719.4</v>
      </c>
      <c r="S17" s="148">
        <v>3.477744836893E-2</v>
      </c>
      <c r="T17" s="153">
        <v>1351.8568974703201</v>
      </c>
      <c r="U17" s="152">
        <v>1631.2</v>
      </c>
      <c r="V17" s="150">
        <v>0.82874993714462997</v>
      </c>
      <c r="W17" s="146">
        <v>250.95455134440101</v>
      </c>
      <c r="X17" s="151">
        <v>1106.5999999999999</v>
      </c>
      <c r="Y17" s="148">
        <v>0.22677982228845001</v>
      </c>
      <c r="Z17" s="149">
        <v>423.48985338624999</v>
      </c>
      <c r="AA17" s="152">
        <v>2387.1999999999998</v>
      </c>
      <c r="AB17" s="150">
        <v>0.17740024019195999</v>
      </c>
      <c r="AC17" s="146">
        <v>4227.5031461799399</v>
      </c>
      <c r="AD17" s="151">
        <v>24519.200000000001</v>
      </c>
      <c r="AE17" s="154">
        <v>0.17241603095451</v>
      </c>
    </row>
    <row r="18" spans="1:31" ht="13.5" thickBot="1" x14ac:dyDescent="0.25">
      <c r="A18" s="155" t="s">
        <v>2</v>
      </c>
      <c r="B18" s="156">
        <v>2990.1209059278599</v>
      </c>
      <c r="C18" s="156">
        <v>154400.20000000001</v>
      </c>
      <c r="D18" s="157">
        <v>1.9366042958029999E-2</v>
      </c>
      <c r="E18" s="158">
        <v>10.8648062114795</v>
      </c>
      <c r="F18" s="159">
        <v>148.80000000000001</v>
      </c>
      <c r="G18" s="160">
        <v>7.3016170776070005E-2</v>
      </c>
      <c r="H18" s="161">
        <v>-84.504784072590994</v>
      </c>
      <c r="I18" s="156">
        <v>4008.6</v>
      </c>
      <c r="J18" s="162">
        <v>-2.1080872143000001E-2</v>
      </c>
      <c r="K18" s="176">
        <v>79.812645504474204</v>
      </c>
      <c r="L18" s="177">
        <v>2560.4</v>
      </c>
      <c r="M18" s="160">
        <v>3.1171944033930001E-2</v>
      </c>
      <c r="N18" s="161">
        <v>84.824713253017904</v>
      </c>
      <c r="O18" s="164">
        <v>346</v>
      </c>
      <c r="P18" s="162">
        <v>0.24515813078907001</v>
      </c>
      <c r="Q18" s="158">
        <v>-57.638063750089998</v>
      </c>
      <c r="R18" s="163">
        <v>463.6</v>
      </c>
      <c r="S18" s="160">
        <v>-0.1243271435507</v>
      </c>
      <c r="T18" s="165">
        <v>716.10625117024199</v>
      </c>
      <c r="U18" s="164">
        <v>934.8</v>
      </c>
      <c r="V18" s="162">
        <v>0.76605290026770001</v>
      </c>
      <c r="W18" s="158">
        <v>121.750191923736</v>
      </c>
      <c r="X18" s="163">
        <v>860.6</v>
      </c>
      <c r="Y18" s="160">
        <v>0.1414712897092</v>
      </c>
      <c r="Z18" s="161">
        <v>268.32407914778997</v>
      </c>
      <c r="AA18" s="164">
        <v>2771.8</v>
      </c>
      <c r="AB18" s="162">
        <v>9.6804992837789997E-2</v>
      </c>
      <c r="AC18" s="158">
        <v>1850.5810665398001</v>
      </c>
      <c r="AD18" s="163">
        <v>22189.599999999999</v>
      </c>
      <c r="AE18" s="166">
        <v>8.3398577105480001E-2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530</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636</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72'!A1" display="Back to Top"/>
  </hyperlinks>
  <pageMargins left="0.7" right="0.7" top="0.75" bottom="0.75" header="0.3" footer="0.3"/>
  <pageSetup paperSize="5" scale="38" orientation="landscape" r:id="rId1"/>
</worksheet>
</file>

<file path=xl/worksheets/sheet8.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D92"/>
  <sheetViews>
    <sheetView showGridLines="0" zoomScale="90" zoomScaleNormal="90" workbookViewId="0"/>
  </sheetViews>
  <sheetFormatPr defaultColWidth="8.7109375" defaultRowHeight="15" x14ac:dyDescent="0.25"/>
  <cols>
    <col min="1" max="16" width="13.28515625" style="29" customWidth="1"/>
    <col min="17" max="17" width="15.42578125" style="29" customWidth="1"/>
    <col min="18" max="18" width="12.7109375" style="29" customWidth="1"/>
    <col min="19" max="19" width="14.7109375" style="29" customWidth="1"/>
    <col min="20" max="20" width="17.42578125" style="29" customWidth="1"/>
    <col min="21" max="21" width="16.42578125" style="29" customWidth="1"/>
    <col min="22" max="22" width="8.7109375" style="29"/>
    <col min="23" max="23" width="11.42578125" style="29" customWidth="1"/>
    <col min="24" max="24" width="8.7109375" style="29"/>
    <col min="25" max="25" width="13.42578125" style="29" customWidth="1"/>
    <col min="26" max="26" width="11.28515625" style="29" customWidth="1"/>
    <col min="27" max="27" width="8.7109375" style="29"/>
    <col min="28" max="28" width="9.7109375" style="29" customWidth="1"/>
    <col min="29" max="29" width="12.7109375" style="29" customWidth="1"/>
    <col min="30" max="33" width="8.7109375" style="29"/>
    <col min="34" max="34" width="12.42578125" style="29" customWidth="1"/>
    <col min="35" max="35" width="11.5703125" style="29" customWidth="1"/>
    <col min="36" max="36" width="8.7109375" style="29"/>
    <col min="37" max="37" width="19.42578125" style="29" customWidth="1"/>
    <col min="38" max="38" width="16.7109375" style="29" customWidth="1"/>
    <col min="39" max="39" width="19.7109375" style="29" customWidth="1"/>
    <col min="40" max="16384" width="8.7109375" style="29"/>
  </cols>
  <sheetData>
    <row r="1" spans="1:30" x14ac:dyDescent="0.25">
      <c r="A1" s="12" t="s">
        <v>235</v>
      </c>
      <c r="B1" s="12"/>
      <c r="C1" s="12"/>
      <c r="D1" s="12"/>
      <c r="E1" s="30"/>
      <c r="F1" s="30"/>
      <c r="G1" s="30"/>
      <c r="H1" s="30"/>
      <c r="I1" s="30"/>
      <c r="J1" s="30"/>
      <c r="K1" s="30"/>
      <c r="L1" s="30"/>
      <c r="M1" s="30"/>
      <c r="N1" s="30"/>
      <c r="O1" s="30"/>
      <c r="P1" s="30"/>
      <c r="Q1" s="30"/>
      <c r="R1" s="30"/>
      <c r="S1" s="30"/>
      <c r="T1" s="30"/>
      <c r="U1" s="30"/>
      <c r="V1" s="30"/>
    </row>
    <row r="2" spans="1:30" x14ac:dyDescent="0.25">
      <c r="A2" s="12" t="s">
        <v>316</v>
      </c>
      <c r="B2" s="30"/>
      <c r="C2" s="30"/>
      <c r="D2" s="30"/>
      <c r="E2" s="30"/>
      <c r="F2" s="30"/>
      <c r="G2" s="30"/>
      <c r="H2" s="30"/>
      <c r="I2" s="30"/>
      <c r="J2" s="30"/>
      <c r="K2" s="30"/>
      <c r="L2" s="30"/>
      <c r="M2" s="30"/>
      <c r="N2" s="30"/>
      <c r="O2" s="30"/>
      <c r="P2" s="30"/>
      <c r="Q2" s="31"/>
      <c r="R2" s="31"/>
      <c r="S2" s="31"/>
      <c r="T2" s="30"/>
      <c r="U2" s="30"/>
      <c r="V2" s="30"/>
      <c r="Z2" s="16"/>
      <c r="AA2" s="16"/>
      <c r="AB2" s="16"/>
      <c r="AC2" s="16"/>
      <c r="AD2" s="16"/>
    </row>
    <row r="3" spans="1:30" x14ac:dyDescent="0.25">
      <c r="A3" s="30"/>
      <c r="B3" s="30"/>
      <c r="C3" s="30"/>
      <c r="D3" s="30"/>
      <c r="E3" s="30"/>
      <c r="F3" s="30"/>
      <c r="G3" s="30"/>
      <c r="H3" s="30"/>
      <c r="I3" s="30"/>
      <c r="J3" s="30"/>
      <c r="K3" s="30"/>
      <c r="L3" s="30"/>
      <c r="M3" s="30"/>
      <c r="N3" s="30"/>
      <c r="O3" s="30"/>
      <c r="P3" s="30"/>
      <c r="Q3" s="31"/>
      <c r="R3" s="31"/>
      <c r="S3" s="31"/>
      <c r="T3" s="30"/>
      <c r="U3" s="30"/>
      <c r="V3" s="30"/>
      <c r="Z3" s="16"/>
      <c r="AA3" s="16"/>
      <c r="AB3" s="16"/>
      <c r="AC3" s="16"/>
      <c r="AD3" s="16"/>
    </row>
    <row r="4" spans="1:30" ht="15.75" thickBot="1" x14ac:dyDescent="0.3">
      <c r="A4" s="12" t="s">
        <v>349</v>
      </c>
      <c r="B4" s="12"/>
      <c r="C4" s="12"/>
      <c r="D4" s="12"/>
      <c r="E4" s="30"/>
      <c r="F4" s="30"/>
      <c r="G4" s="30"/>
      <c r="H4" s="30"/>
      <c r="I4" s="30"/>
      <c r="J4" s="30"/>
      <c r="K4" s="30"/>
      <c r="L4" s="30"/>
      <c r="M4" s="30"/>
      <c r="N4" s="30"/>
      <c r="O4" s="30"/>
      <c r="P4" s="30"/>
      <c r="Q4" s="31"/>
      <c r="R4" s="31"/>
      <c r="S4" s="31"/>
      <c r="T4" s="30"/>
      <c r="U4" s="30"/>
      <c r="V4" s="30"/>
      <c r="W4" s="16"/>
      <c r="Z4" s="16"/>
      <c r="AA4" s="16"/>
      <c r="AB4" s="16"/>
      <c r="AC4" s="16"/>
      <c r="AD4" s="16"/>
    </row>
    <row r="5" spans="1:30" ht="67.150000000000006" customHeight="1" x14ac:dyDescent="0.25">
      <c r="A5" s="69" t="s">
        <v>279</v>
      </c>
      <c r="B5" s="70" t="s">
        <v>280</v>
      </c>
      <c r="C5" s="70" t="s">
        <v>167</v>
      </c>
      <c r="D5" s="71" t="s">
        <v>297</v>
      </c>
      <c r="E5" s="72" t="s">
        <v>281</v>
      </c>
      <c r="F5" s="74" t="s">
        <v>11</v>
      </c>
      <c r="G5" s="71" t="s">
        <v>298</v>
      </c>
      <c r="H5" s="72" t="s">
        <v>296</v>
      </c>
      <c r="I5" s="74" t="s">
        <v>8</v>
      </c>
      <c r="J5" s="71" t="s">
        <v>299</v>
      </c>
      <c r="K5" s="72" t="s">
        <v>284</v>
      </c>
      <c r="L5" s="74" t="s">
        <v>16</v>
      </c>
      <c r="M5" s="71" t="s">
        <v>300</v>
      </c>
      <c r="N5" s="72" t="s">
        <v>285</v>
      </c>
      <c r="O5" s="74" t="s">
        <v>17</v>
      </c>
      <c r="P5" s="75" t="s">
        <v>301</v>
      </c>
      <c r="Q5" s="26"/>
      <c r="R5" s="27"/>
      <c r="S5" s="26"/>
      <c r="T5" s="17"/>
      <c r="U5" s="17"/>
      <c r="V5" s="30"/>
      <c r="W5" s="17"/>
      <c r="Z5" s="16"/>
      <c r="AA5" s="17"/>
      <c r="AB5" s="17"/>
      <c r="AC5" s="17"/>
      <c r="AD5" s="16"/>
    </row>
    <row r="6" spans="1:30" ht="14.45" customHeight="1" x14ac:dyDescent="0.25">
      <c r="A6" s="76" t="s">
        <v>0</v>
      </c>
      <c r="B6" s="222">
        <v>231.68534213295999</v>
      </c>
      <c r="C6" s="222">
        <v>1250.5999999999999</v>
      </c>
      <c r="D6" s="77">
        <v>0.18525934921874301</v>
      </c>
      <c r="E6" s="224">
        <v>100.847092027</v>
      </c>
      <c r="F6" s="225">
        <v>223.6</v>
      </c>
      <c r="G6" s="78">
        <v>0.45101561729427553</v>
      </c>
      <c r="H6" s="232">
        <v>65.093618237559994</v>
      </c>
      <c r="I6" s="222">
        <v>330</v>
      </c>
      <c r="J6" s="77">
        <v>0.19725338859866665</v>
      </c>
      <c r="K6" s="224">
        <v>2.31941079506</v>
      </c>
      <c r="L6" s="225">
        <v>31</v>
      </c>
      <c r="M6" s="78">
        <v>7.4819703066451609E-2</v>
      </c>
      <c r="N6" s="232">
        <v>63.425221073340005</v>
      </c>
      <c r="O6" s="222">
        <v>105.8</v>
      </c>
      <c r="P6" s="79">
        <v>0.59948224076880918</v>
      </c>
      <c r="Q6" s="28"/>
      <c r="R6" s="19"/>
      <c r="S6" s="28"/>
      <c r="T6" s="18"/>
      <c r="U6" s="19"/>
      <c r="V6" s="13"/>
      <c r="W6" s="18"/>
      <c r="Z6" s="16"/>
      <c r="AA6" s="18"/>
      <c r="AB6" s="18"/>
      <c r="AC6" s="19"/>
      <c r="AD6" s="16"/>
    </row>
    <row r="7" spans="1:30" x14ac:dyDescent="0.25">
      <c r="A7" s="76" t="s">
        <v>1</v>
      </c>
      <c r="B7" s="222">
        <v>135.4245022085</v>
      </c>
      <c r="C7" s="222">
        <v>622</v>
      </c>
      <c r="D7" s="77">
        <v>0.21772428007797429</v>
      </c>
      <c r="E7" s="224">
        <v>60.325295985599993</v>
      </c>
      <c r="F7" s="225">
        <v>127.2</v>
      </c>
      <c r="G7" s="78">
        <v>0.47425547158490561</v>
      </c>
      <c r="H7" s="232">
        <v>41.622842033199994</v>
      </c>
      <c r="I7" s="222">
        <v>174</v>
      </c>
      <c r="J7" s="77">
        <v>0.23921173582298846</v>
      </c>
      <c r="K7" s="224">
        <v>1.7488511770999999</v>
      </c>
      <c r="L7" s="225">
        <v>15</v>
      </c>
      <c r="M7" s="78">
        <v>0.11659007847333333</v>
      </c>
      <c r="N7" s="232">
        <v>31.727513012599996</v>
      </c>
      <c r="O7" s="222">
        <v>48.8</v>
      </c>
      <c r="P7" s="79">
        <v>0.65015395517622943</v>
      </c>
      <c r="Q7" s="28"/>
      <c r="R7" s="19"/>
      <c r="S7" s="28"/>
      <c r="T7" s="20"/>
      <c r="U7" s="19"/>
      <c r="V7" s="13"/>
      <c r="W7" s="18"/>
      <c r="Z7" s="16"/>
      <c r="AA7" s="18"/>
      <c r="AB7" s="20"/>
      <c r="AC7" s="19"/>
      <c r="AD7" s="16"/>
    </row>
    <row r="8" spans="1:30" ht="15.75" thickBot="1" x14ac:dyDescent="0.3">
      <c r="A8" s="80" t="s">
        <v>2</v>
      </c>
      <c r="B8" s="223">
        <v>96.260839924460015</v>
      </c>
      <c r="C8" s="223">
        <v>628.6</v>
      </c>
      <c r="D8" s="81">
        <v>0.15313528463961185</v>
      </c>
      <c r="E8" s="226">
        <v>40.521796041400002</v>
      </c>
      <c r="F8" s="227">
        <v>96.4</v>
      </c>
      <c r="G8" s="82">
        <v>0.42035058134232367</v>
      </c>
      <c r="H8" s="233">
        <v>23.47077620436</v>
      </c>
      <c r="I8" s="223">
        <v>156</v>
      </c>
      <c r="J8" s="81">
        <v>0.15045369361769231</v>
      </c>
      <c r="K8" s="226">
        <v>0.57055961795999999</v>
      </c>
      <c r="L8" s="227">
        <v>16</v>
      </c>
      <c r="M8" s="82">
        <v>3.5659976122499999E-2</v>
      </c>
      <c r="N8" s="233">
        <v>31.697708060740002</v>
      </c>
      <c r="O8" s="223">
        <v>57</v>
      </c>
      <c r="P8" s="83">
        <v>0.55610014141649122</v>
      </c>
      <c r="Q8" s="28"/>
      <c r="R8" s="19"/>
      <c r="S8" s="28"/>
      <c r="T8" s="20"/>
      <c r="U8" s="19"/>
      <c r="V8" s="13"/>
      <c r="W8" s="18"/>
      <c r="Z8" s="16"/>
      <c r="AA8" s="18"/>
      <c r="AB8" s="20"/>
      <c r="AC8" s="19"/>
      <c r="AD8" s="16"/>
    </row>
    <row r="9" spans="1:30" ht="13.5" customHeight="1" thickBot="1" x14ac:dyDescent="0.3">
      <c r="A9" s="53"/>
      <c r="B9" s="53"/>
      <c r="C9" s="53"/>
      <c r="D9" s="53"/>
      <c r="E9" s="84"/>
      <c r="F9" s="53"/>
      <c r="G9" s="84"/>
      <c r="H9" s="85"/>
      <c r="I9" s="53"/>
      <c r="J9" s="84"/>
      <c r="K9" s="84"/>
      <c r="L9" s="53"/>
      <c r="M9" s="84"/>
      <c r="N9" s="84"/>
      <c r="O9" s="53"/>
      <c r="P9" s="84"/>
      <c r="Q9" s="28"/>
      <c r="R9" s="23"/>
      <c r="S9" s="28"/>
      <c r="T9" s="31"/>
      <c r="U9" s="31"/>
      <c r="V9" s="30"/>
      <c r="W9" s="16"/>
      <c r="Z9" s="16"/>
      <c r="AA9" s="16"/>
      <c r="AB9" s="16"/>
      <c r="AC9" s="16"/>
      <c r="AD9" s="16"/>
    </row>
    <row r="10" spans="1:30" ht="67.150000000000006" customHeight="1" x14ac:dyDescent="0.25">
      <c r="A10" s="73" t="s">
        <v>282</v>
      </c>
      <c r="B10" s="87" t="s">
        <v>286</v>
      </c>
      <c r="C10" s="88" t="s">
        <v>168</v>
      </c>
      <c r="D10" s="89" t="s">
        <v>302</v>
      </c>
      <c r="E10" s="90" t="s">
        <v>287</v>
      </c>
      <c r="F10" s="88" t="s">
        <v>10</v>
      </c>
      <c r="G10" s="89" t="s">
        <v>303</v>
      </c>
      <c r="H10" s="87" t="s">
        <v>288</v>
      </c>
      <c r="I10" s="88" t="s">
        <v>12</v>
      </c>
      <c r="J10" s="89" t="s">
        <v>304</v>
      </c>
      <c r="K10" s="87" t="s">
        <v>289</v>
      </c>
      <c r="L10" s="88" t="s">
        <v>15</v>
      </c>
      <c r="M10" s="89" t="s">
        <v>305</v>
      </c>
      <c r="N10" s="87" t="s">
        <v>290</v>
      </c>
      <c r="O10" s="88" t="s">
        <v>18</v>
      </c>
      <c r="P10" s="91" t="s">
        <v>306</v>
      </c>
      <c r="Q10" s="35"/>
      <c r="R10" s="36"/>
      <c r="S10" s="35"/>
      <c r="T10" s="21"/>
      <c r="U10" s="21"/>
      <c r="V10" s="30"/>
      <c r="Z10" s="16"/>
      <c r="AA10" s="16"/>
      <c r="AB10" s="16"/>
      <c r="AC10" s="16"/>
      <c r="AD10" s="16"/>
    </row>
    <row r="11" spans="1:30" x14ac:dyDescent="0.25">
      <c r="A11" s="92" t="s">
        <v>0</v>
      </c>
      <c r="B11" s="222">
        <v>1074.4894096703001</v>
      </c>
      <c r="C11" s="222">
        <v>9837.6</v>
      </c>
      <c r="D11" s="77">
        <v>0.10922271790582053</v>
      </c>
      <c r="E11" s="224">
        <v>96.077551453999988</v>
      </c>
      <c r="F11" s="225">
        <v>274.8</v>
      </c>
      <c r="G11" s="78">
        <v>0.3496271886972343</v>
      </c>
      <c r="H11" s="232">
        <v>434.82789781600002</v>
      </c>
      <c r="I11" s="222">
        <v>1891</v>
      </c>
      <c r="J11" s="77">
        <v>0.22994600624854575</v>
      </c>
      <c r="K11" s="224">
        <v>7.5922639384000004</v>
      </c>
      <c r="L11" s="225">
        <v>63.8</v>
      </c>
      <c r="M11" s="78">
        <v>0.119001002169279</v>
      </c>
      <c r="N11" s="232">
        <v>535.99169645059999</v>
      </c>
      <c r="O11" s="222">
        <v>883.2</v>
      </c>
      <c r="P11" s="79">
        <v>0.60687465630729165</v>
      </c>
      <c r="Q11" s="28"/>
      <c r="R11" s="22"/>
      <c r="S11" s="28"/>
      <c r="T11" s="22"/>
      <c r="U11" s="23"/>
      <c r="V11" s="13"/>
    </row>
    <row r="12" spans="1:30" x14ac:dyDescent="0.25">
      <c r="A12" s="92" t="s">
        <v>1</v>
      </c>
      <c r="B12" s="222">
        <v>610.45235652940005</v>
      </c>
      <c r="C12" s="222">
        <v>4611.6000000000004</v>
      </c>
      <c r="D12" s="77">
        <v>0.13237322329113541</v>
      </c>
      <c r="E12" s="230">
        <v>57.073925920000001</v>
      </c>
      <c r="F12" s="231">
        <v>156</v>
      </c>
      <c r="G12" s="78">
        <v>0.36585849948717947</v>
      </c>
      <c r="H12" s="232">
        <v>298.26629778199998</v>
      </c>
      <c r="I12" s="222">
        <v>1097.8</v>
      </c>
      <c r="J12" s="77">
        <v>0.27169456893969757</v>
      </c>
      <c r="K12" s="224">
        <v>5.7492392160000003</v>
      </c>
      <c r="L12" s="225">
        <v>36.6</v>
      </c>
      <c r="M12" s="78">
        <v>0.15708303868852461</v>
      </c>
      <c r="N12" s="232">
        <v>249.36289360400002</v>
      </c>
      <c r="O12" s="222">
        <v>388.4</v>
      </c>
      <c r="P12" s="79">
        <v>0.64202598765190533</v>
      </c>
      <c r="Q12" s="28"/>
      <c r="R12" s="22"/>
      <c r="S12" s="28"/>
      <c r="T12" s="22"/>
      <c r="U12" s="23"/>
      <c r="V12" s="13"/>
    </row>
    <row r="13" spans="1:30" ht="15.75" thickBot="1" x14ac:dyDescent="0.3">
      <c r="A13" s="80" t="s">
        <v>2</v>
      </c>
      <c r="B13" s="223">
        <v>464.03705314090001</v>
      </c>
      <c r="C13" s="223">
        <v>5226</v>
      </c>
      <c r="D13" s="81">
        <v>8.8793925208744739E-2</v>
      </c>
      <c r="E13" s="226">
        <v>39.003625533999994</v>
      </c>
      <c r="F13" s="227">
        <v>118.8</v>
      </c>
      <c r="G13" s="82">
        <v>0.32831334624579123</v>
      </c>
      <c r="H13" s="233">
        <v>136.56160003400001</v>
      </c>
      <c r="I13" s="223">
        <v>793.2</v>
      </c>
      <c r="J13" s="81">
        <v>0.17216540599344426</v>
      </c>
      <c r="K13" s="226">
        <v>1.8430247223999998</v>
      </c>
      <c r="L13" s="227">
        <v>27.2</v>
      </c>
      <c r="M13" s="82">
        <v>6.7758261852941176E-2</v>
      </c>
      <c r="N13" s="233">
        <v>286.62880284660002</v>
      </c>
      <c r="O13" s="223">
        <v>494.8</v>
      </c>
      <c r="P13" s="83">
        <v>0.57928213994866617</v>
      </c>
      <c r="Q13" s="28"/>
      <c r="R13" s="22"/>
      <c r="S13" s="28"/>
      <c r="T13" s="22"/>
      <c r="U13" s="23"/>
      <c r="V13" s="13"/>
    </row>
    <row r="14" spans="1:30" ht="15.75" thickBot="1" x14ac:dyDescent="0.3">
      <c r="A14" s="53"/>
      <c r="B14" s="53"/>
      <c r="C14" s="53"/>
      <c r="D14" s="53"/>
      <c r="E14" s="84"/>
      <c r="F14" s="53"/>
      <c r="G14" s="84"/>
      <c r="H14" s="84"/>
      <c r="I14" s="53"/>
      <c r="J14" s="84"/>
      <c r="K14" s="84"/>
      <c r="L14" s="53"/>
      <c r="M14" s="84"/>
      <c r="N14" s="84"/>
      <c r="O14" s="53"/>
      <c r="P14" s="84"/>
      <c r="Q14" s="28"/>
      <c r="R14" s="31"/>
      <c r="S14" s="28"/>
      <c r="T14" s="31"/>
      <c r="U14" s="31"/>
      <c r="V14" s="30"/>
    </row>
    <row r="15" spans="1:30" ht="67.150000000000006" customHeight="1" x14ac:dyDescent="0.25">
      <c r="A15" s="73" t="s">
        <v>283</v>
      </c>
      <c r="B15" s="90" t="s">
        <v>291</v>
      </c>
      <c r="C15" s="88" t="s">
        <v>169</v>
      </c>
      <c r="D15" s="89" t="s">
        <v>307</v>
      </c>
      <c r="E15" s="87" t="s">
        <v>292</v>
      </c>
      <c r="F15" s="88" t="s">
        <v>9</v>
      </c>
      <c r="G15" s="89" t="s">
        <v>308</v>
      </c>
      <c r="H15" s="87" t="s">
        <v>293</v>
      </c>
      <c r="I15" s="88" t="s">
        <v>13</v>
      </c>
      <c r="J15" s="89" t="s">
        <v>309</v>
      </c>
      <c r="K15" s="87" t="s">
        <v>294</v>
      </c>
      <c r="L15" s="88" t="s">
        <v>14</v>
      </c>
      <c r="M15" s="89" t="s">
        <v>310</v>
      </c>
      <c r="N15" s="87" t="s">
        <v>295</v>
      </c>
      <c r="O15" s="88" t="s">
        <v>19</v>
      </c>
      <c r="P15" s="91" t="s">
        <v>311</v>
      </c>
      <c r="Q15" s="35"/>
      <c r="R15" s="36"/>
      <c r="S15" s="35"/>
      <c r="T15" s="21"/>
      <c r="U15" s="21"/>
      <c r="V15" s="30"/>
    </row>
    <row r="16" spans="1:30" x14ac:dyDescent="0.25">
      <c r="A16" s="76" t="s">
        <v>0</v>
      </c>
      <c r="B16" s="222">
        <v>2135.6125090997998</v>
      </c>
      <c r="C16" s="222">
        <v>45134</v>
      </c>
      <c r="D16" s="77">
        <v>4.7317155782775733E-2</v>
      </c>
      <c r="E16" s="224">
        <v>42.442682556000001</v>
      </c>
      <c r="F16" s="225">
        <v>85.8</v>
      </c>
      <c r="G16" s="78">
        <v>0.4946699598601399</v>
      </c>
      <c r="H16" s="232">
        <v>450.82483708800009</v>
      </c>
      <c r="I16" s="222">
        <v>2170.8000000000002</v>
      </c>
      <c r="J16" s="77">
        <v>0.2076768182642344</v>
      </c>
      <c r="K16" s="224">
        <v>17.050197312000002</v>
      </c>
      <c r="L16" s="225">
        <v>146</v>
      </c>
      <c r="M16" s="78">
        <v>0.11678217336986302</v>
      </c>
      <c r="N16" s="232">
        <v>1625.2947921539999</v>
      </c>
      <c r="O16" s="222">
        <v>2727.8</v>
      </c>
      <c r="P16" s="79">
        <v>0.59582623071852769</v>
      </c>
      <c r="Q16" s="28"/>
      <c r="R16" s="22"/>
      <c r="S16" s="28"/>
      <c r="T16" s="22"/>
      <c r="U16" s="23"/>
      <c r="V16" s="13"/>
    </row>
    <row r="17" spans="1:22" x14ac:dyDescent="0.25">
      <c r="A17" s="76" t="s">
        <v>1</v>
      </c>
      <c r="B17" s="222">
        <v>1086.5068028716</v>
      </c>
      <c r="C17" s="222">
        <v>20942.2</v>
      </c>
      <c r="D17" s="77">
        <v>5.188121605521865E-2</v>
      </c>
      <c r="E17" s="224">
        <v>25.106002205999999</v>
      </c>
      <c r="F17" s="225">
        <v>49</v>
      </c>
      <c r="G17" s="78">
        <v>0.51236739195918368</v>
      </c>
      <c r="H17" s="232">
        <v>288.83477333800005</v>
      </c>
      <c r="I17" s="222">
        <v>1148.4000000000001</v>
      </c>
      <c r="J17" s="77">
        <v>0.25151060025949151</v>
      </c>
      <c r="K17" s="224">
        <v>12.571527421999999</v>
      </c>
      <c r="L17" s="225">
        <v>81.599999999999994</v>
      </c>
      <c r="M17" s="78">
        <v>0.15406283605392157</v>
      </c>
      <c r="N17" s="232">
        <v>759.99449991799997</v>
      </c>
      <c r="O17" s="222">
        <v>1208</v>
      </c>
      <c r="P17" s="79">
        <v>0.62913451979966883</v>
      </c>
      <c r="Q17" s="28"/>
      <c r="R17" s="22"/>
      <c r="S17" s="28"/>
      <c r="T17" s="22"/>
      <c r="U17" s="23"/>
      <c r="V17" s="13"/>
    </row>
    <row r="18" spans="1:22" ht="15.75" thickBot="1" x14ac:dyDescent="0.3">
      <c r="A18" s="93" t="s">
        <v>2</v>
      </c>
      <c r="B18" s="223">
        <v>1049.1057062282</v>
      </c>
      <c r="C18" s="223">
        <v>24191.8</v>
      </c>
      <c r="D18" s="81">
        <v>4.33661697859688E-2</v>
      </c>
      <c r="E18" s="226">
        <v>17.336680350000002</v>
      </c>
      <c r="F18" s="227">
        <v>36.799999999999997</v>
      </c>
      <c r="G18" s="82">
        <v>0.47110544429347834</v>
      </c>
      <c r="H18" s="233">
        <v>161.99006375000002</v>
      </c>
      <c r="I18" s="223">
        <v>1022.4</v>
      </c>
      <c r="J18" s="81">
        <v>0.15844098567097029</v>
      </c>
      <c r="K18" s="226">
        <v>4.4786698899999999</v>
      </c>
      <c r="L18" s="227">
        <v>64.400000000000006</v>
      </c>
      <c r="M18" s="82">
        <v>6.9544563509316759E-2</v>
      </c>
      <c r="N18" s="233">
        <v>865.3002922359999</v>
      </c>
      <c r="O18" s="223">
        <v>1519.8</v>
      </c>
      <c r="P18" s="83">
        <v>0.56935142271088302</v>
      </c>
      <c r="Q18" s="28"/>
      <c r="R18" s="22"/>
      <c r="S18" s="28"/>
      <c r="T18" s="22"/>
      <c r="U18" s="23"/>
      <c r="V18" s="13"/>
    </row>
    <row r="19" spans="1:22" x14ac:dyDescent="0.25">
      <c r="A19" s="30"/>
      <c r="B19" s="30"/>
      <c r="C19" s="30"/>
      <c r="D19" s="30"/>
      <c r="E19" s="30"/>
      <c r="F19" s="30"/>
      <c r="G19" s="30"/>
      <c r="H19" s="30"/>
      <c r="I19" s="30"/>
      <c r="J19" s="30"/>
      <c r="K19" s="30"/>
      <c r="L19" s="30"/>
      <c r="M19" s="30"/>
      <c r="N19" s="30"/>
      <c r="O19" s="30"/>
      <c r="P19" s="30"/>
      <c r="Q19" s="30"/>
      <c r="R19" s="30"/>
      <c r="S19" s="30"/>
      <c r="T19" s="31"/>
      <c r="U19" s="31"/>
      <c r="V19" s="30"/>
    </row>
    <row r="20" spans="1:22" x14ac:dyDescent="0.25">
      <c r="A20" s="54" t="s">
        <v>269</v>
      </c>
      <c r="B20" s="55" t="s">
        <v>270</v>
      </c>
      <c r="C20" s="33"/>
      <c r="D20" s="33"/>
      <c r="E20" s="32"/>
      <c r="F20" s="30"/>
      <c r="G20" s="30"/>
      <c r="H20" s="32"/>
      <c r="I20" s="30"/>
      <c r="J20" s="30"/>
      <c r="K20" s="30"/>
      <c r="L20" s="30"/>
      <c r="M20" s="30"/>
      <c r="N20" s="30"/>
      <c r="O20" s="30"/>
      <c r="P20" s="30"/>
      <c r="Q20" s="30"/>
      <c r="R20" s="30"/>
      <c r="S20" s="30"/>
      <c r="T20" s="31"/>
      <c r="U20" s="31"/>
      <c r="V20" s="30"/>
    </row>
    <row r="21" spans="1:22" x14ac:dyDescent="0.25">
      <c r="A21" s="60"/>
      <c r="B21" s="55" t="s">
        <v>271</v>
      </c>
      <c r="C21" s="33"/>
      <c r="D21" s="33"/>
      <c r="E21" s="34"/>
      <c r="F21" s="30"/>
      <c r="G21" s="30"/>
      <c r="H21" s="34"/>
      <c r="I21" s="30"/>
      <c r="J21" s="30"/>
      <c r="K21" s="30"/>
      <c r="L21" s="30"/>
      <c r="M21" s="30"/>
      <c r="N21" s="30"/>
      <c r="O21" s="30"/>
      <c r="P21" s="30"/>
      <c r="Q21" s="30"/>
      <c r="R21" s="30"/>
      <c r="S21" s="30"/>
      <c r="T21" s="30"/>
      <c r="U21" s="30"/>
      <c r="V21" s="30"/>
    </row>
    <row r="22" spans="1:22" x14ac:dyDescent="0.25">
      <c r="A22" s="60"/>
      <c r="B22" s="55" t="s">
        <v>272</v>
      </c>
      <c r="C22" s="33"/>
      <c r="D22" s="33"/>
      <c r="E22" s="34"/>
      <c r="F22" s="30"/>
      <c r="G22" s="30"/>
      <c r="H22" s="34"/>
      <c r="I22" s="30"/>
      <c r="J22" s="30"/>
      <c r="K22" s="30"/>
      <c r="L22" s="30"/>
      <c r="M22" s="30"/>
      <c r="N22" s="30"/>
      <c r="O22" s="30"/>
      <c r="P22" s="30"/>
      <c r="Q22" s="30"/>
      <c r="R22" s="30"/>
      <c r="S22" s="30"/>
      <c r="T22" s="30"/>
      <c r="U22" s="30"/>
      <c r="V22" s="30"/>
    </row>
    <row r="23" spans="1:22" x14ac:dyDescent="0.25">
      <c r="A23" s="60"/>
      <c r="B23" s="55" t="s">
        <v>273</v>
      </c>
      <c r="C23" s="33"/>
      <c r="D23" s="33"/>
      <c r="E23" s="34"/>
      <c r="F23" s="30"/>
      <c r="G23" s="30"/>
      <c r="H23" s="34"/>
      <c r="I23" s="30"/>
      <c r="J23" s="30"/>
      <c r="K23" s="30"/>
      <c r="L23" s="30"/>
      <c r="M23" s="30"/>
      <c r="N23" s="30"/>
      <c r="O23" s="30"/>
      <c r="P23" s="30"/>
      <c r="Q23" s="30"/>
      <c r="R23" s="30"/>
      <c r="S23" s="30"/>
      <c r="T23" s="30"/>
      <c r="U23" s="30"/>
      <c r="V23" s="30"/>
    </row>
    <row r="24" spans="1:22" x14ac:dyDescent="0.25">
      <c r="A24" s="54" t="s">
        <v>274</v>
      </c>
      <c r="B24" s="55" t="s">
        <v>398</v>
      </c>
      <c r="C24" s="33"/>
      <c r="D24" s="33"/>
      <c r="E24" s="34"/>
      <c r="F24" s="30"/>
      <c r="G24" s="30"/>
      <c r="H24" s="34"/>
      <c r="I24" s="30"/>
      <c r="J24" s="30"/>
      <c r="K24" s="30"/>
      <c r="L24" s="30"/>
      <c r="M24" s="30"/>
      <c r="N24" s="30"/>
      <c r="O24" s="30"/>
      <c r="P24" s="30"/>
      <c r="Q24" s="30"/>
      <c r="R24" s="30"/>
      <c r="S24" s="30"/>
      <c r="T24" s="30"/>
      <c r="U24" s="30"/>
      <c r="V24" s="30"/>
    </row>
    <row r="25" spans="1:22" x14ac:dyDescent="0.25">
      <c r="A25" s="54"/>
      <c r="B25" s="62" t="s">
        <v>278</v>
      </c>
      <c r="C25" s="33"/>
      <c r="D25" s="33"/>
      <c r="E25" s="34"/>
      <c r="F25" s="30"/>
      <c r="G25" s="30"/>
      <c r="H25" s="34"/>
      <c r="I25" s="30"/>
      <c r="J25" s="30"/>
      <c r="K25" s="30"/>
      <c r="L25" s="30"/>
      <c r="M25" s="30"/>
      <c r="N25" s="30"/>
      <c r="O25" s="30"/>
      <c r="P25" s="30"/>
      <c r="Q25" s="30"/>
      <c r="R25" s="30"/>
      <c r="S25" s="30"/>
      <c r="T25" s="30"/>
      <c r="U25" s="30"/>
      <c r="V25" s="30"/>
    </row>
    <row r="26" spans="1:22" x14ac:dyDescent="0.25">
      <c r="A26" s="60"/>
      <c r="B26" s="55" t="s">
        <v>275</v>
      </c>
      <c r="C26" s="33"/>
      <c r="D26" s="33"/>
      <c r="E26" s="34"/>
      <c r="F26" s="30"/>
      <c r="G26" s="30"/>
      <c r="H26" s="34"/>
      <c r="I26" s="30"/>
      <c r="J26" s="30"/>
      <c r="K26" s="30"/>
      <c r="L26" s="30"/>
      <c r="M26" s="30"/>
      <c r="N26" s="30"/>
      <c r="O26" s="30"/>
      <c r="P26" s="30"/>
      <c r="Q26" s="30"/>
      <c r="R26" s="30"/>
      <c r="S26" s="30"/>
      <c r="T26" s="30"/>
      <c r="U26" s="30"/>
      <c r="V26" s="30"/>
    </row>
    <row r="27" spans="1:22" x14ac:dyDescent="0.25">
      <c r="A27" s="60"/>
      <c r="B27" s="55" t="s">
        <v>276</v>
      </c>
      <c r="C27" s="30"/>
      <c r="D27" s="30"/>
      <c r="E27" s="30"/>
      <c r="F27" s="30"/>
      <c r="G27" s="30"/>
      <c r="H27" s="30"/>
      <c r="I27" s="30"/>
      <c r="J27" s="30"/>
      <c r="K27" s="30"/>
      <c r="L27" s="30"/>
      <c r="M27" s="30"/>
      <c r="N27" s="30"/>
      <c r="O27" s="30"/>
      <c r="P27" s="30"/>
      <c r="Q27" s="30"/>
      <c r="R27" s="30"/>
      <c r="S27" s="30"/>
      <c r="T27" s="30"/>
      <c r="U27" s="30"/>
      <c r="V27" s="30"/>
    </row>
    <row r="28" spans="1:22" x14ac:dyDescent="0.25">
      <c r="A28" s="60"/>
      <c r="B28" s="53" t="s">
        <v>315</v>
      </c>
      <c r="C28" s="30"/>
      <c r="D28" s="30"/>
      <c r="E28" s="30"/>
      <c r="F28" s="30"/>
      <c r="G28" s="30"/>
      <c r="H28" s="30"/>
      <c r="I28" s="30"/>
      <c r="J28" s="30"/>
      <c r="K28" s="30"/>
      <c r="L28" s="30"/>
      <c r="M28" s="30"/>
      <c r="N28" s="30"/>
      <c r="O28" s="30"/>
      <c r="P28" s="30"/>
      <c r="Q28" s="30"/>
      <c r="R28" s="30"/>
      <c r="S28" s="30"/>
      <c r="T28" s="30"/>
      <c r="U28" s="30"/>
      <c r="V28" s="30"/>
    </row>
    <row r="29" spans="1:22" x14ac:dyDescent="0.25">
      <c r="A29" s="54" t="s">
        <v>277</v>
      </c>
      <c r="B29" s="55" t="s">
        <v>688</v>
      </c>
      <c r="C29" s="30"/>
      <c r="D29" s="30"/>
      <c r="E29" s="30"/>
      <c r="F29" s="30"/>
      <c r="G29" s="30"/>
      <c r="H29" s="30"/>
      <c r="I29" s="30"/>
      <c r="J29" s="30"/>
      <c r="K29" s="30"/>
      <c r="L29" s="30"/>
      <c r="M29" s="30"/>
      <c r="N29" s="30"/>
      <c r="O29" s="30"/>
      <c r="P29" s="30"/>
      <c r="Q29" s="30"/>
      <c r="R29" s="30"/>
      <c r="S29" s="30"/>
      <c r="T29" s="30"/>
      <c r="U29" s="30"/>
      <c r="V29" s="30"/>
    </row>
    <row r="30" spans="1:22" x14ac:dyDescent="0.25">
      <c r="A30" s="54"/>
      <c r="B30" s="55"/>
      <c r="C30" s="30"/>
      <c r="D30" s="30"/>
      <c r="E30" s="30"/>
      <c r="F30" s="30"/>
      <c r="G30" s="30"/>
      <c r="H30" s="30"/>
      <c r="I30" s="30"/>
      <c r="J30" s="30"/>
      <c r="K30" s="30"/>
      <c r="L30" s="30"/>
      <c r="M30" s="30"/>
      <c r="N30" s="30"/>
      <c r="O30" s="30"/>
      <c r="P30" s="30"/>
      <c r="Q30" s="30"/>
      <c r="R30" s="30"/>
      <c r="S30" s="30"/>
      <c r="T30" s="30"/>
      <c r="U30" s="30"/>
      <c r="V30" s="30"/>
    </row>
    <row r="31" spans="1:22" x14ac:dyDescent="0.25">
      <c r="A31" s="46" t="s">
        <v>7</v>
      </c>
      <c r="B31" s="11"/>
      <c r="C31" s="11"/>
      <c r="D31" s="11"/>
      <c r="E31" s="30"/>
      <c r="F31" s="30"/>
      <c r="G31" s="30"/>
      <c r="H31" s="30"/>
      <c r="I31" s="30"/>
      <c r="J31" s="30"/>
      <c r="K31" s="30"/>
      <c r="L31" s="30"/>
      <c r="M31" s="30"/>
      <c r="N31" s="30"/>
      <c r="O31" s="30"/>
      <c r="P31" s="30"/>
      <c r="Q31" s="30"/>
      <c r="R31" s="30"/>
      <c r="S31" s="30"/>
      <c r="T31" s="30"/>
      <c r="U31" s="30"/>
      <c r="V31" s="30"/>
    </row>
    <row r="32" spans="1:22" x14ac:dyDescent="0.25">
      <c r="A32" s="15" t="s">
        <v>6</v>
      </c>
      <c r="B32" s="15"/>
      <c r="C32" s="15"/>
      <c r="D32" s="15"/>
      <c r="E32" s="30"/>
      <c r="F32" s="30"/>
      <c r="G32" s="30"/>
      <c r="H32" s="30"/>
      <c r="I32" s="30"/>
      <c r="J32" s="30"/>
      <c r="K32" s="30"/>
      <c r="L32" s="30"/>
      <c r="M32" s="30"/>
      <c r="N32" s="30"/>
      <c r="O32" s="30"/>
      <c r="P32" s="30"/>
      <c r="Q32" s="30"/>
      <c r="R32" s="30"/>
      <c r="S32" s="30"/>
      <c r="T32" s="30"/>
      <c r="U32" s="30"/>
      <c r="V32" s="30"/>
    </row>
    <row r="33" spans="1:22" x14ac:dyDescent="0.25">
      <c r="A33" s="30"/>
      <c r="B33" s="30"/>
      <c r="C33" s="30"/>
      <c r="D33" s="30"/>
      <c r="E33" s="30"/>
      <c r="F33" s="30"/>
      <c r="G33" s="30"/>
      <c r="H33" s="30"/>
      <c r="I33" s="30"/>
      <c r="J33" s="30"/>
      <c r="K33" s="30"/>
      <c r="L33" s="30"/>
      <c r="M33" s="30"/>
      <c r="N33" s="30"/>
      <c r="O33" s="30"/>
      <c r="P33" s="30"/>
      <c r="Q33" s="30"/>
      <c r="R33" s="30"/>
      <c r="S33" s="30"/>
      <c r="T33" s="30"/>
      <c r="U33" s="30"/>
      <c r="V33" s="30"/>
    </row>
    <row r="34" spans="1:22" x14ac:dyDescent="0.25">
      <c r="A34" s="30"/>
      <c r="B34" s="30"/>
      <c r="C34" s="30"/>
      <c r="D34" s="30"/>
      <c r="E34" s="30"/>
      <c r="F34" s="30"/>
      <c r="G34" s="30"/>
      <c r="H34" s="30"/>
      <c r="I34" s="30"/>
      <c r="J34" s="30"/>
      <c r="K34" s="30"/>
      <c r="L34" s="30"/>
      <c r="M34" s="30"/>
      <c r="N34" s="30"/>
      <c r="O34" s="30"/>
      <c r="P34" s="30"/>
      <c r="Q34" s="30"/>
      <c r="R34" s="30"/>
      <c r="S34" s="30"/>
      <c r="T34" s="30"/>
      <c r="U34" s="30"/>
      <c r="V34" s="30"/>
    </row>
    <row r="35" spans="1:22" x14ac:dyDescent="0.25">
      <c r="A35" s="30"/>
      <c r="B35" s="30"/>
      <c r="C35" s="30"/>
      <c r="D35" s="30"/>
      <c r="E35" s="30"/>
      <c r="F35" s="30"/>
      <c r="G35" s="30"/>
      <c r="H35" s="30"/>
      <c r="I35" s="30"/>
      <c r="J35" s="30"/>
      <c r="K35" s="30"/>
      <c r="L35" s="30"/>
      <c r="M35" s="30"/>
      <c r="N35" s="30"/>
      <c r="O35" s="30"/>
      <c r="P35" s="30"/>
      <c r="Q35" s="30"/>
      <c r="R35" s="30"/>
      <c r="S35" s="30"/>
      <c r="T35" s="30"/>
      <c r="U35" s="30"/>
      <c r="V35" s="30"/>
    </row>
    <row r="36" spans="1:22" x14ac:dyDescent="0.25">
      <c r="A36" s="30"/>
      <c r="B36" s="30"/>
      <c r="C36" s="30"/>
      <c r="D36" s="30"/>
      <c r="E36" s="30"/>
      <c r="F36" s="30"/>
      <c r="G36" s="30"/>
      <c r="H36" s="30"/>
      <c r="I36" s="30"/>
      <c r="J36" s="30"/>
      <c r="K36" s="30"/>
      <c r="L36" s="30"/>
      <c r="M36" s="30"/>
      <c r="N36" s="30"/>
      <c r="O36" s="30"/>
      <c r="P36" s="30"/>
      <c r="Q36" s="30"/>
      <c r="R36" s="30"/>
      <c r="S36" s="30"/>
      <c r="T36" s="30"/>
      <c r="U36" s="30"/>
      <c r="V36" s="30"/>
    </row>
    <row r="37" spans="1:22" x14ac:dyDescent="0.25">
      <c r="A37" s="30"/>
      <c r="B37" s="30"/>
      <c r="C37" s="30"/>
      <c r="D37" s="30"/>
      <c r="E37" s="30"/>
      <c r="F37" s="30"/>
      <c r="G37" s="30"/>
      <c r="H37" s="30"/>
      <c r="I37" s="30"/>
      <c r="J37" s="30"/>
      <c r="K37" s="30"/>
      <c r="L37" s="30"/>
      <c r="M37" s="30"/>
      <c r="N37" s="30"/>
      <c r="O37" s="30"/>
      <c r="P37" s="30"/>
      <c r="Q37" s="30"/>
      <c r="R37" s="30"/>
      <c r="S37" s="30"/>
      <c r="T37" s="30"/>
      <c r="U37" s="30"/>
      <c r="V37" s="30"/>
    </row>
    <row r="38" spans="1:22" x14ac:dyDescent="0.25">
      <c r="A38" s="30"/>
      <c r="B38" s="30"/>
      <c r="C38" s="30"/>
      <c r="D38" s="30"/>
      <c r="E38" s="30"/>
      <c r="F38" s="30"/>
      <c r="G38" s="30"/>
      <c r="H38" s="30"/>
      <c r="I38" s="30"/>
      <c r="J38" s="30"/>
      <c r="K38" s="30"/>
      <c r="L38" s="30"/>
      <c r="M38" s="30"/>
      <c r="N38" s="30"/>
      <c r="O38" s="30"/>
      <c r="P38" s="30"/>
      <c r="Q38" s="30"/>
      <c r="R38" s="30"/>
      <c r="S38" s="30"/>
      <c r="T38" s="30"/>
      <c r="U38" s="30"/>
      <c r="V38" s="30"/>
    </row>
    <row r="39" spans="1:22" x14ac:dyDescent="0.25">
      <c r="A39" s="30"/>
      <c r="B39" s="30"/>
      <c r="C39" s="30"/>
      <c r="D39" s="30"/>
      <c r="E39" s="30"/>
      <c r="F39" s="30"/>
      <c r="G39" s="30"/>
      <c r="H39" s="30"/>
      <c r="I39" s="30"/>
      <c r="J39" s="30"/>
      <c r="K39" s="30"/>
      <c r="L39" s="30"/>
      <c r="M39" s="30"/>
      <c r="N39" s="30"/>
      <c r="O39" s="30"/>
      <c r="P39" s="30"/>
      <c r="Q39" s="30"/>
      <c r="R39" s="30"/>
      <c r="S39" s="30"/>
      <c r="T39" s="30"/>
      <c r="U39" s="30"/>
      <c r="V39" s="30"/>
    </row>
    <row r="40" spans="1:22" x14ac:dyDescent="0.25">
      <c r="A40" s="30"/>
      <c r="B40" s="30"/>
      <c r="C40" s="30"/>
      <c r="D40" s="30"/>
      <c r="E40" s="30"/>
      <c r="F40" s="30"/>
      <c r="G40" s="30"/>
      <c r="H40" s="30"/>
      <c r="I40" s="30"/>
      <c r="J40" s="30"/>
      <c r="K40" s="30"/>
      <c r="L40" s="30"/>
      <c r="M40" s="30"/>
      <c r="N40" s="30"/>
      <c r="O40" s="30"/>
      <c r="P40" s="30"/>
      <c r="Q40" s="30"/>
      <c r="R40" s="30"/>
      <c r="S40" s="30"/>
      <c r="T40" s="30"/>
      <c r="U40" s="30"/>
      <c r="V40" s="30"/>
    </row>
    <row r="41" spans="1:22" x14ac:dyDescent="0.25">
      <c r="A41" s="30"/>
      <c r="B41" s="30"/>
      <c r="C41" s="30"/>
      <c r="D41" s="30"/>
      <c r="E41" s="30"/>
      <c r="F41" s="30"/>
      <c r="G41" s="30"/>
      <c r="H41" s="30"/>
      <c r="I41" s="30"/>
      <c r="J41" s="30"/>
      <c r="K41" s="30"/>
      <c r="L41" s="30"/>
      <c r="M41" s="30"/>
      <c r="N41" s="30"/>
      <c r="O41" s="30"/>
      <c r="P41" s="30"/>
      <c r="Q41" s="30"/>
      <c r="R41" s="30"/>
      <c r="S41" s="30"/>
      <c r="T41" s="30"/>
      <c r="U41" s="30"/>
      <c r="V41" s="30"/>
    </row>
    <row r="42" spans="1:22" x14ac:dyDescent="0.25">
      <c r="A42" s="30"/>
      <c r="B42" s="30"/>
      <c r="C42" s="30"/>
      <c r="D42" s="30"/>
      <c r="E42" s="30"/>
      <c r="F42" s="30"/>
      <c r="G42" s="30"/>
      <c r="H42" s="30"/>
      <c r="I42" s="30"/>
      <c r="J42" s="30"/>
      <c r="K42" s="30"/>
      <c r="L42" s="30"/>
      <c r="M42" s="30"/>
      <c r="N42" s="30"/>
      <c r="O42" s="30"/>
      <c r="P42" s="30"/>
      <c r="Q42" s="30"/>
      <c r="R42" s="30"/>
      <c r="S42" s="30"/>
      <c r="T42" s="30"/>
      <c r="U42" s="30"/>
      <c r="V42" s="30"/>
    </row>
    <row r="43" spans="1:22" x14ac:dyDescent="0.25">
      <c r="A43" s="30"/>
      <c r="B43" s="30"/>
      <c r="C43" s="30"/>
      <c r="D43" s="30"/>
      <c r="E43" s="30"/>
      <c r="F43" s="30"/>
      <c r="G43" s="30"/>
      <c r="H43" s="30"/>
      <c r="I43" s="30"/>
      <c r="J43" s="30"/>
      <c r="K43" s="30"/>
      <c r="L43" s="30"/>
      <c r="M43" s="30"/>
      <c r="N43" s="30"/>
      <c r="O43" s="30"/>
      <c r="P43" s="30"/>
      <c r="Q43" s="30"/>
      <c r="R43" s="30"/>
      <c r="S43" s="30"/>
      <c r="T43" s="30"/>
      <c r="U43" s="30"/>
      <c r="V43" s="30"/>
    </row>
    <row r="44" spans="1:22" x14ac:dyDescent="0.25">
      <c r="A44" s="30"/>
      <c r="B44" s="30"/>
      <c r="C44" s="30"/>
      <c r="D44" s="30"/>
      <c r="E44" s="30"/>
      <c r="F44" s="30"/>
      <c r="G44" s="30"/>
      <c r="H44" s="30"/>
      <c r="I44" s="30"/>
      <c r="J44" s="30"/>
      <c r="K44" s="30"/>
      <c r="L44" s="30"/>
      <c r="M44" s="30"/>
      <c r="N44" s="30"/>
      <c r="O44" s="30"/>
      <c r="P44" s="30"/>
      <c r="Q44" s="30"/>
      <c r="R44" s="30"/>
      <c r="S44" s="30"/>
      <c r="T44" s="30"/>
      <c r="U44" s="30"/>
      <c r="V44" s="30"/>
    </row>
    <row r="45" spans="1:22" x14ac:dyDescent="0.25">
      <c r="A45" s="30"/>
      <c r="B45" s="30"/>
      <c r="C45" s="30"/>
      <c r="D45" s="30"/>
      <c r="E45" s="30"/>
      <c r="F45" s="30"/>
      <c r="G45" s="30"/>
      <c r="H45" s="30"/>
      <c r="I45" s="30"/>
      <c r="J45" s="30"/>
      <c r="K45" s="30"/>
      <c r="L45" s="30"/>
      <c r="M45" s="30"/>
      <c r="N45" s="30"/>
      <c r="O45" s="30"/>
      <c r="P45" s="30"/>
      <c r="Q45" s="30"/>
      <c r="R45" s="30"/>
      <c r="S45" s="30"/>
      <c r="T45" s="30"/>
      <c r="U45" s="30"/>
      <c r="V45" s="30"/>
    </row>
    <row r="46" spans="1:22" x14ac:dyDescent="0.25">
      <c r="A46" s="30"/>
      <c r="B46" s="30"/>
      <c r="C46" s="30"/>
      <c r="D46" s="30"/>
      <c r="E46" s="30"/>
      <c r="F46" s="30"/>
      <c r="G46" s="30"/>
      <c r="H46" s="30"/>
      <c r="I46" s="30"/>
      <c r="J46" s="30"/>
      <c r="K46" s="30"/>
      <c r="L46" s="30"/>
      <c r="M46" s="30"/>
      <c r="N46" s="30"/>
      <c r="O46" s="30"/>
      <c r="P46" s="30"/>
      <c r="Q46" s="30"/>
      <c r="R46" s="30"/>
      <c r="S46" s="30"/>
      <c r="T46" s="30"/>
      <c r="U46" s="30"/>
      <c r="V46" s="30"/>
    </row>
    <row r="47" spans="1:22" x14ac:dyDescent="0.25">
      <c r="A47" s="30"/>
      <c r="B47" s="30"/>
      <c r="C47" s="30"/>
      <c r="D47" s="30"/>
      <c r="E47" s="30"/>
      <c r="F47" s="30"/>
      <c r="G47" s="30"/>
      <c r="H47" s="30"/>
      <c r="I47" s="30"/>
      <c r="J47" s="30"/>
      <c r="K47" s="30"/>
      <c r="L47" s="30"/>
      <c r="M47" s="30"/>
      <c r="N47" s="30"/>
      <c r="O47" s="30"/>
      <c r="P47" s="30"/>
      <c r="Q47" s="30"/>
      <c r="R47" s="30"/>
      <c r="S47" s="30"/>
      <c r="T47" s="30"/>
      <c r="U47" s="30"/>
      <c r="V47" s="30"/>
    </row>
    <row r="48" spans="1:22" x14ac:dyDescent="0.25">
      <c r="A48" s="30"/>
      <c r="B48" s="30"/>
      <c r="C48" s="30"/>
      <c r="D48" s="30"/>
      <c r="E48" s="30"/>
      <c r="F48" s="30"/>
      <c r="G48" s="30"/>
      <c r="H48" s="30"/>
      <c r="I48" s="30"/>
      <c r="J48" s="30"/>
      <c r="K48" s="30"/>
      <c r="L48" s="30"/>
      <c r="M48" s="30"/>
      <c r="N48" s="30"/>
      <c r="O48" s="30"/>
      <c r="P48" s="30"/>
      <c r="Q48" s="30"/>
      <c r="R48" s="30"/>
      <c r="S48" s="30"/>
      <c r="T48" s="30"/>
      <c r="U48" s="30"/>
      <c r="V48" s="30"/>
    </row>
    <row r="49" spans="1:22" x14ac:dyDescent="0.25">
      <c r="A49" s="30"/>
      <c r="B49" s="30"/>
      <c r="C49" s="30"/>
      <c r="D49" s="30"/>
      <c r="E49" s="30"/>
      <c r="F49" s="30"/>
      <c r="G49" s="30"/>
      <c r="H49" s="30"/>
      <c r="I49" s="30"/>
      <c r="J49" s="30"/>
      <c r="K49" s="30"/>
      <c r="L49" s="30"/>
      <c r="M49" s="30"/>
      <c r="N49" s="30"/>
      <c r="O49" s="30"/>
      <c r="P49" s="30"/>
      <c r="Q49" s="30"/>
      <c r="R49" s="30"/>
      <c r="S49" s="30"/>
      <c r="T49" s="30"/>
      <c r="U49" s="30"/>
      <c r="V49" s="30"/>
    </row>
    <row r="50" spans="1:22" x14ac:dyDescent="0.25">
      <c r="A50" s="30"/>
      <c r="B50" s="30"/>
      <c r="C50" s="30"/>
      <c r="D50" s="30"/>
      <c r="E50" s="30"/>
      <c r="F50" s="30"/>
      <c r="G50" s="30"/>
      <c r="H50" s="30"/>
      <c r="I50" s="30"/>
      <c r="J50" s="30"/>
      <c r="K50" s="30"/>
      <c r="L50" s="30"/>
      <c r="M50" s="30"/>
      <c r="N50" s="30"/>
      <c r="O50" s="30"/>
      <c r="P50" s="30"/>
      <c r="Q50" s="30"/>
      <c r="R50" s="30"/>
      <c r="S50" s="30"/>
      <c r="T50" s="30"/>
      <c r="U50" s="30"/>
      <c r="V50" s="30"/>
    </row>
    <row r="51" spans="1:22" x14ac:dyDescent="0.25">
      <c r="A51" s="30"/>
      <c r="B51" s="30"/>
      <c r="C51" s="30"/>
      <c r="D51" s="30"/>
      <c r="E51" s="30"/>
      <c r="F51" s="30"/>
      <c r="G51" s="30"/>
      <c r="H51" s="30"/>
      <c r="I51" s="30"/>
      <c r="J51" s="30"/>
      <c r="K51" s="30"/>
      <c r="L51" s="30"/>
      <c r="M51" s="30"/>
      <c r="N51" s="30"/>
      <c r="O51" s="30"/>
      <c r="P51" s="30"/>
      <c r="Q51" s="30"/>
      <c r="R51" s="30"/>
      <c r="S51" s="30"/>
      <c r="T51" s="30"/>
      <c r="U51" s="30"/>
      <c r="V51" s="30"/>
    </row>
    <row r="52" spans="1:22" x14ac:dyDescent="0.25">
      <c r="A52" s="30"/>
      <c r="B52" s="30"/>
      <c r="C52" s="30"/>
      <c r="D52" s="30"/>
      <c r="E52" s="30"/>
      <c r="F52" s="30"/>
      <c r="G52" s="30"/>
      <c r="H52" s="30"/>
      <c r="I52" s="30"/>
      <c r="J52" s="30"/>
      <c r="K52" s="30"/>
      <c r="L52" s="30"/>
      <c r="M52" s="30"/>
      <c r="N52" s="30"/>
      <c r="O52" s="30"/>
      <c r="P52" s="30"/>
      <c r="Q52" s="30"/>
      <c r="R52" s="30"/>
      <c r="S52" s="30"/>
      <c r="T52" s="30"/>
      <c r="U52" s="30"/>
      <c r="V52" s="30"/>
    </row>
    <row r="53" spans="1:22" x14ac:dyDescent="0.25">
      <c r="A53" s="30"/>
      <c r="B53" s="30"/>
      <c r="C53" s="30"/>
      <c r="D53" s="30"/>
      <c r="E53" s="30"/>
      <c r="F53" s="30"/>
      <c r="G53" s="30"/>
      <c r="H53" s="30"/>
      <c r="I53" s="30"/>
      <c r="J53" s="30"/>
      <c r="K53" s="30"/>
      <c r="L53" s="30"/>
      <c r="M53" s="30"/>
      <c r="N53" s="30"/>
      <c r="O53" s="30"/>
      <c r="P53" s="30"/>
      <c r="Q53" s="30"/>
      <c r="R53" s="30"/>
      <c r="S53" s="30"/>
      <c r="T53" s="30"/>
      <c r="U53" s="30"/>
      <c r="V53" s="30"/>
    </row>
    <row r="54" spans="1:22" x14ac:dyDescent="0.25">
      <c r="A54" s="30"/>
      <c r="B54" s="30"/>
      <c r="C54" s="30"/>
      <c r="D54" s="30"/>
      <c r="E54" s="30"/>
      <c r="F54" s="30"/>
      <c r="G54" s="30"/>
      <c r="H54" s="30"/>
      <c r="I54" s="30"/>
      <c r="J54" s="30"/>
      <c r="K54" s="30"/>
      <c r="L54" s="30"/>
      <c r="M54" s="30"/>
      <c r="N54" s="30"/>
      <c r="O54" s="30"/>
      <c r="P54" s="30"/>
      <c r="Q54" s="30"/>
      <c r="R54" s="30"/>
      <c r="S54" s="30"/>
      <c r="T54" s="30"/>
      <c r="U54" s="30"/>
      <c r="V54" s="30"/>
    </row>
    <row r="55" spans="1:22" x14ac:dyDescent="0.25">
      <c r="A55" s="30"/>
      <c r="B55" s="30"/>
      <c r="C55" s="30"/>
      <c r="D55" s="30"/>
      <c r="E55" s="30"/>
      <c r="F55" s="30"/>
      <c r="G55" s="30"/>
      <c r="H55" s="30"/>
      <c r="I55" s="30"/>
      <c r="J55" s="30"/>
      <c r="K55" s="30"/>
      <c r="L55" s="30"/>
      <c r="M55" s="30"/>
      <c r="N55" s="30"/>
      <c r="O55" s="30"/>
      <c r="P55" s="30"/>
      <c r="Q55" s="30"/>
      <c r="R55" s="30"/>
      <c r="S55" s="30"/>
      <c r="T55" s="30"/>
      <c r="U55" s="30"/>
      <c r="V55" s="30"/>
    </row>
    <row r="56" spans="1:22" x14ac:dyDescent="0.25">
      <c r="A56" s="30"/>
      <c r="B56" s="30"/>
      <c r="C56" s="30"/>
      <c r="D56" s="30"/>
      <c r="E56" s="30"/>
      <c r="F56" s="30"/>
      <c r="G56" s="30"/>
      <c r="H56" s="30"/>
      <c r="I56" s="30"/>
      <c r="J56" s="30"/>
      <c r="K56" s="30"/>
      <c r="L56" s="30"/>
      <c r="M56" s="30"/>
      <c r="N56" s="30"/>
      <c r="O56" s="30"/>
      <c r="P56" s="30"/>
      <c r="Q56" s="30"/>
      <c r="R56" s="30"/>
      <c r="S56" s="30"/>
      <c r="T56" s="30"/>
      <c r="U56" s="30"/>
      <c r="V56" s="30"/>
    </row>
    <row r="57" spans="1:22" x14ac:dyDescent="0.25">
      <c r="A57" s="30"/>
      <c r="B57" s="30"/>
      <c r="C57" s="30"/>
      <c r="D57" s="30"/>
      <c r="E57" s="30"/>
      <c r="F57" s="30"/>
      <c r="G57" s="30"/>
      <c r="H57" s="30"/>
      <c r="I57" s="30"/>
      <c r="J57" s="30"/>
      <c r="K57" s="30"/>
      <c r="L57" s="30"/>
      <c r="M57" s="30"/>
      <c r="N57" s="30"/>
      <c r="O57" s="30"/>
      <c r="P57" s="30"/>
      <c r="Q57" s="30"/>
      <c r="R57" s="30"/>
      <c r="S57" s="30"/>
      <c r="T57" s="30"/>
      <c r="U57" s="30"/>
      <c r="V57" s="30"/>
    </row>
    <row r="58" spans="1:22" x14ac:dyDescent="0.25">
      <c r="A58" s="30"/>
      <c r="B58" s="30"/>
      <c r="C58" s="30"/>
      <c r="D58" s="30"/>
      <c r="E58" s="30"/>
      <c r="F58" s="30"/>
      <c r="G58" s="30"/>
      <c r="H58" s="30"/>
      <c r="I58" s="30"/>
      <c r="J58" s="30"/>
      <c r="K58" s="30"/>
      <c r="L58" s="30"/>
      <c r="M58" s="30"/>
      <c r="N58" s="30"/>
      <c r="O58" s="30"/>
      <c r="P58" s="30"/>
      <c r="Q58" s="30"/>
      <c r="R58" s="30"/>
      <c r="S58" s="30"/>
      <c r="T58" s="30"/>
      <c r="U58" s="30"/>
      <c r="V58" s="30"/>
    </row>
    <row r="59" spans="1:22" x14ac:dyDescent="0.25">
      <c r="A59" s="30"/>
      <c r="B59" s="30"/>
      <c r="C59" s="30"/>
      <c r="D59" s="30"/>
      <c r="E59" s="30"/>
      <c r="F59" s="30"/>
      <c r="G59" s="30"/>
      <c r="H59" s="30"/>
      <c r="I59" s="30"/>
      <c r="J59" s="30"/>
      <c r="K59" s="30"/>
      <c r="L59" s="30"/>
      <c r="M59" s="30"/>
      <c r="N59" s="30"/>
      <c r="O59" s="30"/>
      <c r="P59" s="30"/>
      <c r="Q59" s="30"/>
      <c r="R59" s="30"/>
      <c r="S59" s="30"/>
      <c r="T59" s="30"/>
      <c r="U59" s="30"/>
      <c r="V59" s="30"/>
    </row>
    <row r="60" spans="1:22" x14ac:dyDescent="0.25">
      <c r="A60" s="30"/>
      <c r="B60" s="30"/>
      <c r="C60" s="30"/>
      <c r="D60" s="30"/>
      <c r="E60" s="30"/>
      <c r="F60" s="30"/>
      <c r="G60" s="30"/>
      <c r="H60" s="30"/>
      <c r="I60" s="30"/>
      <c r="J60" s="30"/>
      <c r="K60" s="30"/>
      <c r="L60" s="30"/>
      <c r="M60" s="30"/>
      <c r="N60" s="30"/>
      <c r="O60" s="30"/>
      <c r="P60" s="30"/>
      <c r="Q60" s="30"/>
      <c r="R60" s="30"/>
      <c r="S60" s="30"/>
      <c r="T60" s="30"/>
      <c r="U60" s="30"/>
      <c r="V60" s="30"/>
    </row>
    <row r="61" spans="1:22" x14ac:dyDescent="0.25">
      <c r="A61" s="30"/>
      <c r="B61" s="30"/>
      <c r="C61" s="30"/>
      <c r="D61" s="30"/>
      <c r="E61" s="30"/>
      <c r="F61" s="30"/>
      <c r="G61" s="30"/>
      <c r="H61" s="30"/>
      <c r="I61" s="30"/>
      <c r="J61" s="30"/>
      <c r="K61" s="30"/>
      <c r="L61" s="30"/>
      <c r="M61" s="30"/>
      <c r="N61" s="30"/>
      <c r="O61" s="30"/>
      <c r="P61" s="30"/>
      <c r="Q61" s="30"/>
      <c r="R61" s="30"/>
      <c r="S61" s="30"/>
      <c r="T61" s="30"/>
      <c r="U61" s="30"/>
      <c r="V61" s="30"/>
    </row>
    <row r="62" spans="1:22" x14ac:dyDescent="0.25">
      <c r="A62" s="30"/>
      <c r="B62" s="30"/>
      <c r="C62" s="30"/>
      <c r="D62" s="30"/>
      <c r="E62" s="30"/>
      <c r="F62" s="30"/>
      <c r="G62" s="30"/>
      <c r="H62" s="30"/>
      <c r="I62" s="30"/>
      <c r="J62" s="30"/>
      <c r="K62" s="30"/>
      <c r="L62" s="30"/>
      <c r="M62" s="30"/>
      <c r="N62" s="30"/>
      <c r="O62" s="30"/>
      <c r="P62" s="30"/>
      <c r="Q62" s="30"/>
      <c r="R62" s="30"/>
      <c r="S62" s="30"/>
      <c r="T62" s="30"/>
      <c r="U62" s="30"/>
      <c r="V62" s="30"/>
    </row>
    <row r="63" spans="1:22" x14ac:dyDescent="0.25">
      <c r="A63" s="30"/>
      <c r="B63" s="30"/>
      <c r="C63" s="30"/>
      <c r="D63" s="30"/>
      <c r="E63" s="30"/>
      <c r="F63" s="30"/>
      <c r="G63" s="30"/>
      <c r="H63" s="30"/>
      <c r="I63" s="30"/>
      <c r="J63" s="30"/>
      <c r="K63" s="30"/>
      <c r="L63" s="30"/>
      <c r="M63" s="30"/>
      <c r="N63" s="30"/>
      <c r="O63" s="30"/>
      <c r="P63" s="30"/>
      <c r="Q63" s="30"/>
      <c r="R63" s="30"/>
      <c r="S63" s="30"/>
      <c r="T63" s="30"/>
      <c r="U63" s="30"/>
      <c r="V63" s="30"/>
    </row>
    <row r="64" spans="1:22" x14ac:dyDescent="0.25">
      <c r="A64" s="30"/>
      <c r="B64" s="30"/>
      <c r="C64" s="30"/>
      <c r="D64" s="30"/>
      <c r="E64" s="30"/>
      <c r="F64" s="30"/>
      <c r="G64" s="30"/>
      <c r="H64" s="30"/>
      <c r="I64" s="30"/>
      <c r="J64" s="30"/>
      <c r="K64" s="30"/>
      <c r="L64" s="30"/>
      <c r="M64" s="30"/>
      <c r="N64" s="30"/>
      <c r="O64" s="30"/>
      <c r="P64" s="30"/>
      <c r="Q64" s="30"/>
      <c r="R64" s="30"/>
      <c r="S64" s="30"/>
      <c r="T64" s="30"/>
      <c r="U64" s="30"/>
      <c r="V64" s="30"/>
    </row>
    <row r="65" spans="1:22" x14ac:dyDescent="0.25">
      <c r="A65" s="30"/>
      <c r="B65" s="30"/>
      <c r="C65" s="30"/>
      <c r="D65" s="30"/>
      <c r="E65" s="30"/>
      <c r="F65" s="30"/>
      <c r="G65" s="30"/>
      <c r="H65" s="30"/>
      <c r="I65" s="30"/>
      <c r="J65" s="30"/>
      <c r="K65" s="30"/>
      <c r="L65" s="30"/>
      <c r="M65" s="30"/>
      <c r="N65" s="30"/>
      <c r="O65" s="30"/>
      <c r="P65" s="30"/>
      <c r="Q65" s="30"/>
      <c r="R65" s="30"/>
      <c r="S65" s="30"/>
      <c r="T65" s="30"/>
      <c r="U65" s="30"/>
      <c r="V65" s="30"/>
    </row>
    <row r="66" spans="1:22" x14ac:dyDescent="0.25">
      <c r="A66" s="30"/>
      <c r="B66" s="30"/>
      <c r="C66" s="30"/>
      <c r="D66" s="30"/>
      <c r="E66" s="30"/>
      <c r="F66" s="30"/>
      <c r="G66" s="30"/>
      <c r="H66" s="30"/>
      <c r="I66" s="30"/>
      <c r="J66" s="30"/>
      <c r="K66" s="30"/>
      <c r="L66" s="30"/>
      <c r="M66" s="30"/>
      <c r="N66" s="30"/>
      <c r="O66" s="30"/>
      <c r="P66" s="30"/>
      <c r="Q66" s="30"/>
      <c r="R66" s="30"/>
      <c r="S66" s="30"/>
      <c r="T66" s="30"/>
      <c r="U66" s="30"/>
      <c r="V66" s="30"/>
    </row>
    <row r="67" spans="1:22" x14ac:dyDescent="0.25">
      <c r="A67" s="30"/>
      <c r="B67" s="30"/>
      <c r="C67" s="30"/>
      <c r="D67" s="30"/>
      <c r="E67" s="30"/>
      <c r="F67" s="30"/>
      <c r="G67" s="30"/>
      <c r="H67" s="30"/>
      <c r="I67" s="30"/>
      <c r="J67" s="30"/>
      <c r="K67" s="30"/>
      <c r="L67" s="30"/>
      <c r="M67" s="30"/>
      <c r="N67" s="30"/>
      <c r="O67" s="30"/>
      <c r="P67" s="30"/>
      <c r="Q67" s="30"/>
      <c r="R67" s="30"/>
      <c r="S67" s="30"/>
      <c r="T67" s="30"/>
      <c r="U67" s="30"/>
      <c r="V67" s="30"/>
    </row>
    <row r="68" spans="1:22" x14ac:dyDescent="0.25">
      <c r="A68" s="30"/>
      <c r="B68" s="30"/>
      <c r="C68" s="30"/>
      <c r="D68" s="30"/>
      <c r="E68" s="30"/>
      <c r="F68" s="30"/>
      <c r="G68" s="30"/>
      <c r="H68" s="30"/>
      <c r="I68" s="30"/>
      <c r="J68" s="30"/>
      <c r="K68" s="30"/>
      <c r="L68" s="30"/>
      <c r="M68" s="30"/>
      <c r="N68" s="30"/>
      <c r="O68" s="30"/>
      <c r="P68" s="30"/>
      <c r="Q68" s="30"/>
      <c r="R68" s="30"/>
      <c r="S68" s="30"/>
      <c r="T68" s="30"/>
      <c r="U68" s="30"/>
      <c r="V68" s="30"/>
    </row>
    <row r="69" spans="1:22" x14ac:dyDescent="0.25">
      <c r="A69" s="30"/>
      <c r="B69" s="30"/>
      <c r="C69" s="30"/>
      <c r="D69" s="30"/>
      <c r="E69" s="30"/>
      <c r="F69" s="30"/>
      <c r="G69" s="30"/>
      <c r="H69" s="30"/>
      <c r="I69" s="30"/>
      <c r="J69" s="30"/>
      <c r="K69" s="30"/>
      <c r="L69" s="30"/>
      <c r="M69" s="30"/>
      <c r="N69" s="30"/>
      <c r="O69" s="30"/>
      <c r="P69" s="30"/>
      <c r="Q69" s="30"/>
      <c r="R69" s="30"/>
      <c r="S69" s="30"/>
      <c r="T69" s="30"/>
      <c r="U69" s="30"/>
      <c r="V69" s="30"/>
    </row>
    <row r="70" spans="1:22" x14ac:dyDescent="0.25">
      <c r="A70" s="30"/>
      <c r="B70" s="30"/>
      <c r="C70" s="30"/>
      <c r="D70" s="30"/>
      <c r="E70" s="30"/>
      <c r="F70" s="30"/>
      <c r="G70" s="30"/>
      <c r="H70" s="30"/>
      <c r="I70" s="30"/>
      <c r="J70" s="30"/>
      <c r="K70" s="30"/>
      <c r="L70" s="30"/>
      <c r="M70" s="30"/>
      <c r="N70" s="30"/>
      <c r="O70" s="30"/>
      <c r="P70" s="30"/>
      <c r="Q70" s="30"/>
      <c r="R70" s="30"/>
      <c r="S70" s="30"/>
      <c r="T70" s="30"/>
      <c r="U70" s="30"/>
      <c r="V70" s="30"/>
    </row>
    <row r="71" spans="1:22" x14ac:dyDescent="0.25">
      <c r="A71" s="30"/>
      <c r="B71" s="30"/>
      <c r="C71" s="30"/>
      <c r="D71" s="30"/>
      <c r="E71" s="30"/>
      <c r="F71" s="30"/>
      <c r="G71" s="30"/>
      <c r="H71" s="30"/>
      <c r="I71" s="30"/>
      <c r="J71" s="30"/>
      <c r="K71" s="30"/>
      <c r="L71" s="30"/>
      <c r="M71" s="30"/>
      <c r="N71" s="30"/>
      <c r="O71" s="30"/>
      <c r="P71" s="30"/>
      <c r="Q71" s="30"/>
      <c r="R71" s="30"/>
      <c r="S71" s="30"/>
      <c r="T71" s="30"/>
      <c r="U71" s="30"/>
      <c r="V71" s="30"/>
    </row>
    <row r="72" spans="1:22" x14ac:dyDescent="0.25">
      <c r="A72" s="30"/>
      <c r="B72" s="30"/>
      <c r="C72" s="30"/>
      <c r="D72" s="30"/>
      <c r="E72" s="30"/>
      <c r="F72" s="30"/>
      <c r="G72" s="30"/>
      <c r="H72" s="30"/>
      <c r="I72" s="30"/>
      <c r="J72" s="30"/>
      <c r="K72" s="30"/>
      <c r="L72" s="30"/>
      <c r="M72" s="30"/>
      <c r="N72" s="30"/>
      <c r="O72" s="30"/>
      <c r="P72" s="30"/>
      <c r="Q72" s="30"/>
      <c r="R72" s="30"/>
      <c r="S72" s="30"/>
      <c r="T72" s="30"/>
      <c r="U72" s="30"/>
      <c r="V72" s="30"/>
    </row>
    <row r="73" spans="1:22" x14ac:dyDescent="0.25">
      <c r="A73" s="30"/>
      <c r="B73" s="30"/>
      <c r="C73" s="30"/>
      <c r="D73" s="30"/>
      <c r="E73" s="30"/>
      <c r="F73" s="30"/>
      <c r="G73" s="30"/>
      <c r="H73" s="30"/>
      <c r="I73" s="30"/>
      <c r="J73" s="30"/>
      <c r="K73" s="30"/>
      <c r="L73" s="30"/>
      <c r="M73" s="30"/>
      <c r="N73" s="30"/>
      <c r="O73" s="30"/>
      <c r="P73" s="30"/>
      <c r="Q73" s="30"/>
      <c r="R73" s="30"/>
      <c r="S73" s="30"/>
      <c r="T73" s="30"/>
      <c r="U73" s="30"/>
      <c r="V73" s="30"/>
    </row>
    <row r="74" spans="1:22" x14ac:dyDescent="0.25">
      <c r="A74" s="30"/>
      <c r="B74" s="30"/>
      <c r="C74" s="30"/>
      <c r="D74" s="30"/>
      <c r="E74" s="30"/>
      <c r="F74" s="30"/>
      <c r="G74" s="30"/>
      <c r="H74" s="30"/>
      <c r="I74" s="30"/>
      <c r="J74" s="30"/>
      <c r="K74" s="30"/>
      <c r="L74" s="30"/>
      <c r="M74" s="30"/>
      <c r="N74" s="30"/>
      <c r="O74" s="30"/>
      <c r="P74" s="30"/>
      <c r="Q74" s="30"/>
      <c r="R74" s="30"/>
      <c r="S74" s="30"/>
      <c r="T74" s="30"/>
      <c r="U74" s="30"/>
      <c r="V74" s="30"/>
    </row>
    <row r="75" spans="1:22" x14ac:dyDescent="0.25">
      <c r="A75" s="30"/>
      <c r="B75" s="30"/>
      <c r="C75" s="30"/>
      <c r="D75" s="30"/>
      <c r="E75" s="30"/>
      <c r="F75" s="30"/>
      <c r="G75" s="30"/>
      <c r="H75" s="30"/>
      <c r="I75" s="30"/>
      <c r="J75" s="30"/>
      <c r="K75" s="30"/>
      <c r="L75" s="30"/>
      <c r="M75" s="30"/>
      <c r="N75" s="30"/>
      <c r="O75" s="30"/>
      <c r="P75" s="30"/>
      <c r="Q75" s="30"/>
      <c r="R75" s="30"/>
      <c r="S75" s="30"/>
      <c r="T75" s="30"/>
      <c r="U75" s="30"/>
      <c r="V75" s="30"/>
    </row>
    <row r="76" spans="1:22" x14ac:dyDescent="0.25">
      <c r="A76" s="30"/>
      <c r="B76" s="30"/>
      <c r="C76" s="30"/>
      <c r="D76" s="30"/>
      <c r="E76" s="30"/>
      <c r="F76" s="30"/>
      <c r="G76" s="30"/>
      <c r="H76" s="30"/>
      <c r="I76" s="30"/>
      <c r="J76" s="30"/>
      <c r="K76" s="30"/>
      <c r="L76" s="30"/>
      <c r="M76" s="30"/>
      <c r="N76" s="30"/>
      <c r="O76" s="30"/>
      <c r="P76" s="30"/>
      <c r="Q76" s="30"/>
      <c r="R76" s="30"/>
      <c r="S76" s="30"/>
      <c r="T76" s="30"/>
      <c r="U76" s="30"/>
      <c r="V76" s="30"/>
    </row>
    <row r="77" spans="1:22" x14ac:dyDescent="0.25">
      <c r="A77" s="30"/>
      <c r="B77" s="30"/>
      <c r="C77" s="30"/>
      <c r="D77" s="30"/>
      <c r="E77" s="30"/>
      <c r="F77" s="30"/>
      <c r="G77" s="30"/>
      <c r="H77" s="30"/>
      <c r="I77" s="30"/>
      <c r="J77" s="30"/>
      <c r="K77" s="30"/>
      <c r="L77" s="30"/>
      <c r="M77" s="30"/>
      <c r="N77" s="30"/>
      <c r="O77" s="30"/>
      <c r="P77" s="30"/>
      <c r="Q77" s="30"/>
      <c r="R77" s="30"/>
      <c r="S77" s="30"/>
      <c r="T77" s="30"/>
      <c r="U77" s="30"/>
      <c r="V77" s="30"/>
    </row>
    <row r="78" spans="1:22" x14ac:dyDescent="0.25">
      <c r="A78" s="30"/>
      <c r="B78" s="30"/>
      <c r="C78" s="30"/>
      <c r="D78" s="30"/>
      <c r="E78" s="30"/>
      <c r="F78" s="30"/>
      <c r="G78" s="30"/>
      <c r="H78" s="30"/>
      <c r="I78" s="30"/>
      <c r="J78" s="30"/>
      <c r="K78" s="30"/>
      <c r="L78" s="30"/>
      <c r="M78" s="30"/>
      <c r="N78" s="30"/>
      <c r="O78" s="30"/>
      <c r="P78" s="30"/>
      <c r="Q78" s="30"/>
      <c r="R78" s="30"/>
      <c r="S78" s="30"/>
      <c r="T78" s="30"/>
      <c r="U78" s="30"/>
      <c r="V78" s="30"/>
    </row>
    <row r="79" spans="1:22" x14ac:dyDescent="0.25">
      <c r="A79" s="30"/>
      <c r="B79" s="30"/>
      <c r="C79" s="30"/>
      <c r="D79" s="30"/>
      <c r="E79" s="30"/>
      <c r="F79" s="30"/>
      <c r="G79" s="30"/>
      <c r="H79" s="30"/>
      <c r="I79" s="30"/>
      <c r="J79" s="30"/>
      <c r="K79" s="30"/>
      <c r="L79" s="30"/>
      <c r="M79" s="30"/>
      <c r="N79" s="30"/>
      <c r="O79" s="30"/>
      <c r="P79" s="30"/>
      <c r="Q79" s="30"/>
      <c r="R79" s="30"/>
      <c r="S79" s="30"/>
      <c r="T79" s="30"/>
      <c r="U79" s="30"/>
      <c r="V79" s="30"/>
    </row>
    <row r="80" spans="1:22" x14ac:dyDescent="0.25">
      <c r="A80" s="30"/>
      <c r="B80" s="30"/>
      <c r="C80" s="30"/>
      <c r="D80" s="30"/>
      <c r="E80" s="30"/>
      <c r="F80" s="30"/>
      <c r="G80" s="30"/>
      <c r="H80" s="30"/>
      <c r="I80" s="30"/>
      <c r="J80" s="30"/>
      <c r="K80" s="30"/>
      <c r="L80" s="30"/>
      <c r="M80" s="30"/>
      <c r="N80" s="30"/>
      <c r="O80" s="30"/>
      <c r="P80" s="30"/>
      <c r="Q80" s="30"/>
      <c r="R80" s="30"/>
      <c r="S80" s="30"/>
      <c r="T80" s="30"/>
      <c r="U80" s="30"/>
      <c r="V80" s="30"/>
    </row>
    <row r="81" spans="1:22" x14ac:dyDescent="0.25">
      <c r="A81" s="30"/>
      <c r="B81" s="30"/>
      <c r="C81" s="30"/>
      <c r="D81" s="30"/>
      <c r="E81" s="30"/>
      <c r="F81" s="30"/>
      <c r="G81" s="30"/>
      <c r="H81" s="30"/>
      <c r="I81" s="30"/>
      <c r="J81" s="30"/>
      <c r="K81" s="30"/>
      <c r="L81" s="30"/>
      <c r="M81" s="30"/>
      <c r="N81" s="30"/>
      <c r="O81" s="30"/>
      <c r="P81" s="30"/>
      <c r="Q81" s="30"/>
      <c r="R81" s="30"/>
      <c r="S81" s="30"/>
      <c r="T81" s="30"/>
      <c r="U81" s="30"/>
      <c r="V81" s="30"/>
    </row>
    <row r="82" spans="1:22" x14ac:dyDescent="0.25">
      <c r="A82" s="30"/>
      <c r="B82" s="30"/>
      <c r="C82" s="30"/>
      <c r="D82" s="30"/>
      <c r="E82" s="30"/>
      <c r="F82" s="30"/>
      <c r="G82" s="30"/>
      <c r="H82" s="30"/>
      <c r="I82" s="30"/>
      <c r="J82" s="30"/>
      <c r="K82" s="30"/>
      <c r="L82" s="30"/>
      <c r="M82" s="30"/>
      <c r="N82" s="30"/>
      <c r="O82" s="30"/>
      <c r="P82" s="30"/>
      <c r="Q82" s="30"/>
      <c r="R82" s="30"/>
      <c r="S82" s="30"/>
      <c r="T82" s="30"/>
      <c r="U82" s="30"/>
      <c r="V82" s="30"/>
    </row>
    <row r="83" spans="1:22" x14ac:dyDescent="0.25">
      <c r="A83" s="30"/>
      <c r="B83" s="30"/>
      <c r="C83" s="30"/>
      <c r="D83" s="30"/>
      <c r="E83" s="30"/>
      <c r="F83" s="30"/>
      <c r="G83" s="30"/>
      <c r="H83" s="30"/>
      <c r="I83" s="30"/>
      <c r="J83" s="30"/>
      <c r="K83" s="30"/>
      <c r="L83" s="30"/>
      <c r="M83" s="30"/>
      <c r="N83" s="30"/>
      <c r="O83" s="30"/>
      <c r="P83" s="30"/>
      <c r="Q83" s="30"/>
      <c r="R83" s="30"/>
      <c r="S83" s="30"/>
      <c r="T83" s="30"/>
      <c r="U83" s="30"/>
      <c r="V83" s="30"/>
    </row>
    <row r="84" spans="1:22" x14ac:dyDescent="0.25">
      <c r="A84" s="30"/>
      <c r="B84" s="30"/>
      <c r="C84" s="30"/>
      <c r="D84" s="30"/>
      <c r="E84" s="30"/>
      <c r="F84" s="30"/>
      <c r="G84" s="30"/>
      <c r="H84" s="30"/>
      <c r="I84" s="30"/>
      <c r="J84" s="30"/>
      <c r="K84" s="30"/>
      <c r="L84" s="30"/>
      <c r="M84" s="30"/>
      <c r="N84" s="30"/>
      <c r="O84" s="30"/>
      <c r="P84" s="30"/>
      <c r="Q84" s="30"/>
      <c r="R84" s="30"/>
      <c r="S84" s="30"/>
      <c r="T84" s="30"/>
      <c r="U84" s="30"/>
      <c r="V84" s="30"/>
    </row>
    <row r="85" spans="1:22" x14ac:dyDescent="0.25">
      <c r="A85" s="30"/>
      <c r="B85" s="30"/>
      <c r="C85" s="30"/>
      <c r="D85" s="30"/>
      <c r="E85" s="30"/>
      <c r="F85" s="30"/>
      <c r="G85" s="30"/>
      <c r="H85" s="30"/>
      <c r="I85" s="30"/>
      <c r="J85" s="30"/>
      <c r="K85" s="30"/>
      <c r="L85" s="30"/>
      <c r="M85" s="30"/>
      <c r="N85" s="30"/>
      <c r="O85" s="30"/>
      <c r="P85" s="30"/>
      <c r="Q85" s="30"/>
      <c r="R85" s="30"/>
      <c r="S85" s="30"/>
      <c r="T85" s="30"/>
      <c r="U85" s="30"/>
      <c r="V85" s="30"/>
    </row>
    <row r="86" spans="1:22" x14ac:dyDescent="0.25">
      <c r="A86" s="30"/>
      <c r="B86" s="30"/>
      <c r="C86" s="30"/>
      <c r="D86" s="30"/>
      <c r="E86" s="30"/>
      <c r="F86" s="30"/>
      <c r="G86" s="30"/>
      <c r="H86" s="30"/>
      <c r="I86" s="30"/>
      <c r="J86" s="30"/>
      <c r="K86" s="30"/>
      <c r="L86" s="30"/>
      <c r="M86" s="30"/>
      <c r="N86" s="30"/>
      <c r="O86" s="30"/>
      <c r="P86" s="30"/>
      <c r="Q86" s="30"/>
      <c r="R86" s="30"/>
      <c r="S86" s="30"/>
      <c r="T86" s="30"/>
      <c r="U86" s="30"/>
      <c r="V86" s="30"/>
    </row>
    <row r="87" spans="1:22" x14ac:dyDescent="0.25">
      <c r="A87" s="30"/>
      <c r="B87" s="30"/>
      <c r="C87" s="30"/>
      <c r="D87" s="30"/>
      <c r="E87" s="30"/>
      <c r="F87" s="30"/>
      <c r="G87" s="30"/>
      <c r="H87" s="30"/>
      <c r="I87" s="30"/>
      <c r="J87" s="30"/>
      <c r="K87" s="30"/>
      <c r="L87" s="30"/>
      <c r="M87" s="30"/>
      <c r="N87" s="30"/>
      <c r="O87" s="30"/>
      <c r="P87" s="30"/>
      <c r="Q87" s="30"/>
      <c r="R87" s="30"/>
      <c r="S87" s="30"/>
      <c r="T87" s="30"/>
      <c r="U87" s="30"/>
      <c r="V87" s="30"/>
    </row>
    <row r="88" spans="1:22" x14ac:dyDescent="0.25">
      <c r="A88" s="30"/>
      <c r="B88" s="30"/>
      <c r="C88" s="30"/>
      <c r="D88" s="30"/>
      <c r="E88" s="30"/>
      <c r="F88" s="30"/>
      <c r="G88" s="30"/>
      <c r="H88" s="30"/>
      <c r="I88" s="30"/>
      <c r="J88" s="30"/>
      <c r="K88" s="30"/>
      <c r="L88" s="30"/>
      <c r="M88" s="30"/>
      <c r="N88" s="30"/>
      <c r="O88" s="30"/>
      <c r="P88" s="30"/>
      <c r="Q88" s="30"/>
      <c r="R88" s="30"/>
      <c r="S88" s="30"/>
      <c r="T88" s="30"/>
      <c r="U88" s="30"/>
      <c r="V88" s="30"/>
    </row>
    <row r="89" spans="1:22" x14ac:dyDescent="0.25">
      <c r="A89" s="30"/>
      <c r="B89" s="30"/>
      <c r="C89" s="30"/>
      <c r="D89" s="30"/>
      <c r="E89" s="30"/>
      <c r="F89" s="30"/>
      <c r="G89" s="30"/>
      <c r="H89" s="30"/>
      <c r="I89" s="30"/>
      <c r="J89" s="30"/>
      <c r="K89" s="30"/>
      <c r="L89" s="30"/>
      <c r="M89" s="30"/>
      <c r="N89" s="30"/>
      <c r="O89" s="30"/>
      <c r="P89" s="30"/>
      <c r="Q89" s="30"/>
      <c r="R89" s="30"/>
      <c r="S89" s="30"/>
      <c r="T89" s="30"/>
      <c r="U89" s="30"/>
      <c r="V89" s="30"/>
    </row>
    <row r="90" spans="1:22" x14ac:dyDescent="0.25">
      <c r="A90" s="30"/>
      <c r="B90" s="30"/>
      <c r="C90" s="30"/>
      <c r="D90" s="30"/>
      <c r="E90" s="30"/>
      <c r="F90" s="30"/>
      <c r="G90" s="30"/>
      <c r="H90" s="30"/>
      <c r="I90" s="30"/>
      <c r="J90" s="30"/>
      <c r="K90" s="30"/>
      <c r="L90" s="30"/>
      <c r="M90" s="30"/>
      <c r="N90" s="30"/>
      <c r="O90" s="30"/>
      <c r="P90" s="30"/>
      <c r="Q90" s="30"/>
      <c r="R90" s="30"/>
      <c r="S90" s="30"/>
      <c r="T90" s="30"/>
      <c r="U90" s="30"/>
      <c r="V90" s="30"/>
    </row>
    <row r="91" spans="1:22" x14ac:dyDescent="0.25">
      <c r="A91" s="30"/>
      <c r="B91" s="30"/>
      <c r="C91" s="30"/>
      <c r="D91" s="30"/>
      <c r="E91" s="30"/>
      <c r="F91" s="30"/>
      <c r="G91" s="30"/>
      <c r="H91" s="30"/>
      <c r="I91" s="30"/>
      <c r="J91" s="30"/>
      <c r="K91" s="30"/>
      <c r="L91" s="30"/>
      <c r="M91" s="30"/>
      <c r="N91" s="30"/>
      <c r="O91" s="30"/>
      <c r="P91" s="30"/>
      <c r="Q91" s="30"/>
      <c r="R91" s="30"/>
      <c r="S91" s="30"/>
      <c r="T91" s="30"/>
      <c r="U91" s="30"/>
      <c r="V91" s="30"/>
    </row>
    <row r="92" spans="1:22" x14ac:dyDescent="0.25">
      <c r="A92" s="30"/>
      <c r="B92" s="30"/>
      <c r="C92" s="30"/>
      <c r="D92" s="30"/>
      <c r="E92" s="30"/>
      <c r="F92" s="30"/>
      <c r="G92" s="30"/>
      <c r="H92" s="30"/>
      <c r="I92" s="30"/>
      <c r="J92" s="30"/>
      <c r="K92" s="30"/>
      <c r="L92" s="30"/>
      <c r="M92" s="30"/>
      <c r="N92" s="30"/>
      <c r="O92" s="30"/>
      <c r="P92" s="30"/>
      <c r="Q92" s="30"/>
      <c r="R92" s="30"/>
      <c r="S92" s="30"/>
      <c r="T92" s="30"/>
      <c r="U92" s="30"/>
      <c r="V92" s="30"/>
    </row>
  </sheetData>
  <hyperlinks>
    <hyperlink ref="A32" location="'Table of Contents'!A1" display="Back to Table of Contents"/>
    <hyperlink ref="A31" location="'S7'!A1" display="Back to Top"/>
  </hyperlinks>
  <pageMargins left="0.7" right="0.7" top="0.75" bottom="0.75" header="0.3" footer="0.3"/>
  <pageSetup paperSize="5" scale="75" orientation="landscape" r:id="rId1"/>
</worksheet>
</file>

<file path=xl/worksheets/sheet9.xml><?xml version="1.0" encoding="utf-8"?>
<worksheet xmlns="http://schemas.openxmlformats.org/spreadsheetml/2006/main" xmlns:r="http://schemas.openxmlformats.org/officeDocument/2006/relationships" xmlns:mc="http://schemas.openxmlformats.org/markup-compatibility/2006" xmlns:x14ac="http://schemas.microsoft.com/office/spreadsheetml/2009/9/ac" mc:Ignorable="x14ac">
  <sheetPr>
    <pageSetUpPr fitToPage="1"/>
  </sheetPr>
  <dimension ref="A1:AE34"/>
  <sheetViews>
    <sheetView showGridLines="0" zoomScale="90" zoomScaleNormal="90" workbookViewId="0"/>
  </sheetViews>
  <sheetFormatPr defaultColWidth="11.42578125" defaultRowHeight="12.75" x14ac:dyDescent="0.2"/>
  <cols>
    <col min="1" max="31" width="14.5703125" style="132" customWidth="1"/>
    <col min="32" max="16384" width="11.42578125" style="132"/>
  </cols>
  <sheetData>
    <row r="1" spans="1:31" ht="14.45" customHeight="1" x14ac:dyDescent="0.2">
      <c r="A1" s="129" t="s">
        <v>535</v>
      </c>
      <c r="B1" s="130"/>
      <c r="C1" s="130"/>
      <c r="D1" s="131"/>
      <c r="E1" s="130"/>
      <c r="F1" s="130"/>
      <c r="G1" s="131"/>
      <c r="H1" s="130"/>
      <c r="I1" s="130"/>
      <c r="N1" s="130"/>
      <c r="O1" s="130"/>
      <c r="P1" s="131"/>
      <c r="Q1" s="130"/>
      <c r="R1" s="130"/>
      <c r="S1" s="131"/>
      <c r="T1" s="130"/>
      <c r="U1" s="130"/>
      <c r="V1" s="131"/>
      <c r="W1" s="130"/>
      <c r="X1" s="130"/>
      <c r="Y1" s="131"/>
      <c r="Z1" s="130"/>
      <c r="AA1" s="130"/>
      <c r="AB1" s="131"/>
      <c r="AC1" s="130"/>
      <c r="AD1" s="130"/>
      <c r="AE1" s="131"/>
    </row>
    <row r="2" spans="1:31" ht="14.45" customHeight="1" x14ac:dyDescent="0.2">
      <c r="A2" s="179" t="s">
        <v>407</v>
      </c>
      <c r="B2" s="179"/>
      <c r="C2" s="130"/>
      <c r="D2" s="131"/>
      <c r="E2" s="130"/>
      <c r="F2" s="130"/>
      <c r="G2" s="131"/>
      <c r="H2" s="130"/>
      <c r="I2" s="130"/>
      <c r="N2" s="130"/>
      <c r="O2" s="130"/>
      <c r="P2" s="131"/>
      <c r="Q2" s="130"/>
      <c r="R2" s="130"/>
      <c r="S2" s="131"/>
      <c r="T2" s="130"/>
      <c r="U2" s="130"/>
      <c r="V2" s="131"/>
      <c r="W2" s="130"/>
      <c r="X2" s="130"/>
      <c r="Y2" s="131"/>
      <c r="Z2" s="130"/>
      <c r="AA2" s="130"/>
      <c r="AB2" s="131"/>
      <c r="AC2" s="130"/>
      <c r="AD2" s="130"/>
      <c r="AE2" s="131"/>
    </row>
    <row r="3" spans="1:31" ht="14.45" customHeight="1" x14ac:dyDescent="0.2">
      <c r="A3" s="133"/>
      <c r="B3" s="130"/>
      <c r="C3" s="130"/>
      <c r="D3" s="131"/>
      <c r="E3" s="130"/>
      <c r="F3" s="130"/>
      <c r="G3" s="131"/>
      <c r="H3" s="130"/>
      <c r="I3" s="130"/>
      <c r="N3" s="130"/>
      <c r="O3" s="130"/>
      <c r="P3" s="131"/>
      <c r="Q3" s="130"/>
      <c r="R3" s="130"/>
      <c r="S3" s="131"/>
      <c r="T3" s="130"/>
      <c r="U3" s="130"/>
      <c r="V3" s="131"/>
      <c r="W3" s="130"/>
      <c r="X3" s="130"/>
      <c r="Y3" s="131"/>
      <c r="Z3" s="130"/>
      <c r="AA3" s="130"/>
      <c r="AB3" s="131"/>
      <c r="AC3" s="130"/>
      <c r="AD3" s="130"/>
      <c r="AE3" s="131"/>
    </row>
    <row r="4" spans="1:31" ht="14.45" customHeight="1" thickBot="1" x14ac:dyDescent="0.25">
      <c r="A4" s="134" t="s">
        <v>536</v>
      </c>
      <c r="B4" s="130"/>
      <c r="C4" s="130"/>
      <c r="D4" s="131"/>
      <c r="E4" s="130"/>
      <c r="F4" s="130"/>
      <c r="G4" s="131"/>
      <c r="H4" s="130"/>
      <c r="I4" s="130"/>
      <c r="N4" s="130"/>
      <c r="O4" s="130"/>
      <c r="P4" s="131"/>
      <c r="Q4" s="130"/>
      <c r="R4" s="130"/>
      <c r="S4" s="131"/>
      <c r="T4" s="130"/>
      <c r="U4" s="130"/>
      <c r="V4" s="131"/>
      <c r="W4" s="130"/>
      <c r="X4" s="130"/>
      <c r="Y4" s="131"/>
      <c r="Z4" s="130"/>
      <c r="AA4" s="130"/>
      <c r="AB4" s="131"/>
      <c r="AC4" s="130"/>
      <c r="AD4" s="130"/>
      <c r="AE4" s="131"/>
    </row>
    <row r="5" spans="1:31" ht="70.900000000000006" customHeight="1" x14ac:dyDescent="0.2">
      <c r="A5" s="135" t="s">
        <v>442</v>
      </c>
      <c r="B5" s="136" t="s">
        <v>443</v>
      </c>
      <c r="C5" s="136" t="s">
        <v>167</v>
      </c>
      <c r="D5" s="137" t="s">
        <v>444</v>
      </c>
      <c r="E5" s="138" t="s">
        <v>445</v>
      </c>
      <c r="F5" s="136" t="s">
        <v>11</v>
      </c>
      <c r="G5" s="137" t="s">
        <v>446</v>
      </c>
      <c r="H5" s="138" t="s">
        <v>447</v>
      </c>
      <c r="I5" s="136" t="s">
        <v>8</v>
      </c>
      <c r="J5" s="139" t="s">
        <v>448</v>
      </c>
      <c r="K5" s="138" t="s">
        <v>449</v>
      </c>
      <c r="L5" s="136" t="s">
        <v>450</v>
      </c>
      <c r="M5" s="139" t="s">
        <v>451</v>
      </c>
      <c r="N5" s="138" t="s">
        <v>452</v>
      </c>
      <c r="O5" s="136" t="s">
        <v>453</v>
      </c>
      <c r="P5" s="137" t="s">
        <v>454</v>
      </c>
      <c r="Q5" s="138" t="s">
        <v>455</v>
      </c>
      <c r="R5" s="136" t="s">
        <v>456</v>
      </c>
      <c r="S5" s="137" t="s">
        <v>457</v>
      </c>
      <c r="T5" s="140" t="s">
        <v>458</v>
      </c>
      <c r="U5" s="136" t="s">
        <v>459</v>
      </c>
      <c r="V5" s="137" t="s">
        <v>460</v>
      </c>
      <c r="W5" s="138" t="s">
        <v>461</v>
      </c>
      <c r="X5" s="136" t="s">
        <v>462</v>
      </c>
      <c r="Y5" s="137" t="s">
        <v>463</v>
      </c>
      <c r="Z5" s="138" t="s">
        <v>464</v>
      </c>
      <c r="AA5" s="136" t="s">
        <v>465</v>
      </c>
      <c r="AB5" s="137" t="s">
        <v>466</v>
      </c>
      <c r="AC5" s="138" t="s">
        <v>467</v>
      </c>
      <c r="AD5" s="136" t="s">
        <v>468</v>
      </c>
      <c r="AE5" s="141" t="s">
        <v>469</v>
      </c>
    </row>
    <row r="6" spans="1:31" x14ac:dyDescent="0.2">
      <c r="A6" s="142" t="s">
        <v>0</v>
      </c>
      <c r="B6" s="144">
        <v>55.162130281196099</v>
      </c>
      <c r="C6" s="144">
        <v>1271</v>
      </c>
      <c r="D6" s="145">
        <v>4.3400574572139999E-2</v>
      </c>
      <c r="E6" s="146">
        <v>15.076672531714999</v>
      </c>
      <c r="F6" s="147">
        <v>114.4</v>
      </c>
      <c r="G6" s="148">
        <v>0.13178909555695001</v>
      </c>
      <c r="H6" s="149">
        <v>10.3047045642102</v>
      </c>
      <c r="I6" s="144">
        <v>256.39999999999998</v>
      </c>
      <c r="J6" s="150">
        <v>4.0189955398640002E-2</v>
      </c>
      <c r="K6" s="172">
        <v>1.5685166481720101</v>
      </c>
      <c r="L6" s="173">
        <v>35.799999999999997</v>
      </c>
      <c r="M6" s="148">
        <v>4.381331419475E-2</v>
      </c>
      <c r="N6" s="149">
        <v>14.2357921265763</v>
      </c>
      <c r="O6" s="152">
        <v>25</v>
      </c>
      <c r="P6" s="150">
        <v>0.56943168506304997</v>
      </c>
      <c r="Q6" s="146">
        <v>-1.4378122118883001</v>
      </c>
      <c r="R6" s="151">
        <v>42.4</v>
      </c>
      <c r="S6" s="148">
        <v>-3.39106653747E-2</v>
      </c>
      <c r="T6" s="153">
        <v>4.9438082705941602</v>
      </c>
      <c r="U6" s="152">
        <v>5.6</v>
      </c>
      <c r="V6" s="150">
        <v>0.88282290546324005</v>
      </c>
      <c r="W6" s="146">
        <v>3.1570662753001302</v>
      </c>
      <c r="X6" s="151">
        <v>17.2</v>
      </c>
      <c r="Y6" s="148">
        <v>0.18355036484303</v>
      </c>
      <c r="Z6" s="149">
        <v>0.87459247710808996</v>
      </c>
      <c r="AA6" s="152">
        <v>6.6</v>
      </c>
      <c r="AB6" s="150">
        <v>0.13251401168304</v>
      </c>
      <c r="AC6" s="146">
        <v>6.4387895994084801</v>
      </c>
      <c r="AD6" s="151">
        <v>62</v>
      </c>
      <c r="AE6" s="154">
        <v>0.10385144515175</v>
      </c>
    </row>
    <row r="7" spans="1:31" x14ac:dyDescent="0.2">
      <c r="A7" s="142" t="s">
        <v>1</v>
      </c>
      <c r="B7" s="144">
        <v>41.929359279242497</v>
      </c>
      <c r="C7" s="144">
        <v>635.6</v>
      </c>
      <c r="D7" s="145">
        <v>6.5968154939020002E-2</v>
      </c>
      <c r="E7" s="146">
        <v>11.046750022959801</v>
      </c>
      <c r="F7" s="147">
        <v>56</v>
      </c>
      <c r="G7" s="148">
        <v>0.19726339326714001</v>
      </c>
      <c r="H7" s="149">
        <v>8.9315005685365492</v>
      </c>
      <c r="I7" s="144">
        <v>132.80000000000001</v>
      </c>
      <c r="J7" s="150">
        <v>6.7255275365490003E-2</v>
      </c>
      <c r="K7" s="172">
        <v>1.0682427911029899</v>
      </c>
      <c r="L7" s="173">
        <v>15.8</v>
      </c>
      <c r="M7" s="148">
        <v>6.7610303234370006E-2</v>
      </c>
      <c r="N7" s="149">
        <v>8.4348499159852501</v>
      </c>
      <c r="O7" s="152">
        <v>14.2</v>
      </c>
      <c r="P7" s="150">
        <v>0.59400351521022998</v>
      </c>
      <c r="Q7" s="146">
        <v>0.82932003764958995</v>
      </c>
      <c r="R7" s="151">
        <v>22.2</v>
      </c>
      <c r="S7" s="148">
        <v>3.7356758452680001E-2</v>
      </c>
      <c r="T7" s="153">
        <v>3.5239045692603401</v>
      </c>
      <c r="U7" s="152">
        <v>4</v>
      </c>
      <c r="V7" s="150">
        <v>0.88097614231509003</v>
      </c>
      <c r="W7" s="146">
        <v>2.7157230285865399</v>
      </c>
      <c r="X7" s="151">
        <v>12.8</v>
      </c>
      <c r="Y7" s="148">
        <v>0.21216586160831999</v>
      </c>
      <c r="Z7" s="149">
        <v>0.65414141146090998</v>
      </c>
      <c r="AA7" s="152">
        <v>4</v>
      </c>
      <c r="AB7" s="150">
        <v>0.16353535286522999</v>
      </c>
      <c r="AC7" s="146">
        <v>4.7249269337005204</v>
      </c>
      <c r="AD7" s="151">
        <v>32.200000000000003</v>
      </c>
      <c r="AE7" s="154">
        <v>0.14673686129505001</v>
      </c>
    </row>
    <row r="8" spans="1:31" ht="13.5" thickBot="1" x14ac:dyDescent="0.25">
      <c r="A8" s="155" t="s">
        <v>2</v>
      </c>
      <c r="B8" s="156">
        <v>13.2327710019536</v>
      </c>
      <c r="C8" s="156">
        <v>635.4</v>
      </c>
      <c r="D8" s="157">
        <v>2.082589078054E-2</v>
      </c>
      <c r="E8" s="158">
        <v>4.0299225087552202</v>
      </c>
      <c r="F8" s="159">
        <v>58.4</v>
      </c>
      <c r="G8" s="160">
        <v>6.9005522410190007E-2</v>
      </c>
      <c r="H8" s="161">
        <v>1.3732039956736199</v>
      </c>
      <c r="I8" s="156">
        <v>123.6</v>
      </c>
      <c r="J8" s="162">
        <v>1.1110064689920001E-2</v>
      </c>
      <c r="K8" s="176">
        <v>0.50027385706901994</v>
      </c>
      <c r="L8" s="177">
        <v>20</v>
      </c>
      <c r="M8" s="160">
        <v>2.5013692853449999E-2</v>
      </c>
      <c r="N8" s="161">
        <v>5.8009422105910797</v>
      </c>
      <c r="O8" s="164">
        <v>10.8</v>
      </c>
      <c r="P8" s="162">
        <v>0.53712427875843005</v>
      </c>
      <c r="Q8" s="158">
        <v>-2.2671322495378998</v>
      </c>
      <c r="R8" s="163">
        <v>20.2</v>
      </c>
      <c r="S8" s="160">
        <v>-0.1122342697791</v>
      </c>
      <c r="T8" s="165">
        <v>1.41990370133382</v>
      </c>
      <c r="U8" s="164">
        <v>1.6</v>
      </c>
      <c r="V8" s="162">
        <v>0.88743981333363997</v>
      </c>
      <c r="W8" s="158">
        <v>0.44134324671358999</v>
      </c>
      <c r="X8" s="163">
        <v>4.4000000000000004</v>
      </c>
      <c r="Y8" s="160">
        <v>0.100305283344</v>
      </c>
      <c r="Z8" s="161">
        <v>0.22045106564718001</v>
      </c>
      <c r="AA8" s="164">
        <v>2.6</v>
      </c>
      <c r="AB8" s="162">
        <v>8.4788871402759994E-2</v>
      </c>
      <c r="AC8" s="158">
        <v>1.7138626657079601</v>
      </c>
      <c r="AD8" s="163">
        <v>29.8</v>
      </c>
      <c r="AE8" s="166">
        <v>5.75121699902E-2</v>
      </c>
    </row>
    <row r="9" spans="1:31" ht="13.5" thickBot="1" x14ac:dyDescent="0.25">
      <c r="B9" s="130"/>
      <c r="C9" s="130"/>
      <c r="D9" s="131"/>
      <c r="E9" s="130"/>
      <c r="F9" s="130"/>
      <c r="G9" s="131"/>
      <c r="H9" s="130"/>
      <c r="I9" s="130"/>
      <c r="N9" s="130"/>
      <c r="O9" s="130"/>
      <c r="P9" s="131"/>
      <c r="Q9" s="130"/>
      <c r="R9" s="130"/>
      <c r="S9" s="131"/>
      <c r="T9" s="130"/>
      <c r="U9" s="130"/>
      <c r="V9" s="131"/>
      <c r="W9" s="130"/>
      <c r="X9" s="130"/>
      <c r="Y9" s="131"/>
      <c r="Z9" s="130"/>
      <c r="AA9" s="130"/>
      <c r="AB9" s="131"/>
      <c r="AC9" s="130"/>
      <c r="AD9" s="130"/>
      <c r="AE9" s="131"/>
    </row>
    <row r="10" spans="1:31" ht="82.9" customHeight="1" x14ac:dyDescent="0.2">
      <c r="A10" s="135" t="s">
        <v>470</v>
      </c>
      <c r="B10" s="136" t="s">
        <v>471</v>
      </c>
      <c r="C10" s="136" t="s">
        <v>168</v>
      </c>
      <c r="D10" s="137" t="s">
        <v>472</v>
      </c>
      <c r="E10" s="138" t="s">
        <v>473</v>
      </c>
      <c r="F10" s="136" t="s">
        <v>10</v>
      </c>
      <c r="G10" s="137" t="s">
        <v>474</v>
      </c>
      <c r="H10" s="138" t="s">
        <v>475</v>
      </c>
      <c r="I10" s="136" t="s">
        <v>12</v>
      </c>
      <c r="J10" s="139" t="s">
        <v>476</v>
      </c>
      <c r="K10" s="138" t="s">
        <v>477</v>
      </c>
      <c r="L10" s="136" t="s">
        <v>478</v>
      </c>
      <c r="M10" s="139" t="s">
        <v>479</v>
      </c>
      <c r="N10" s="138" t="s">
        <v>480</v>
      </c>
      <c r="O10" s="136" t="s">
        <v>481</v>
      </c>
      <c r="P10" s="137" t="s">
        <v>482</v>
      </c>
      <c r="Q10" s="138" t="s">
        <v>483</v>
      </c>
      <c r="R10" s="136" t="s">
        <v>484</v>
      </c>
      <c r="S10" s="137" t="s">
        <v>485</v>
      </c>
      <c r="T10" s="140" t="s">
        <v>486</v>
      </c>
      <c r="U10" s="136" t="s">
        <v>487</v>
      </c>
      <c r="V10" s="137" t="s">
        <v>488</v>
      </c>
      <c r="W10" s="138" t="s">
        <v>489</v>
      </c>
      <c r="X10" s="136" t="s">
        <v>490</v>
      </c>
      <c r="Y10" s="137" t="s">
        <v>491</v>
      </c>
      <c r="Z10" s="138" t="s">
        <v>492</v>
      </c>
      <c r="AA10" s="136" t="s">
        <v>493</v>
      </c>
      <c r="AB10" s="137" t="s">
        <v>494</v>
      </c>
      <c r="AC10" s="138" t="s">
        <v>495</v>
      </c>
      <c r="AD10" s="136" t="s">
        <v>496</v>
      </c>
      <c r="AE10" s="141" t="s">
        <v>497</v>
      </c>
    </row>
    <row r="11" spans="1:31" x14ac:dyDescent="0.2">
      <c r="A11" s="142" t="s">
        <v>0</v>
      </c>
      <c r="B11" s="144">
        <v>289.23763573117401</v>
      </c>
      <c r="C11" s="144">
        <v>12911.2</v>
      </c>
      <c r="D11" s="145">
        <v>2.2402072288490001E-2</v>
      </c>
      <c r="E11" s="146">
        <v>22.279908793176102</v>
      </c>
      <c r="F11" s="147">
        <v>167.2</v>
      </c>
      <c r="G11" s="148">
        <v>0.13325304302138999</v>
      </c>
      <c r="H11" s="149">
        <v>-31.124877601799</v>
      </c>
      <c r="I11" s="144">
        <v>1157.4000000000001</v>
      </c>
      <c r="J11" s="150">
        <v>-2.6892066357200001E-2</v>
      </c>
      <c r="K11" s="172">
        <v>16.521565714001401</v>
      </c>
      <c r="L11" s="173">
        <v>343.4</v>
      </c>
      <c r="M11" s="148">
        <v>4.8111723104259999E-2</v>
      </c>
      <c r="N11" s="149">
        <v>58.3036995093995</v>
      </c>
      <c r="O11" s="152">
        <v>147.6</v>
      </c>
      <c r="P11" s="150">
        <v>0.39501151429131998</v>
      </c>
      <c r="Q11" s="146">
        <v>-5.6390203101505003</v>
      </c>
      <c r="R11" s="151">
        <v>138.19999999999999</v>
      </c>
      <c r="S11" s="148">
        <v>-4.0803330753600001E-2</v>
      </c>
      <c r="T11" s="153">
        <v>124.810856846909</v>
      </c>
      <c r="U11" s="152">
        <v>173.2</v>
      </c>
      <c r="V11" s="150">
        <v>0.72061695639093004</v>
      </c>
      <c r="W11" s="146">
        <v>15.2942609824965</v>
      </c>
      <c r="X11" s="151">
        <v>83.200000000000102</v>
      </c>
      <c r="Y11" s="148">
        <v>0.18382525219347001</v>
      </c>
      <c r="Z11" s="149">
        <v>10.979348432287299</v>
      </c>
      <c r="AA11" s="152">
        <v>79</v>
      </c>
      <c r="AB11" s="150">
        <v>0.13897909407959</v>
      </c>
      <c r="AC11" s="146">
        <v>77.8118933648542</v>
      </c>
      <c r="AD11" s="151">
        <v>799</v>
      </c>
      <c r="AE11" s="154">
        <v>9.7386599956009998E-2</v>
      </c>
    </row>
    <row r="12" spans="1:31" x14ac:dyDescent="0.2">
      <c r="A12" s="142" t="s">
        <v>1</v>
      </c>
      <c r="B12" s="144">
        <v>253.79227641929199</v>
      </c>
      <c r="C12" s="144">
        <v>5459.2</v>
      </c>
      <c r="D12" s="145">
        <v>4.6488913470709999E-2</v>
      </c>
      <c r="E12" s="146">
        <v>16.947817757840699</v>
      </c>
      <c r="F12" s="147">
        <v>76.599999999999994</v>
      </c>
      <c r="G12" s="148">
        <v>0.22125088456711001</v>
      </c>
      <c r="H12" s="149">
        <v>18.087961513981799</v>
      </c>
      <c r="I12" s="144">
        <v>684.6</v>
      </c>
      <c r="J12" s="150">
        <v>2.6421211676870001E-2</v>
      </c>
      <c r="K12" s="172">
        <v>11.431876835635199</v>
      </c>
      <c r="L12" s="173">
        <v>158.4</v>
      </c>
      <c r="M12" s="148">
        <v>7.2170939618909996E-2</v>
      </c>
      <c r="N12" s="149">
        <v>41.039305193671296</v>
      </c>
      <c r="O12" s="152">
        <v>82.8</v>
      </c>
      <c r="P12" s="150">
        <v>0.49564378253225999</v>
      </c>
      <c r="Q12" s="146">
        <v>2.6710367364415699</v>
      </c>
      <c r="R12" s="151">
        <v>76.599999999999994</v>
      </c>
      <c r="S12" s="148">
        <v>3.4869931285140002E-2</v>
      </c>
      <c r="T12" s="153">
        <v>93.984570753130697</v>
      </c>
      <c r="U12" s="152">
        <v>121.6</v>
      </c>
      <c r="V12" s="150">
        <v>0.77289943053561005</v>
      </c>
      <c r="W12" s="146">
        <v>10.0415465779247</v>
      </c>
      <c r="X12" s="151">
        <v>44.6</v>
      </c>
      <c r="Y12" s="148">
        <v>0.22514678425840001</v>
      </c>
      <c r="Z12" s="149">
        <v>8.3986497771310393</v>
      </c>
      <c r="AA12" s="152">
        <v>47.6</v>
      </c>
      <c r="AB12" s="150">
        <v>0.17644222220864</v>
      </c>
      <c r="AC12" s="146">
        <v>51.189511273534698</v>
      </c>
      <c r="AD12" s="151">
        <v>345.6</v>
      </c>
      <c r="AE12" s="154">
        <v>0.14811779882389001</v>
      </c>
    </row>
    <row r="13" spans="1:31" ht="13.5" thickBot="1" x14ac:dyDescent="0.25">
      <c r="A13" s="155" t="s">
        <v>2</v>
      </c>
      <c r="B13" s="156">
        <v>35.4453593118821</v>
      </c>
      <c r="C13" s="156">
        <v>7452</v>
      </c>
      <c r="D13" s="157">
        <v>4.7564894406699997E-3</v>
      </c>
      <c r="E13" s="158">
        <v>5.3320910353353801</v>
      </c>
      <c r="F13" s="159">
        <v>90.6</v>
      </c>
      <c r="G13" s="160">
        <v>5.8853101935269998E-2</v>
      </c>
      <c r="H13" s="161">
        <v>-49.212839115781001</v>
      </c>
      <c r="I13" s="156">
        <v>472.8</v>
      </c>
      <c r="J13" s="162">
        <v>-0.10408806919580001</v>
      </c>
      <c r="K13" s="176">
        <v>5.0896888783661902</v>
      </c>
      <c r="L13" s="177">
        <v>185</v>
      </c>
      <c r="M13" s="160">
        <v>2.751183177495E-2</v>
      </c>
      <c r="N13" s="161">
        <v>17.264394315728101</v>
      </c>
      <c r="O13" s="164">
        <v>64.8</v>
      </c>
      <c r="P13" s="162">
        <v>0.26642583820568</v>
      </c>
      <c r="Q13" s="158">
        <v>-8.3100570465920995</v>
      </c>
      <c r="R13" s="163">
        <v>61.6</v>
      </c>
      <c r="S13" s="160">
        <v>-0.13490352348359999</v>
      </c>
      <c r="T13" s="165">
        <v>30.826286093778101</v>
      </c>
      <c r="U13" s="164">
        <v>51.6</v>
      </c>
      <c r="V13" s="162">
        <v>0.59740864522825998</v>
      </c>
      <c r="W13" s="158">
        <v>5.25271440457173</v>
      </c>
      <c r="X13" s="163">
        <v>38.6</v>
      </c>
      <c r="Y13" s="160">
        <v>0.13608068405626</v>
      </c>
      <c r="Z13" s="161">
        <v>2.5806986551562998</v>
      </c>
      <c r="AA13" s="164">
        <v>31.4</v>
      </c>
      <c r="AB13" s="162">
        <v>8.2187855259750003E-2</v>
      </c>
      <c r="AC13" s="158">
        <v>26.622382091319501</v>
      </c>
      <c r="AD13" s="163">
        <v>453.4</v>
      </c>
      <c r="AE13" s="166">
        <v>5.871720796497E-2</v>
      </c>
    </row>
    <row r="14" spans="1:31" ht="13.5" thickBot="1" x14ac:dyDescent="0.25">
      <c r="B14" s="130"/>
      <c r="C14" s="130"/>
      <c r="D14" s="131"/>
      <c r="E14" s="130"/>
      <c r="F14" s="130"/>
      <c r="G14" s="131"/>
      <c r="H14" s="130"/>
      <c r="I14" s="130"/>
      <c r="N14" s="130"/>
      <c r="O14" s="130"/>
      <c r="P14" s="131"/>
      <c r="Q14" s="130"/>
      <c r="R14" s="130"/>
      <c r="S14" s="131"/>
      <c r="T14" s="130"/>
      <c r="U14" s="130"/>
      <c r="V14" s="131"/>
      <c r="W14" s="130"/>
      <c r="X14" s="130"/>
      <c r="Y14" s="131"/>
      <c r="Z14" s="130"/>
      <c r="AA14" s="130"/>
      <c r="AB14" s="131"/>
      <c r="AC14" s="130"/>
      <c r="AD14" s="130"/>
      <c r="AE14" s="131"/>
    </row>
    <row r="15" spans="1:31" ht="70.900000000000006" customHeight="1" x14ac:dyDescent="0.2">
      <c r="A15" s="135" t="s">
        <v>498</v>
      </c>
      <c r="B15" s="136" t="s">
        <v>499</v>
      </c>
      <c r="C15" s="136" t="s">
        <v>169</v>
      </c>
      <c r="D15" s="137" t="s">
        <v>500</v>
      </c>
      <c r="E15" s="138" t="s">
        <v>501</v>
      </c>
      <c r="F15" s="136" t="s">
        <v>9</v>
      </c>
      <c r="G15" s="137" t="s">
        <v>502</v>
      </c>
      <c r="H15" s="138" t="s">
        <v>503</v>
      </c>
      <c r="I15" s="136" t="s">
        <v>13</v>
      </c>
      <c r="J15" s="139" t="s">
        <v>504</v>
      </c>
      <c r="K15" s="138" t="s">
        <v>505</v>
      </c>
      <c r="L15" s="136" t="s">
        <v>506</v>
      </c>
      <c r="M15" s="139" t="s">
        <v>507</v>
      </c>
      <c r="N15" s="138" t="s">
        <v>508</v>
      </c>
      <c r="O15" s="136" t="s">
        <v>509</v>
      </c>
      <c r="P15" s="137" t="s">
        <v>510</v>
      </c>
      <c r="Q15" s="138" t="s">
        <v>511</v>
      </c>
      <c r="R15" s="136" t="s">
        <v>512</v>
      </c>
      <c r="S15" s="137" t="s">
        <v>513</v>
      </c>
      <c r="T15" s="140" t="s">
        <v>514</v>
      </c>
      <c r="U15" s="136" t="s">
        <v>515</v>
      </c>
      <c r="V15" s="137" t="s">
        <v>516</v>
      </c>
      <c r="W15" s="138" t="s">
        <v>517</v>
      </c>
      <c r="X15" s="136" t="s">
        <v>518</v>
      </c>
      <c r="Y15" s="137" t="s">
        <v>519</v>
      </c>
      <c r="Z15" s="138" t="s">
        <v>520</v>
      </c>
      <c r="AA15" s="136" t="s">
        <v>521</v>
      </c>
      <c r="AB15" s="137" t="s">
        <v>522</v>
      </c>
      <c r="AC15" s="138" t="s">
        <v>523</v>
      </c>
      <c r="AD15" s="136" t="s">
        <v>524</v>
      </c>
      <c r="AE15" s="141" t="s">
        <v>525</v>
      </c>
    </row>
    <row r="16" spans="1:31" x14ac:dyDescent="0.2">
      <c r="A16" s="142" t="s">
        <v>0</v>
      </c>
      <c r="B16" s="144">
        <v>2402.18948879754</v>
      </c>
      <c r="C16" s="144">
        <v>67087.399999999994</v>
      </c>
      <c r="D16" s="145">
        <v>3.5806865205649997E-2</v>
      </c>
      <c r="E16" s="146">
        <v>4.9566288763649897</v>
      </c>
      <c r="F16" s="147">
        <v>39.4</v>
      </c>
      <c r="G16" s="148">
        <v>0.12580276335952001</v>
      </c>
      <c r="H16" s="149">
        <v>26.3855497131816</v>
      </c>
      <c r="I16" s="144">
        <v>1554.2</v>
      </c>
      <c r="J16" s="150">
        <v>1.6976933286049999E-2</v>
      </c>
      <c r="K16" s="172">
        <v>71.515252927311707</v>
      </c>
      <c r="L16" s="173">
        <v>1374.4</v>
      </c>
      <c r="M16" s="148">
        <v>5.2033798695660001E-2</v>
      </c>
      <c r="N16" s="149">
        <v>61.856449544418098</v>
      </c>
      <c r="O16" s="152">
        <v>179.2</v>
      </c>
      <c r="P16" s="150">
        <v>0.34518108004698</v>
      </c>
      <c r="Q16" s="146">
        <v>-16.094836813341999</v>
      </c>
      <c r="R16" s="151">
        <v>373.6</v>
      </c>
      <c r="S16" s="148">
        <v>-4.3080398322699998E-2</v>
      </c>
      <c r="T16" s="153">
        <v>583.77103037210497</v>
      </c>
      <c r="U16" s="152">
        <v>865.2</v>
      </c>
      <c r="V16" s="150">
        <v>0.67472379839587004</v>
      </c>
      <c r="W16" s="146">
        <v>130.181123740397</v>
      </c>
      <c r="X16" s="151">
        <v>684</v>
      </c>
      <c r="Y16" s="148">
        <v>0.19032328032222001</v>
      </c>
      <c r="Z16" s="149">
        <v>129.22698828819199</v>
      </c>
      <c r="AA16" s="152">
        <v>937.6</v>
      </c>
      <c r="AB16" s="150">
        <v>0.13782741924934999</v>
      </c>
      <c r="AC16" s="146">
        <v>1410.39130214891</v>
      </c>
      <c r="AD16" s="151">
        <v>10550</v>
      </c>
      <c r="AE16" s="154">
        <v>0.13368637935061001</v>
      </c>
    </row>
    <row r="17" spans="1:31" x14ac:dyDescent="0.2">
      <c r="A17" s="142" t="s">
        <v>1</v>
      </c>
      <c r="B17" s="144">
        <v>1729.6023766785299</v>
      </c>
      <c r="C17" s="144">
        <v>30484.6</v>
      </c>
      <c r="D17" s="145">
        <v>5.6736922140310002E-2</v>
      </c>
      <c r="E17" s="146">
        <v>3.6264552832131098</v>
      </c>
      <c r="F17" s="147">
        <v>19.8</v>
      </c>
      <c r="G17" s="148">
        <v>0.18315430723299</v>
      </c>
      <c r="H17" s="149">
        <v>51.5871132442904</v>
      </c>
      <c r="I17" s="144">
        <v>754.8</v>
      </c>
      <c r="J17" s="150">
        <v>6.8345407053909998E-2</v>
      </c>
      <c r="K17" s="172">
        <v>47.890981427496001</v>
      </c>
      <c r="L17" s="173">
        <v>622.20000000000005</v>
      </c>
      <c r="M17" s="148">
        <v>7.6970397665539994E-2</v>
      </c>
      <c r="N17" s="149">
        <v>42.180411421381997</v>
      </c>
      <c r="O17" s="152">
        <v>92.8</v>
      </c>
      <c r="P17" s="150">
        <v>0.45453029548903001</v>
      </c>
      <c r="Q17" s="146">
        <v>6.97023195607429</v>
      </c>
      <c r="R17" s="151">
        <v>208.2</v>
      </c>
      <c r="S17" s="148">
        <v>3.347853965454E-2</v>
      </c>
      <c r="T17" s="153">
        <v>414.39924772850799</v>
      </c>
      <c r="U17" s="152">
        <v>543</v>
      </c>
      <c r="V17" s="150">
        <v>0.76316620207828001</v>
      </c>
      <c r="W17" s="146">
        <v>84.873862833354096</v>
      </c>
      <c r="X17" s="151">
        <v>370.4</v>
      </c>
      <c r="Y17" s="148">
        <v>0.22914109836218999</v>
      </c>
      <c r="Z17" s="149">
        <v>81.474494129554998</v>
      </c>
      <c r="AA17" s="152">
        <v>456.4</v>
      </c>
      <c r="AB17" s="150">
        <v>0.17851554366686001</v>
      </c>
      <c r="AC17" s="146">
        <v>996.59957865466004</v>
      </c>
      <c r="AD17" s="151">
        <v>5739.6</v>
      </c>
      <c r="AE17" s="154">
        <v>0.17363572002486</v>
      </c>
    </row>
    <row r="18" spans="1:31" ht="13.5" thickBot="1" x14ac:dyDescent="0.25">
      <c r="A18" s="155" t="s">
        <v>2</v>
      </c>
      <c r="B18" s="156">
        <v>672.58711211900902</v>
      </c>
      <c r="C18" s="156">
        <v>36602.800000000003</v>
      </c>
      <c r="D18" s="157">
        <v>1.8375291292440001E-2</v>
      </c>
      <c r="E18" s="158">
        <v>1.3301735931518801</v>
      </c>
      <c r="F18" s="159">
        <v>19.600000000000001</v>
      </c>
      <c r="G18" s="160">
        <v>6.7865999650610007E-2</v>
      </c>
      <c r="H18" s="161">
        <v>-25.201563531108999</v>
      </c>
      <c r="I18" s="156">
        <v>799.4</v>
      </c>
      <c r="J18" s="162">
        <v>-3.15255986128E-2</v>
      </c>
      <c r="K18" s="176">
        <v>23.624271499815698</v>
      </c>
      <c r="L18" s="177">
        <v>752.2</v>
      </c>
      <c r="M18" s="160">
        <v>3.140690175461E-2</v>
      </c>
      <c r="N18" s="161">
        <v>19.676038123036101</v>
      </c>
      <c r="O18" s="164">
        <v>86.4</v>
      </c>
      <c r="P18" s="162">
        <v>0.22773192272032999</v>
      </c>
      <c r="Q18" s="158">
        <v>-23.065068769416001</v>
      </c>
      <c r="R18" s="163">
        <v>165.4</v>
      </c>
      <c r="S18" s="160">
        <v>-0.1394502343979</v>
      </c>
      <c r="T18" s="165">
        <v>169.37178264359699</v>
      </c>
      <c r="U18" s="164">
        <v>322.2</v>
      </c>
      <c r="V18" s="162">
        <v>0.52567282012289995</v>
      </c>
      <c r="W18" s="158">
        <v>45.307260907042902</v>
      </c>
      <c r="X18" s="163">
        <v>313.60000000000002</v>
      </c>
      <c r="Y18" s="160">
        <v>0.14447468401481001</v>
      </c>
      <c r="Z18" s="161">
        <v>47.752494158636701</v>
      </c>
      <c r="AA18" s="164">
        <v>481.2</v>
      </c>
      <c r="AB18" s="162">
        <v>9.923627215012E-2</v>
      </c>
      <c r="AC18" s="158">
        <v>413.79172349425397</v>
      </c>
      <c r="AD18" s="163">
        <v>4810.3999999999996</v>
      </c>
      <c r="AE18" s="166">
        <v>8.6020231892199997E-2</v>
      </c>
    </row>
    <row r="19" spans="1:31" x14ac:dyDescent="0.2">
      <c r="B19" s="130"/>
      <c r="C19" s="130"/>
      <c r="D19" s="131"/>
    </row>
    <row r="20" spans="1:31" x14ac:dyDescent="0.2">
      <c r="A20" s="134" t="s">
        <v>269</v>
      </c>
      <c r="B20" s="168" t="s">
        <v>526</v>
      </c>
      <c r="C20" s="167"/>
      <c r="D20" s="169"/>
      <c r="E20" s="130"/>
      <c r="F20" s="130"/>
      <c r="G20" s="131"/>
      <c r="H20" s="130"/>
      <c r="I20" s="130"/>
      <c r="N20" s="130"/>
      <c r="O20" s="130"/>
      <c r="P20" s="131"/>
      <c r="Q20" s="130"/>
      <c r="R20" s="130"/>
      <c r="S20" s="131"/>
      <c r="T20" s="130"/>
      <c r="U20" s="130"/>
      <c r="V20" s="131"/>
      <c r="W20" s="130"/>
      <c r="X20" s="130"/>
      <c r="Y20" s="131"/>
      <c r="Z20" s="130"/>
      <c r="AA20" s="130"/>
      <c r="AB20" s="131"/>
      <c r="AC20" s="130"/>
      <c r="AD20" s="130"/>
      <c r="AE20" s="131"/>
    </row>
    <row r="21" spans="1:31" x14ac:dyDescent="0.2">
      <c r="A21" s="133"/>
      <c r="B21" s="168" t="s">
        <v>271</v>
      </c>
      <c r="C21" s="167"/>
      <c r="D21" s="169"/>
      <c r="E21" s="130"/>
      <c r="F21" s="130"/>
      <c r="G21" s="131"/>
      <c r="H21" s="130"/>
      <c r="I21" s="130"/>
      <c r="N21" s="130"/>
      <c r="O21" s="130"/>
      <c r="P21" s="131"/>
      <c r="Q21" s="130"/>
      <c r="R21" s="130"/>
      <c r="S21" s="131"/>
      <c r="T21" s="130"/>
      <c r="U21" s="130"/>
      <c r="V21" s="131"/>
      <c r="W21" s="130"/>
      <c r="X21" s="130"/>
      <c r="Y21" s="131"/>
      <c r="Z21" s="130"/>
      <c r="AA21" s="130"/>
      <c r="AB21" s="131"/>
      <c r="AC21" s="130"/>
      <c r="AD21" s="130"/>
      <c r="AE21" s="131"/>
    </row>
    <row r="22" spans="1:31" x14ac:dyDescent="0.2">
      <c r="A22" s="133"/>
      <c r="B22" s="168" t="s">
        <v>527</v>
      </c>
      <c r="C22" s="167"/>
      <c r="D22" s="169"/>
      <c r="E22" s="130"/>
      <c r="F22" s="130"/>
      <c r="G22" s="131"/>
      <c r="H22" s="130"/>
      <c r="I22" s="130"/>
      <c r="N22" s="130"/>
      <c r="O22" s="130"/>
      <c r="P22" s="131"/>
      <c r="Q22" s="130"/>
      <c r="R22" s="130"/>
      <c r="S22" s="131"/>
      <c r="T22" s="130"/>
      <c r="U22" s="130"/>
      <c r="V22" s="131"/>
      <c r="W22" s="130"/>
      <c r="X22" s="130"/>
      <c r="Y22" s="131"/>
      <c r="Z22" s="130"/>
      <c r="AA22" s="130"/>
      <c r="AB22" s="131"/>
      <c r="AC22" s="130"/>
      <c r="AD22" s="130"/>
      <c r="AE22" s="131"/>
    </row>
    <row r="23" spans="1:31" x14ac:dyDescent="0.2">
      <c r="A23" s="133"/>
      <c r="B23" s="168" t="s">
        <v>273</v>
      </c>
      <c r="C23" s="167"/>
      <c r="D23" s="169"/>
      <c r="E23" s="130"/>
      <c r="F23" s="130"/>
      <c r="G23" s="131"/>
      <c r="H23" s="130"/>
      <c r="I23" s="130"/>
      <c r="N23" s="130"/>
      <c r="O23" s="130"/>
      <c r="P23" s="131"/>
      <c r="Q23" s="130"/>
      <c r="R23" s="130"/>
      <c r="S23" s="131"/>
      <c r="T23" s="130"/>
      <c r="U23" s="130"/>
      <c r="V23" s="131"/>
      <c r="W23" s="130"/>
      <c r="X23" s="130"/>
      <c r="Y23" s="131"/>
      <c r="Z23" s="130"/>
      <c r="AA23" s="130"/>
      <c r="AB23" s="131"/>
      <c r="AC23" s="130"/>
      <c r="AD23" s="130"/>
      <c r="AE23" s="131"/>
    </row>
    <row r="24" spans="1:31" x14ac:dyDescent="0.2">
      <c r="A24" s="134" t="s">
        <v>274</v>
      </c>
      <c r="B24" s="168" t="s">
        <v>398</v>
      </c>
      <c r="C24" s="167"/>
      <c r="D24" s="169"/>
      <c r="E24" s="130"/>
      <c r="F24" s="130"/>
      <c r="G24" s="131"/>
      <c r="H24" s="130"/>
      <c r="I24" s="130"/>
      <c r="N24" s="130"/>
      <c r="O24" s="130"/>
      <c r="P24" s="131"/>
      <c r="Q24" s="130"/>
      <c r="R24" s="130"/>
      <c r="S24" s="131"/>
      <c r="T24" s="130"/>
      <c r="U24" s="130"/>
      <c r="V24" s="131"/>
      <c r="W24" s="130"/>
      <c r="X24" s="130"/>
      <c r="Y24" s="131"/>
      <c r="Z24" s="130"/>
      <c r="AA24" s="130"/>
      <c r="AB24" s="131"/>
      <c r="AC24" s="130"/>
      <c r="AD24" s="130"/>
      <c r="AE24" s="131"/>
    </row>
    <row r="25" spans="1:31" x14ac:dyDescent="0.2">
      <c r="A25" s="134"/>
      <c r="B25" s="168" t="s">
        <v>528</v>
      </c>
      <c r="C25" s="167"/>
      <c r="D25" s="169"/>
      <c r="E25" s="130"/>
      <c r="F25" s="130"/>
      <c r="G25" s="131"/>
      <c r="H25" s="130"/>
      <c r="I25" s="130"/>
      <c r="N25" s="130"/>
      <c r="O25" s="130"/>
      <c r="P25" s="131"/>
      <c r="Q25" s="130"/>
      <c r="R25" s="130"/>
      <c r="S25" s="131"/>
      <c r="T25" s="130"/>
      <c r="U25" s="130"/>
      <c r="V25" s="131"/>
      <c r="W25" s="130"/>
      <c r="X25" s="130"/>
      <c r="Y25" s="131"/>
      <c r="Z25" s="130"/>
      <c r="AA25" s="130"/>
      <c r="AB25" s="131"/>
      <c r="AC25" s="130"/>
      <c r="AD25" s="130"/>
      <c r="AE25" s="131"/>
    </row>
    <row r="26" spans="1:31" x14ac:dyDescent="0.2">
      <c r="A26" s="133"/>
      <c r="B26" s="168" t="s">
        <v>275</v>
      </c>
      <c r="C26" s="167"/>
      <c r="D26" s="169"/>
      <c r="E26" s="130"/>
      <c r="F26" s="130"/>
      <c r="G26" s="131"/>
      <c r="H26" s="130"/>
      <c r="I26" s="130"/>
      <c r="N26" s="130"/>
      <c r="O26" s="130"/>
      <c r="P26" s="131"/>
      <c r="Q26" s="130"/>
      <c r="R26" s="130"/>
      <c r="S26" s="131"/>
      <c r="T26" s="130"/>
      <c r="U26" s="130"/>
      <c r="V26" s="131"/>
      <c r="W26" s="130"/>
      <c r="X26" s="130"/>
      <c r="Y26" s="131"/>
      <c r="Z26" s="130"/>
      <c r="AA26" s="130"/>
      <c r="AB26" s="131"/>
      <c r="AC26" s="130"/>
      <c r="AD26" s="130"/>
      <c r="AE26" s="131"/>
    </row>
    <row r="27" spans="1:31" x14ac:dyDescent="0.2">
      <c r="A27" s="133"/>
      <c r="B27" s="168" t="s">
        <v>529</v>
      </c>
      <c r="C27" s="167"/>
      <c r="D27" s="169"/>
      <c r="E27" s="130"/>
      <c r="F27" s="130"/>
      <c r="G27" s="131"/>
      <c r="H27" s="130"/>
      <c r="I27" s="130"/>
      <c r="N27" s="130"/>
      <c r="O27" s="130"/>
      <c r="P27" s="131"/>
      <c r="Q27" s="130"/>
      <c r="R27" s="130"/>
      <c r="S27" s="131"/>
      <c r="T27" s="130"/>
      <c r="U27" s="130"/>
      <c r="V27" s="131"/>
      <c r="W27" s="130"/>
      <c r="X27" s="130"/>
      <c r="Y27" s="131"/>
      <c r="Z27" s="130"/>
      <c r="AA27" s="130"/>
      <c r="AB27" s="131"/>
      <c r="AC27" s="130"/>
      <c r="AD27" s="130"/>
      <c r="AE27" s="131"/>
    </row>
    <row r="28" spans="1:31" x14ac:dyDescent="0.2">
      <c r="A28" s="133"/>
      <c r="B28" s="168" t="s">
        <v>276</v>
      </c>
      <c r="C28" s="167"/>
      <c r="D28" s="169"/>
      <c r="E28" s="130"/>
      <c r="F28" s="130"/>
      <c r="G28" s="131"/>
      <c r="H28" s="130"/>
      <c r="I28" s="130"/>
      <c r="N28" s="130"/>
      <c r="O28" s="130"/>
      <c r="P28" s="131"/>
      <c r="Q28" s="130"/>
      <c r="R28" s="130"/>
      <c r="S28" s="131"/>
      <c r="T28" s="130"/>
      <c r="U28" s="130"/>
      <c r="V28" s="131"/>
      <c r="W28" s="130"/>
      <c r="X28" s="130"/>
      <c r="Y28" s="131"/>
      <c r="Z28" s="130"/>
      <c r="AA28" s="130"/>
      <c r="AB28" s="131"/>
      <c r="AC28" s="130"/>
      <c r="AD28" s="130"/>
      <c r="AE28" s="131"/>
    </row>
    <row r="29" spans="1:31" x14ac:dyDescent="0.2">
      <c r="A29" s="133"/>
      <c r="B29" s="168" t="s">
        <v>537</v>
      </c>
      <c r="C29" s="167"/>
      <c r="D29" s="169"/>
      <c r="E29" s="130"/>
      <c r="F29" s="130"/>
      <c r="G29" s="131"/>
      <c r="H29" s="130"/>
      <c r="I29" s="130"/>
      <c r="N29" s="130"/>
      <c r="O29" s="130"/>
      <c r="P29" s="131"/>
      <c r="Q29" s="130"/>
      <c r="R29" s="130"/>
      <c r="S29" s="131"/>
      <c r="T29" s="130"/>
      <c r="U29" s="130"/>
      <c r="V29" s="131"/>
      <c r="W29" s="130"/>
      <c r="X29" s="130"/>
      <c r="Y29" s="131"/>
      <c r="Z29" s="130"/>
      <c r="AA29" s="130"/>
      <c r="AB29" s="131"/>
      <c r="AC29" s="130"/>
      <c r="AD29" s="130"/>
      <c r="AE29" s="131"/>
    </row>
    <row r="30" spans="1:31" x14ac:dyDescent="0.2">
      <c r="A30" s="133"/>
      <c r="B30" s="168" t="s">
        <v>538</v>
      </c>
      <c r="C30" s="167"/>
      <c r="D30" s="169"/>
      <c r="E30" s="130"/>
      <c r="F30" s="130"/>
      <c r="G30" s="131"/>
      <c r="H30" s="130"/>
      <c r="I30" s="130"/>
      <c r="N30" s="130"/>
      <c r="O30" s="130"/>
      <c r="P30" s="131"/>
      <c r="Q30" s="130"/>
      <c r="R30" s="130"/>
      <c r="S30" s="131"/>
      <c r="T30" s="130"/>
      <c r="U30" s="130"/>
      <c r="V30" s="131"/>
      <c r="W30" s="130"/>
      <c r="X30" s="130"/>
      <c r="Y30" s="131"/>
      <c r="Z30" s="130"/>
      <c r="AA30" s="130"/>
      <c r="AB30" s="131"/>
      <c r="AC30" s="130"/>
      <c r="AD30" s="130"/>
      <c r="AE30" s="131"/>
    </row>
    <row r="31" spans="1:31" x14ac:dyDescent="0.2">
      <c r="A31" s="134" t="s">
        <v>277</v>
      </c>
      <c r="B31" s="168" t="s">
        <v>688</v>
      </c>
      <c r="C31" s="167"/>
      <c r="D31" s="169"/>
      <c r="E31" s="130"/>
      <c r="F31" s="130"/>
      <c r="G31" s="131"/>
      <c r="H31" s="130"/>
      <c r="I31" s="130"/>
      <c r="N31" s="130"/>
      <c r="O31" s="130"/>
      <c r="P31" s="131"/>
      <c r="Q31" s="130"/>
      <c r="R31" s="130"/>
      <c r="S31" s="131"/>
      <c r="T31" s="130"/>
      <c r="U31" s="130"/>
      <c r="V31" s="131"/>
      <c r="W31" s="130"/>
      <c r="X31" s="130"/>
      <c r="Y31" s="131"/>
      <c r="Z31" s="130"/>
      <c r="AA31" s="130"/>
      <c r="AB31" s="131"/>
      <c r="AC31" s="130"/>
      <c r="AD31" s="130"/>
      <c r="AE31" s="131"/>
    </row>
    <row r="32" spans="1:31" x14ac:dyDescent="0.2">
      <c r="A32" s="134"/>
      <c r="B32" s="168"/>
      <c r="C32" s="167"/>
      <c r="D32" s="169"/>
      <c r="E32" s="130"/>
      <c r="F32" s="130"/>
      <c r="G32" s="131"/>
      <c r="H32" s="130"/>
      <c r="I32" s="130"/>
      <c r="N32" s="130"/>
      <c r="O32" s="130"/>
      <c r="P32" s="131"/>
      <c r="Q32" s="130"/>
      <c r="R32" s="130"/>
      <c r="S32" s="131"/>
      <c r="T32" s="130"/>
      <c r="U32" s="130"/>
      <c r="V32" s="131"/>
      <c r="W32" s="130"/>
      <c r="X32" s="130"/>
      <c r="Y32" s="131"/>
      <c r="Z32" s="130"/>
      <c r="AA32" s="130"/>
      <c r="AB32" s="131"/>
      <c r="AC32" s="130"/>
      <c r="AD32" s="130"/>
      <c r="AE32" s="131"/>
    </row>
    <row r="33" spans="1:31" x14ac:dyDescent="0.2">
      <c r="A33" s="221" t="s">
        <v>7</v>
      </c>
      <c r="B33" s="130"/>
      <c r="C33" s="130"/>
      <c r="D33" s="131"/>
      <c r="E33" s="130"/>
      <c r="F33" s="130"/>
      <c r="G33" s="131"/>
      <c r="H33" s="130"/>
      <c r="I33" s="130"/>
      <c r="N33" s="130"/>
      <c r="O33" s="130"/>
      <c r="P33" s="131"/>
      <c r="Q33" s="130"/>
      <c r="R33" s="130"/>
      <c r="S33" s="131"/>
      <c r="T33" s="130"/>
      <c r="U33" s="130"/>
      <c r="V33" s="131"/>
      <c r="W33" s="130"/>
      <c r="X33" s="130"/>
      <c r="Y33" s="131"/>
      <c r="Z33" s="130"/>
      <c r="AA33" s="130"/>
      <c r="AB33" s="131"/>
      <c r="AC33" s="130"/>
      <c r="AD33" s="130"/>
      <c r="AE33" s="131"/>
    </row>
    <row r="34" spans="1:31" x14ac:dyDescent="0.2">
      <c r="A34" s="170" t="s">
        <v>6</v>
      </c>
      <c r="B34" s="130"/>
      <c r="C34" s="130"/>
      <c r="D34" s="131"/>
      <c r="E34" s="130"/>
      <c r="F34" s="130"/>
      <c r="G34" s="131"/>
      <c r="H34" s="130"/>
      <c r="I34" s="130"/>
      <c r="N34" s="130"/>
      <c r="O34" s="130"/>
      <c r="P34" s="131"/>
      <c r="Q34" s="130"/>
      <c r="R34" s="130"/>
      <c r="S34" s="131"/>
      <c r="T34" s="130"/>
      <c r="U34" s="130"/>
      <c r="V34" s="131"/>
      <c r="W34" s="130"/>
      <c r="X34" s="130"/>
      <c r="Y34" s="131"/>
      <c r="Z34" s="130"/>
      <c r="AA34" s="130"/>
      <c r="AB34" s="131"/>
      <c r="AC34" s="130"/>
      <c r="AD34" s="130"/>
      <c r="AE34" s="131"/>
    </row>
  </sheetData>
  <hyperlinks>
    <hyperlink ref="A34" location="'Table of Contents'!A1" display="Back to Table of Contents"/>
    <hyperlink ref="A33" location="'S8'!A1" display="Back to Top"/>
  </hyperlinks>
  <pageMargins left="0.7" right="0.7" top="0.75" bottom="0.75" header="0.3" footer="0.3"/>
  <pageSetup paperSize="5" scale="38" orientation="landscape" r:id="rId1"/>
</worksheet>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PersistId xmlns="42471fc0-ba5e-41da-9dc7-bbe1d365d5ff" xsi:nil="true"/>
    <_dlc_DocId xmlns="42471fc0-ba5e-41da-9dc7-bbe1d365d5ff">N7V43FPAU4PJ-2051749314-4087</_dlc_DocId>
    <_dlc_DocIdUrl xmlns="42471fc0-ba5e-41da-9dc7-bbe1d365d5ff">
      <Url>https://intra.phoconnect.oahpp.ca/sites/CommTeamSite/_layouts/15/DocIdRedir.aspx?ID=N7V43FPAU4PJ-2051749314-4087</Url>
      <Description>N7V43FPAU4PJ-2051749314-4087</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15C59FC157AFE54FAE1DDD7E8BB60CE8" ma:contentTypeVersion="9" ma:contentTypeDescription="Create a new document." ma:contentTypeScope="" ma:versionID="0896d1efbc7c905a14df5aa461484c9a">
  <xsd:schema xmlns:xsd="http://www.w3.org/2001/XMLSchema" xmlns:xs="http://www.w3.org/2001/XMLSchema" xmlns:p="http://schemas.microsoft.com/office/2006/metadata/properties" xmlns:ns2="42471fc0-ba5e-41da-9dc7-bbe1d365d5ff" targetNamespace="http://schemas.microsoft.com/office/2006/metadata/properties" ma:root="true" ma:fieldsID="c36c58c4f20a0e17fa3e34a7f1024318" ns2:_="">
    <xsd:import namespace="42471fc0-ba5e-41da-9dc7-bbe1d365d5ff"/>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471fc0-ba5e-41da-9dc7-bbe1d365d5ff"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7E5A0D7-08B0-4B4B-B477-E30DB665ACA0}"/>
</file>

<file path=customXml/itemProps2.xml><?xml version="1.0" encoding="utf-8"?>
<ds:datastoreItem xmlns:ds="http://schemas.openxmlformats.org/officeDocument/2006/customXml" ds:itemID="{02073328-DFCC-4C7F-997B-4B4B73752674}"/>
</file>

<file path=customXml/itemProps3.xml><?xml version="1.0" encoding="utf-8"?>
<ds:datastoreItem xmlns:ds="http://schemas.openxmlformats.org/officeDocument/2006/customXml" ds:itemID="{0B7079EE-830B-408B-B01A-C6B610209179}"/>
</file>

<file path=customXml/itemProps4.xml><?xml version="1.0" encoding="utf-8"?>
<ds:datastoreItem xmlns:ds="http://schemas.openxmlformats.org/officeDocument/2006/customXml" ds:itemID="{A6989162-F4DF-4CC4-8A2F-85F965AB9C6A}"/>
</file>

<file path=docProps/app.xml><?xml version="1.0" encoding="utf-8"?>
<Properties xmlns="http://schemas.openxmlformats.org/officeDocument/2006/extended-properties" xmlns:vt="http://schemas.openxmlformats.org/officeDocument/2006/docPropsVTypes">
  <Application>Microsoft Excel</Application>
  <DocSecurity>0</DocSecurity>
  <ScaleCrop>false</ScaleCrop>
  <HeadingPairs>
    <vt:vector size="2" baseType="variant">
      <vt:variant>
        <vt:lpstr>Worksheets</vt:lpstr>
      </vt:variant>
      <vt:variant>
        <vt:i4>73</vt:i4>
      </vt:variant>
    </vt:vector>
  </HeadingPairs>
  <TitlesOfParts>
    <vt:vector size="73" baseType="lpstr">
      <vt:lpstr>Table of Contents</vt:lpstr>
      <vt:lpstr>S1</vt:lpstr>
      <vt:lpstr>S2</vt:lpstr>
      <vt:lpstr>S3</vt:lpstr>
      <vt:lpstr>S4</vt:lpstr>
      <vt:lpstr>S5</vt:lpstr>
      <vt:lpstr>S6</vt:lpstr>
      <vt:lpstr>S7</vt:lpstr>
      <vt:lpstr>S8</vt:lpstr>
      <vt:lpstr>S9</vt:lpstr>
      <vt:lpstr>S10</vt:lpstr>
      <vt:lpstr>S11</vt:lpstr>
      <vt:lpstr>S12</vt:lpstr>
      <vt:lpstr>S13</vt:lpstr>
      <vt:lpstr>S14</vt:lpstr>
      <vt:lpstr>S15</vt:lpstr>
      <vt:lpstr>S16</vt:lpstr>
      <vt:lpstr>S17</vt:lpstr>
      <vt:lpstr>S18</vt:lpstr>
      <vt:lpstr>S19</vt:lpstr>
      <vt:lpstr>S20</vt:lpstr>
      <vt:lpstr>S21</vt:lpstr>
      <vt:lpstr>S22</vt:lpstr>
      <vt:lpstr>S23</vt:lpstr>
      <vt:lpstr>S24</vt:lpstr>
      <vt:lpstr>S25</vt:lpstr>
      <vt:lpstr>S26</vt:lpstr>
      <vt:lpstr>S27</vt:lpstr>
      <vt:lpstr>S28</vt:lpstr>
      <vt:lpstr>S29</vt:lpstr>
      <vt:lpstr>S30</vt:lpstr>
      <vt:lpstr>S31</vt:lpstr>
      <vt:lpstr>S32</vt:lpstr>
      <vt:lpstr>S33</vt:lpstr>
      <vt:lpstr>S34</vt:lpstr>
      <vt:lpstr>S35</vt:lpstr>
      <vt:lpstr>S36</vt:lpstr>
      <vt:lpstr>S37</vt:lpstr>
      <vt:lpstr>S38</vt:lpstr>
      <vt:lpstr>S39</vt:lpstr>
      <vt:lpstr>S40</vt:lpstr>
      <vt:lpstr>S41</vt:lpstr>
      <vt:lpstr>S42</vt:lpstr>
      <vt:lpstr>S43</vt:lpstr>
      <vt:lpstr>S44</vt:lpstr>
      <vt:lpstr>S45</vt:lpstr>
      <vt:lpstr>S46</vt:lpstr>
      <vt:lpstr>S47</vt:lpstr>
      <vt:lpstr>S48</vt:lpstr>
      <vt:lpstr>S49</vt:lpstr>
      <vt:lpstr>S50</vt:lpstr>
      <vt:lpstr>S51</vt:lpstr>
      <vt:lpstr>S52</vt:lpstr>
      <vt:lpstr>S53</vt:lpstr>
      <vt:lpstr>S54</vt:lpstr>
      <vt:lpstr>S55</vt:lpstr>
      <vt:lpstr>S56</vt:lpstr>
      <vt:lpstr>S57</vt:lpstr>
      <vt:lpstr>S58</vt:lpstr>
      <vt:lpstr>S59</vt:lpstr>
      <vt:lpstr>S60</vt:lpstr>
      <vt:lpstr>S61</vt:lpstr>
      <vt:lpstr>S62</vt:lpstr>
      <vt:lpstr>S63</vt:lpstr>
      <vt:lpstr>S64</vt:lpstr>
      <vt:lpstr>S65</vt:lpstr>
      <vt:lpstr>S66</vt:lpstr>
      <vt:lpstr>S67</vt:lpstr>
      <vt:lpstr>S68</vt:lpstr>
      <vt:lpstr>S69</vt:lpstr>
      <vt:lpstr>S70</vt:lpstr>
      <vt:lpstr>S71</vt:lpstr>
      <vt:lpstr>S72</vt:lpstr>
    </vt:vector>
  </TitlesOfParts>
  <Company>Cancer Care Ontario</Company>
  <LinksUpToDate>false</LinksUpToDate>
  <SharedDoc>false</SharedDoc>
  <HyperlinksChanged>false</HyperlinksChanged>
  <AppVersion>15.0300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Ontario Health;Public Health Ontario</dc:creator>
  <cp:lastModifiedBy>Lucia Zdeb</cp:lastModifiedBy>
  <cp:lastPrinted>2022-02-17T21:13:16Z</cp:lastPrinted>
  <dcterms:created xsi:type="dcterms:W3CDTF">2021-02-02T18:14:18Z</dcterms:created>
  <dcterms:modified xsi:type="dcterms:W3CDTF">2023-02-01T16:53:31Z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0x01010015C59FC157AFE54FAE1DDD7E8BB60CE8</vt:lpwstr>
  </property>
  <property fmtid="{D5CDD505-2E9C-101B-9397-08002B2CF9AE}" pid="3" name="_dlc_DocIdItemGuid">
    <vt:lpwstr>90048bb4-b475-4de3-b61f-b7dd6284168a</vt:lpwstr>
  </property>
  <property fmtid="{D5CDD505-2E9C-101B-9397-08002B2CF9AE}" pid="4" name="Fiscal Year (MM)">
    <vt:lpwstr/>
  </property>
  <property fmtid="{D5CDD505-2E9C-101B-9397-08002B2CF9AE}" pid="5" name="Knowledge Product Taxonomy">
    <vt:lpwstr/>
  </property>
  <property fmtid="{D5CDD505-2E9C-101B-9397-08002B2CF9AE}" pid="6" name="HPDocumentType">
    <vt:lpwstr>76;#Final Posted Product|9e7385a2-2c0b-42c5-8bcc-990ee117bca5</vt:lpwstr>
  </property>
  <property fmtid="{D5CDD505-2E9C-101B-9397-08002B2CF9AE}" pid="7" name="i9c04d38d80a493a97468ebd40588c70">
    <vt:lpwstr/>
  </property>
</Properties>
</file>