
<file path=[Content_Types].xml><?xml version="1.0" encoding="utf-8"?>
<Types xmlns="http://schemas.openxmlformats.org/package/2006/content-types">
  <Default Extension="bin" ContentType="application/vnd.openxmlformats-officedocument.spreadsheetml.printerSettings"/>
  <Default Extension="png" ContentType="image/png"/>
  <Default Extension="rels" ContentType="application/vnd.openxmlformats-package.relationships+xml"/>
  <Default Extension="xml" ContentType="application/xml"/>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drawings/drawing1.xml" ContentType="application/vnd.openxmlformats-officedocument.drawing+xml"/>
  <Override PartName="/xl/drawings/drawing2.xml" ContentType="application/vnd.openxmlformats-officedocument.drawing+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defaultThemeVersion="153222"/>
  <mc:AlternateContent xmlns:mc="http://schemas.openxmlformats.org/markup-compatibility/2006">
    <mc:Choice Requires="x15">
      <x15ac:absPath xmlns:x15ac="http://schemas.microsoft.com/office/spreadsheetml/2010/11/ac" url="C:\Users\jeremy.herring\Desktop\"/>
    </mc:Choice>
  </mc:AlternateContent>
  <bookViews>
    <workbookView xWindow="0" yWindow="0" windowWidth="28800" windowHeight="12435"/>
  </bookViews>
  <sheets>
    <sheet name="Preamble" sheetId="2" r:id="rId1"/>
    <sheet name="Indicator List" sheetId="1" r:id="rId2"/>
  </sheets>
  <definedNames>
    <definedName name="_xlnm._FilterDatabase" localSheetId="1" hidden="1">'Indicator List'!$A$2:$F$275</definedName>
  </definedNames>
  <calcPr calcId="152511"/>
  <extLst>
    <ext xmlns:x15="http://schemas.microsoft.com/office/spreadsheetml/2010/11/main" uri="{140A7094-0E35-4892-8432-C4D2E57EDEB5}">
      <x15:workbookPr chartTrackingRefBase="1"/>
    </ext>
  </extLst>
</workbook>
</file>

<file path=xl/sharedStrings.xml><?xml version="1.0" encoding="utf-8"?>
<sst xmlns="http://schemas.openxmlformats.org/spreadsheetml/2006/main" count="1647" uniqueCount="321">
  <si>
    <t>INDICATOR</t>
  </si>
  <si>
    <t>CATEGORY</t>
  </si>
  <si>
    <t>DATA SOURCE</t>
  </si>
  <si>
    <t>TOOL</t>
  </si>
  <si>
    <t>Main</t>
  </si>
  <si>
    <t>Future Considerations</t>
  </si>
  <si>
    <t>ICES derived cohort</t>
  </si>
  <si>
    <t>Ontario Cancer Registry (OCR)</t>
  </si>
  <si>
    <t>Ontario Breast Screening Program (OBSP)</t>
  </si>
  <si>
    <t>Colon Cancer Check (CCC)</t>
  </si>
  <si>
    <t>Ontario Cervical Screening Program (OCSP)</t>
  </si>
  <si>
    <t>Discharge Abstract Database (DAD)</t>
  </si>
  <si>
    <t>Snapshots</t>
  </si>
  <si>
    <t>Current</t>
  </si>
  <si>
    <t>Chronic Disease &amp; Mental Health</t>
  </si>
  <si>
    <t>Canadian Community Health Survey (CCHS)</t>
  </si>
  <si>
    <t>Supporting</t>
  </si>
  <si>
    <t>Prevalence of multiple (1+/2+) chronic diseases</t>
  </si>
  <si>
    <t>Future</t>
  </si>
  <si>
    <t>Hospitalization for Cardiovascular Disease</t>
  </si>
  <si>
    <t>Hospitalization for Hypertension</t>
  </si>
  <si>
    <t>Hospitalization for Ischemic Heart Disease</t>
  </si>
  <si>
    <t>Hospitalization for Cerebrovascular Disease</t>
  </si>
  <si>
    <t>Hospitalization for Stroke</t>
  </si>
  <si>
    <t>Hospitalization for Respiratory Disease</t>
  </si>
  <si>
    <t>Hospitalization for Lower Respiratory Disease</t>
  </si>
  <si>
    <t>Hospitalization for Asthma</t>
  </si>
  <si>
    <t>Hospitalization for Diabetes</t>
  </si>
  <si>
    <t>Prevalence of Asthma</t>
  </si>
  <si>
    <t>Prevalence of Diabetes</t>
  </si>
  <si>
    <t>Prevalence of High Blood Pressure</t>
  </si>
  <si>
    <t>Incidence of Female Breast Cancer</t>
  </si>
  <si>
    <t>Incidence of Colorectal Cancer</t>
  </si>
  <si>
    <t>Incidence of Lung Cancer</t>
  </si>
  <si>
    <t>Incidence of Cervical Cancer</t>
  </si>
  <si>
    <t>Prevalence of Chronic Obstructive Pulmonary Disease (COPD)</t>
  </si>
  <si>
    <t>Female Breast Cancer Screening Rate</t>
  </si>
  <si>
    <t>Colorectal Cancer Screening Rate</t>
  </si>
  <si>
    <t>Cervical Cancer Screening Rate</t>
  </si>
  <si>
    <t>AMI Event Rate</t>
  </si>
  <si>
    <t>Stroke Event Rate</t>
  </si>
  <si>
    <t>Incidence of All Malignant Cancers</t>
  </si>
  <si>
    <t>Incidence of Malignant Melanoma</t>
  </si>
  <si>
    <t>Incidence of Prostate Cancer</t>
  </si>
  <si>
    <t>Incidence of Oral Cancer</t>
  </si>
  <si>
    <t>Incidence of Diabetes</t>
  </si>
  <si>
    <t>Incidence of Asthma</t>
  </si>
  <si>
    <t>Incidence of Chronic Obstructive Pulmonary Disease (COPD)</t>
  </si>
  <si>
    <t>Incidence of High Blood Pressure</t>
  </si>
  <si>
    <t>Hospitalization for Chronic Obstructive Pulmonary Disease (COPD)</t>
  </si>
  <si>
    <t>Prevalence of Arthritis (Osteoarthritis and Rheumatoid)</t>
  </si>
  <si>
    <t>Self-Reported Prevalence of Asthma</t>
  </si>
  <si>
    <t>Self-Reported Prevalence of Diabetes</t>
  </si>
  <si>
    <t>Self-Reported Prevalence of Heart Disease</t>
  </si>
  <si>
    <t>Self-Reported Prevalence of High Blood Pressure</t>
  </si>
  <si>
    <t>Self-Reported Prevalence of the Effects of Stroke</t>
  </si>
  <si>
    <t>Self-Reported Prevalence of a Mood Disorder</t>
  </si>
  <si>
    <t>Self-Reported Prevalence of an Anxiety Disorder</t>
  </si>
  <si>
    <t>Children and Youth Mental Health</t>
  </si>
  <si>
    <t>Injury &amp; Substance Use</t>
  </si>
  <si>
    <t>Emergency Department Visits for Mental Health</t>
  </si>
  <si>
    <t>Primary Care Visits for Mental Health and Addiction</t>
  </si>
  <si>
    <t>Emergency Department Visits for Traumatic Brain Injury</t>
  </si>
  <si>
    <t>Vital Statistics</t>
  </si>
  <si>
    <t>National Ambulatory Care Reporting System (NACRS)</t>
  </si>
  <si>
    <t>TBD</t>
  </si>
  <si>
    <t>ICES</t>
  </si>
  <si>
    <t>Emergency Department Visits Entirely Caused by Alcohol</t>
  </si>
  <si>
    <t>Emergency Department Visits Caused by Cannabis</t>
  </si>
  <si>
    <t>Mortality from Opioid-Related Poisonings</t>
  </si>
  <si>
    <t>Prevalence of Cardiovascular Disease</t>
  </si>
  <si>
    <t>Incidence of Cardiovascular Disease</t>
  </si>
  <si>
    <t>Interactive Opioid Tool</t>
  </si>
  <si>
    <t>Reproductive Health</t>
  </si>
  <si>
    <t>Better Outcomes Registry and Network (BORN)</t>
  </si>
  <si>
    <t>Small for Gestational Age</t>
  </si>
  <si>
    <t>Smoking During Pregnancy</t>
  </si>
  <si>
    <t>Fertility Rate</t>
  </si>
  <si>
    <t>Caesarian Rate</t>
  </si>
  <si>
    <t>Pregnancy Rate</t>
  </si>
  <si>
    <t>Crude Birth Rate</t>
  </si>
  <si>
    <t>Large for Gestational Age</t>
  </si>
  <si>
    <t>Low Birth Weight Rate</t>
  </si>
  <si>
    <t>High Birth Weight Rate</t>
  </si>
  <si>
    <t>Multiple Live Birth Rate</t>
  </si>
  <si>
    <t>Average Age of Mother at Birth</t>
  </si>
  <si>
    <t xml:space="preserve">Sex Ratio at Birth </t>
  </si>
  <si>
    <t>Full-Term Low Birth Weights</t>
  </si>
  <si>
    <t>Infant Mortality Rate</t>
  </si>
  <si>
    <t>Neonatal Mortality Rate</t>
  </si>
  <si>
    <t>Healthy Birth Weights</t>
  </si>
  <si>
    <t>Gestational Diabetes</t>
  </si>
  <si>
    <t>Folic Acid Use Prior to and During Pregnancy</t>
  </si>
  <si>
    <t>Folic Acid Use Prior to Pregnancy</t>
  </si>
  <si>
    <t>Intention to Breastfeed</t>
  </si>
  <si>
    <t>Alcohol Use During Pregnancy</t>
  </si>
  <si>
    <t>Drug Use During Pregnancy</t>
  </si>
  <si>
    <t>Alcohol or Drug Use During Pregnancy</t>
  </si>
  <si>
    <t>Maternal Mental Health Concerns</t>
  </si>
  <si>
    <t>Infants Fed Breast Milk Only (in hospital or midwifery practice group)</t>
  </si>
  <si>
    <t>Infants Fed a Combination of Breast Milk and Substitute (in hospital or midwifery practice group)</t>
  </si>
  <si>
    <t>Infants Fed Breast Milk Substitute (in hospital or midwifery practice group)</t>
  </si>
  <si>
    <t>History of Post-Partum Depression</t>
  </si>
  <si>
    <t>Women Who Gained the Recommended Amount of Weight During Pregnancy</t>
  </si>
  <si>
    <t>Women Who Gained More Weight than Recommended During Pregnancy</t>
  </si>
  <si>
    <t>Women Who Gained Less Weight than Recommended During Pregnancy</t>
  </si>
  <si>
    <t>Anxiety During Pregnancy</t>
  </si>
  <si>
    <t>Depression During Pregnancy</t>
  </si>
  <si>
    <t>Population</t>
  </si>
  <si>
    <t>% Population Who Cannot Speak English or French</t>
  </si>
  <si>
    <t>% Recent Immigrant Population (past five years)</t>
  </si>
  <si>
    <t>% Rural Population</t>
  </si>
  <si>
    <t>% Senior Population (65+)</t>
  </si>
  <si>
    <t>Population Growth</t>
  </si>
  <si>
    <t>% Aboriginal Population</t>
  </si>
  <si>
    <t>Population Counts by Age Groups and Sex</t>
  </si>
  <si>
    <t>LGBT+ Population</t>
  </si>
  <si>
    <t>Population by Sexual Orientation</t>
  </si>
  <si>
    <t>Census</t>
  </si>
  <si>
    <t>Social Environment</t>
  </si>
  <si>
    <t>GROUP</t>
  </si>
  <si>
    <t>Housing Affordability</t>
  </si>
  <si>
    <t>Lone Parent Families</t>
  </si>
  <si>
    <t>Low Income Rate (LIM-AT)</t>
  </si>
  <si>
    <t>Unemployment Rate</t>
  </si>
  <si>
    <t>Youth Unemployment Rate</t>
  </si>
  <si>
    <t>Long-Term Unemployment Rate</t>
  </si>
  <si>
    <t>Labour Force Participation Rate</t>
  </si>
  <si>
    <t>Employment Rate</t>
  </si>
  <si>
    <t>Median Share of Income</t>
  </si>
  <si>
    <t>% without High School Diploma</t>
  </si>
  <si>
    <t>% with High School Diploma or Equivalent</t>
  </si>
  <si>
    <t>% with Post-Secondary Certificate, Diploma or Degree</t>
  </si>
  <si>
    <t>Food Security</t>
  </si>
  <si>
    <t>Precarious/Unstable Housing</t>
  </si>
  <si>
    <t>Infectious Diseases</t>
  </si>
  <si>
    <t>Incidence of Hepatitis C</t>
  </si>
  <si>
    <t>Incidence of Salmonellosis</t>
  </si>
  <si>
    <t>Incidence of Gonorrhea</t>
  </si>
  <si>
    <t>Incidence of Influenza</t>
  </si>
  <si>
    <t>Incidence of Human Immunodeficiency Virus (HIV)</t>
  </si>
  <si>
    <t>Immunization Coverage for Human Papillomavirus (HPV) among 12-year-olds</t>
  </si>
  <si>
    <t>Immunization Coverage for Measles among 7-year-olds</t>
  </si>
  <si>
    <t>Immunization Coverage for Tetanus among 17-year-olds</t>
  </si>
  <si>
    <t>Immunization Coverage Report</t>
  </si>
  <si>
    <t>Reportable Disease Trends in Ontario</t>
  </si>
  <si>
    <t>integrated Public Health Information System (iPHIS)</t>
  </si>
  <si>
    <t>Child Health</t>
  </si>
  <si>
    <t>Early Development Instrument (EDI)</t>
  </si>
  <si>
    <t>Ontario Health Insurance Plan (OHIP)</t>
  </si>
  <si>
    <t>% of Eligible Children Receiving the 18 Month Enhanced Well Baby Visit</t>
  </si>
  <si>
    <t>% of Children Vulnerable on One or More Domains of the Early Development Instrument (EDI)</t>
  </si>
  <si>
    <t>Children 0-6 Visiting the Emergency Department for Non-Traumatic Dental Related Issues</t>
  </si>
  <si>
    <t>Children with Dental Caries from Kindergarten to Grade 2</t>
  </si>
  <si>
    <t>Mortality &amp; Morbidity</t>
  </si>
  <si>
    <t>Mortality from Avoidable Causes</t>
  </si>
  <si>
    <t>Mortality from Treatable Causes</t>
  </si>
  <si>
    <t>Self-Reported Perceived General Health (very good or excellent)</t>
  </si>
  <si>
    <t>Life Expectancy at Birth</t>
  </si>
  <si>
    <t>Health-Adjusted Life Expectancy (HALE)</t>
  </si>
  <si>
    <t>Health Behaviours</t>
  </si>
  <si>
    <t>Built &amp; Natural Environment</t>
  </si>
  <si>
    <t>Self-Reported Corrected Adult Overweight and Obesity</t>
  </si>
  <si>
    <t>Self-Reported Consumption of 5+ Servings of Fruits and Vegetables</t>
  </si>
  <si>
    <t>Self-Reported Heavy Drinking</t>
  </si>
  <si>
    <t>Self-Reported Adult Physical Activity During Leisure Time</t>
  </si>
  <si>
    <t>Immigrant Population</t>
  </si>
  <si>
    <t>Incidence of Acquired Immunodeficiency Syndrome (AIDS)</t>
  </si>
  <si>
    <t>Incidence of Acute Flaccid Paralysis</t>
  </si>
  <si>
    <t>Incidence of Amebiasis</t>
  </si>
  <si>
    <t>Incidence of Anthrax</t>
  </si>
  <si>
    <t>Incidence of Blastomycosis</t>
  </si>
  <si>
    <t>Incidence of Botulism</t>
  </si>
  <si>
    <t>Incidence of Brucellosis</t>
  </si>
  <si>
    <r>
      <t xml:space="preserve">Incidence of </t>
    </r>
    <r>
      <rPr>
        <i/>
        <sz val="11"/>
        <color rgb="FF222222"/>
        <rFont val="Calibri"/>
        <family val="2"/>
        <scheme val="minor"/>
      </rPr>
      <t>Campylobacter</t>
    </r>
    <r>
      <rPr>
        <sz val="11"/>
        <color rgb="FF222222"/>
        <rFont val="Calibri"/>
        <family val="2"/>
        <scheme val="minor"/>
      </rPr>
      <t xml:space="preserve"> enteritis</t>
    </r>
  </si>
  <si>
    <t>Incidence of Chancroid</t>
  </si>
  <si>
    <t>Incidence of Varicella (Chickenpox)</t>
  </si>
  <si>
    <t>Incidence of Cholera</t>
  </si>
  <si>
    <t>Incidence of Creutzfeldt-Jakob Disease</t>
  </si>
  <si>
    <t>Incidence of Cryptosporidiosis</t>
  </si>
  <si>
    <t>Incidence of Cyclosporiasis</t>
  </si>
  <si>
    <t>Incidence of Diphtheria</t>
  </si>
  <si>
    <t>Incidence of Legionellosis</t>
  </si>
  <si>
    <t>Incidence of Leprosy</t>
  </si>
  <si>
    <t>Incidence of Listeriosis</t>
  </si>
  <si>
    <t>Incidence of Lyme Disease</t>
  </si>
  <si>
    <t>Incidence of Measles</t>
  </si>
  <si>
    <t>Incidence of Mumps</t>
  </si>
  <si>
    <t>Incidence of Paralytic Shellfish Poisoning</t>
  </si>
  <si>
    <t>Incidence of Paratyphoid Fever</t>
  </si>
  <si>
    <t>Incidence of Pertussis (Whooping Cough)</t>
  </si>
  <si>
    <t>Incidence of Plague</t>
  </si>
  <si>
    <t>Incidence of Psittacosis/Ornithosis</t>
  </si>
  <si>
    <t>Incidence of Q Fever</t>
  </si>
  <si>
    <t>Incidence of Rabies</t>
  </si>
  <si>
    <t>Incidence of Rubella</t>
  </si>
  <si>
    <t>Incidence of Severe Acute Respiratory Syndrome (SARS)</t>
  </si>
  <si>
    <t>Incidence of Shigellosis</t>
  </si>
  <si>
    <t>Incidence of Smallpox</t>
  </si>
  <si>
    <t>Incidence of Tetanus</t>
  </si>
  <si>
    <t>Incidence of Trichinosis</t>
  </si>
  <si>
    <t>Incidence of Tuberculosis</t>
  </si>
  <si>
    <t>Incidence of Tularemia</t>
  </si>
  <si>
    <t>Incidence of Typhoid Fever</t>
  </si>
  <si>
    <t>Incidence of West Nile Virus Illness</t>
  </si>
  <si>
    <t>Incidence of Yersiniosis</t>
  </si>
  <si>
    <t>Air Quality/Air Pollution</t>
  </si>
  <si>
    <t>Office of the Chief Coroner</t>
  </si>
  <si>
    <t>Preterm Birth Rate</t>
  </si>
  <si>
    <t>Stillbirth Rate</t>
  </si>
  <si>
    <r>
      <t xml:space="preserve">Incidence of </t>
    </r>
    <r>
      <rPr>
        <i/>
        <sz val="11"/>
        <color theme="1"/>
        <rFont val="Calibri"/>
        <family val="2"/>
        <scheme val="minor"/>
      </rPr>
      <t>Chlamydia trachomatis</t>
    </r>
  </si>
  <si>
    <t>Incidence of Hemorrhagic Fevers (including: Ebola virus disease, Marburg virus disease, Lassa fever)</t>
  </si>
  <si>
    <t>Incidence of Hantavirus Pulmonary Syndrome</t>
  </si>
  <si>
    <t>Incidence of Echinococcus Multilocularis Infection</t>
  </si>
  <si>
    <t>Incidence of Carbapenemase-producing Enterobacteriaceae (CPE) Infection or Colonization</t>
  </si>
  <si>
    <t>Incidence of Food Poisoning</t>
  </si>
  <si>
    <t>Incidence of Hepatitis A</t>
  </si>
  <si>
    <t>Incidence of Hepatitis B</t>
  </si>
  <si>
    <t>Incidence of Giardiasis</t>
  </si>
  <si>
    <t>Incidence of Ophthalmia Neonatorum</t>
  </si>
  <si>
    <r>
      <t xml:space="preserve">Incidence of </t>
    </r>
    <r>
      <rPr>
        <i/>
        <sz val="11"/>
        <color rgb="FF222222"/>
        <rFont val="Calibri"/>
        <family val="2"/>
        <scheme val="minor"/>
      </rPr>
      <t>Haemophilus influenzae</t>
    </r>
    <r>
      <rPr>
        <sz val="11"/>
        <color rgb="FF222222"/>
        <rFont val="Calibri"/>
        <family val="2"/>
        <scheme val="minor"/>
      </rPr>
      <t xml:space="preserve"> Disease</t>
    </r>
  </si>
  <si>
    <t>Incidence of Group A Streptococcal Disease, Invasive</t>
  </si>
  <si>
    <t>Incidence of Group B Streptococcal Disease, Neonatal</t>
  </si>
  <si>
    <t>Incidence of Encephalitis (post-infectious, vaccine-related, subacute sclerosing panencephalitis, unspecified)</t>
  </si>
  <si>
    <t>Incidence of Encephalitis (primary, viral)</t>
  </si>
  <si>
    <t>Incidence of Gastroenteritis (outbreaks in institutions and public hospitals)</t>
  </si>
  <si>
    <t>Incidence of Pneumococcal Disease, Invasive</t>
  </si>
  <si>
    <t>Incidence of Meningitis, Acute (including: bacterial, viral and other)</t>
  </si>
  <si>
    <t>Incidence of Meningococcal Disease, Invasive</t>
  </si>
  <si>
    <t>Incidence of Respiratory Infection (outbreaks in institutions and public hospitals)</t>
  </si>
  <si>
    <t>Incidence of Rubella, Congenital Syndrome</t>
  </si>
  <si>
    <r>
      <t xml:space="preserve">Incidence of Verotoxin-producing </t>
    </r>
    <r>
      <rPr>
        <i/>
        <sz val="11"/>
        <color rgb="FF222222"/>
        <rFont val="Calibri"/>
        <family val="2"/>
        <scheme val="minor"/>
      </rPr>
      <t>E. coli</t>
    </r>
    <r>
      <rPr>
        <sz val="11"/>
        <color rgb="FF222222"/>
        <rFont val="Calibri"/>
        <family val="2"/>
        <scheme val="minor"/>
      </rPr>
      <t xml:space="preserve"> Infection (including Haemolytic Uraemic Syndrome (HUS))</t>
    </r>
  </si>
  <si>
    <t>Incidence of Poliomyelitis (Polio)</t>
  </si>
  <si>
    <t>Incidence of Syphilis, Infectious</t>
  </si>
  <si>
    <t>AVAILABLE</t>
  </si>
  <si>
    <t>Population Density</t>
  </si>
  <si>
    <t>Population Estimates</t>
  </si>
  <si>
    <t>% of Children Vulnerable on the Communication Skills and General Knowledge Domain of the Early Development Instrument (EDI)</t>
  </si>
  <si>
    <t>% of Children Vulnerable on the Emotional Maturity Domain of the Early Development Instrument (EDI)</t>
  </si>
  <si>
    <t>% of Children Vulnerable on the Language and Cognitive Development Domain of the Early Development Instrument (EDI)</t>
  </si>
  <si>
    <t>% of Children Vulnerable on the Physical Health and Well-Being Domain of the Early Development Instrument (EDI)</t>
  </si>
  <si>
    <t>% of Children Vulnerable on the Social Competence Domain of the Early Development Instrument (EDI)</t>
  </si>
  <si>
    <t>Oral Health Information Support System (OHISS)</t>
  </si>
  <si>
    <t>Self-Reported Cannabis Consumption</t>
  </si>
  <si>
    <r>
      <t xml:space="preserve">Incidence of Health Care-Associated </t>
    </r>
    <r>
      <rPr>
        <i/>
        <sz val="11"/>
        <rFont val="Calibri"/>
        <family val="2"/>
        <scheme val="minor"/>
      </rPr>
      <t>Clostridium difficile</t>
    </r>
    <r>
      <rPr>
        <sz val="11"/>
        <rFont val="Calibri"/>
        <family val="2"/>
        <scheme val="minor"/>
      </rPr>
      <t xml:space="preserve"> Infection (CDI)</t>
    </r>
  </si>
  <si>
    <t>Digital Health Immunization Repository (DHIR)</t>
  </si>
  <si>
    <t>Hospitalizations Entirely Caused by Alcohol</t>
  </si>
  <si>
    <t>Discharge Abstract Database (DAD) / Ontario Mental Health Reporting System (OMHRS)</t>
  </si>
  <si>
    <t>Canadian Community Health Survey (CCHS) / Vital Statistics</t>
  </si>
  <si>
    <t>% Visible Minority/Racialized Population</t>
  </si>
  <si>
    <t>% Visible Minority/Racialized Population by Group</t>
  </si>
  <si>
    <t>Self-Reported Current Adult Smoking (daily and occasional)</t>
  </si>
  <si>
    <t>Emergency Department Visits for Injuries Due to Falls</t>
  </si>
  <si>
    <t>Emergency Department Visits for Injuries Due to Intentional Self Harm</t>
  </si>
  <si>
    <t>Emergency Department Visits for Injuries Due to Motor Vehicle Collisions</t>
  </si>
  <si>
    <t>Emergency Department Visits for Poisonings Due to Opioids</t>
  </si>
  <si>
    <t>Mortality from Injuries Due to Intentional Self Harm</t>
  </si>
  <si>
    <t>Emergency Department Visits for Injuries Due to Assault</t>
  </si>
  <si>
    <t>Emergency Department Visits for Injuries Due to Being Caught or Crushed between Objects</t>
  </si>
  <si>
    <t>Emergency Department Visits for Injuries Due to Being Cut or Pierced by an Object</t>
  </si>
  <si>
    <t>Emergency Department Visits for Injuries Due to Being Struck by or Against an Object</t>
  </si>
  <si>
    <t>Emergency Department Visits for Injuries Due to Bite by Dog or other Mammal</t>
  </si>
  <si>
    <t>Emergency Department Visits for Injuries Due to Exposure to Smoke or Fire or Contact with Heat or Hot Substances</t>
  </si>
  <si>
    <t>Emergency Department Visits for Injuries Due to Having a Foreign Body in an Eye or Orifice</t>
  </si>
  <si>
    <t>Emergency Department Visits for Injuries Due to Near-Drowning or Submersion</t>
  </si>
  <si>
    <t>Emergency Department Visits for Injuries Due to Overexertion</t>
  </si>
  <si>
    <t>Emergency Department Visits for Injuries Due to Sports</t>
  </si>
  <si>
    <t>Emergency Department Visits for Injuries Due to Suffocation</t>
  </si>
  <si>
    <t>Emergency Department Visits for Injuries Due to Unintentional Poisoning</t>
  </si>
  <si>
    <t>Emergency Department Visits for Mental Health-related Conditions Due to Opioids</t>
  </si>
  <si>
    <t>Emergency Department Visits for Poisonings and Mental Health-related Conditions Due to Opioids</t>
  </si>
  <si>
    <t>Hospitalization for Injuries Due to Assault</t>
  </si>
  <si>
    <t>Hospitalization for Injuries Due to Being Caught or Crushed between Objects</t>
  </si>
  <si>
    <t>Hospitalization for Injuries Due to Being Cut or Pierced by an Object</t>
  </si>
  <si>
    <t>Hospitalization for Injuries Due to Being Struck by or Against an Object</t>
  </si>
  <si>
    <t>Hospitalization for Injuries Due to Bite by Dog or other Mammal</t>
  </si>
  <si>
    <t>Hospitalization for Injuries Due to Exposure to Smoke or Fire or Contact with Heat or Hot Substances</t>
  </si>
  <si>
    <t>Hospitalization for Injuries Due to Falls</t>
  </si>
  <si>
    <t>Hospitalization for Injuries Due to Having a Foreign Body in an Eye or Orifice</t>
  </si>
  <si>
    <t>Hospitalization for Injuries Due to Intentional Self Harm</t>
  </si>
  <si>
    <t>Hospitalization for Injuries Due to Motor Vehicle Collisions</t>
  </si>
  <si>
    <t>Hospitalization for Injuries Due to Near-Drowning or Submersion</t>
  </si>
  <si>
    <t>Hospitalization for Injuries Due to Overexertion</t>
  </si>
  <si>
    <t>Hospitalization for Injuries Due to Suffocation</t>
  </si>
  <si>
    <t>Hospitalization for Injuries Due to Unintentional Poisoning</t>
  </si>
  <si>
    <t>Hospitalization for Mental Health-related Conditions Due to Opioids</t>
  </si>
  <si>
    <t>Hospitalization for Poisonings and Mental Health-related Conditions Due to Opioids</t>
  </si>
  <si>
    <t>Hospitalization for Poisonings Due to Opioids</t>
  </si>
  <si>
    <t>Mortality from Injuries Due to Assault</t>
  </si>
  <si>
    <t>Mortality from Injuries Due to Exposure to Smoke or Fire or Contact with Heat or Hot Substances</t>
  </si>
  <si>
    <t>Mortality from Injuries Due to Falls</t>
  </si>
  <si>
    <t>Mortality from Injuries Due to Motor Vehicle Collisions</t>
  </si>
  <si>
    <t>Mortality from Injuries Due to Near-Drowning or Submersion</t>
  </si>
  <si>
    <t>Mortality from Injuries Due to Suffocation</t>
  </si>
  <si>
    <t>Mortality from Injuries Due to Unintentional Poisoning</t>
  </si>
  <si>
    <t>Hospitalization for All Injuries of Undetermined Intent</t>
  </si>
  <si>
    <t>Hospitalization for All Injuries</t>
  </si>
  <si>
    <t>Hospitalization for All Intentional Injuries</t>
  </si>
  <si>
    <t>Hospitalization for All Unintentional Injuries</t>
  </si>
  <si>
    <t>Composite/OverAll Immunization</t>
  </si>
  <si>
    <t>Emergency Department Visits for All Injuries</t>
  </si>
  <si>
    <t>Emergency Department Visits for All Injuries of Undetermined Intent</t>
  </si>
  <si>
    <t>Emergency Department Visits for All Intentional Injuries</t>
  </si>
  <si>
    <t>Emergency Department Visits for All Unintentional Injuries</t>
  </si>
  <si>
    <t>Emergency Department Visits for Injuries Due to All Land Transport Collisions</t>
  </si>
  <si>
    <t>Emergency Department Visits for Mental Health-related Conditions Due to All Drugs</t>
  </si>
  <si>
    <t>Emergency Department Visits for Poisonings and Mental Health-related Conditions Due to All Drugs</t>
  </si>
  <si>
    <t>Emergency Department Visits for Poisonings Due to All Drugs</t>
  </si>
  <si>
    <t>Hospitalization for Injuries Due to All Land Transport Collisions</t>
  </si>
  <si>
    <t>Hospitalization for Mental Health-related Conditions Due to All Drugs</t>
  </si>
  <si>
    <t>Hospitalization for Poisonings and Mental Health-related Conditions Due to All Drugs</t>
  </si>
  <si>
    <t>Hospitalization for Poisonings Due to All Drugs</t>
  </si>
  <si>
    <t>Mortality from All Injuries</t>
  </si>
  <si>
    <t>Mortality from All Injuries of Undetermined Intent</t>
  </si>
  <si>
    <t>Mortality from All Intentional Injuries</t>
  </si>
  <si>
    <t>Mortality from All Unintentional Injuries</t>
  </si>
  <si>
    <t>Mortality from Injuries Due to All Land Transport Collisions</t>
  </si>
  <si>
    <t>Overall Self-Perceived Mental Health</t>
  </si>
  <si>
    <t>Self-Reported Drinking in Excess of the Low-Risk Alcohol Drinking Guidelines (exceeding either guideline #1 or #2)</t>
  </si>
  <si>
    <t>Population Health Indicators to Support Public Health-Health System Collaboration</t>
  </si>
  <si>
    <r>
      <t xml:space="preserve">Public Health Units (PHUs) work with health system partners to integrate and improve the performance of the health system. To facilitate this collaboration, the Ministry of Health and Long-Term Care partnered with Public Health Ontario (PHO) to establish the Population Health Indicators to Support Public Health-LHIN Collaboration (PHISPHLC) Project Committee. In late 2018, the committee finalized a set of provincial population health indicators to support integrated planning and collaboration between boards of health and health system partners.
This set of population health indicators were developed using indicator development best practices and evaluation criteria. The indicators selected align with a number of different content areas and are grouped into “Main” and “Supporting” categories. Main indicators are considered the core set that inform a population health approach and support health system planning and collaboration. Supporting indicators are considered secondary, and can provide additional context to facilitate discussion. Many of these indicators are available through existing reporting products on the PHO website such as Snapshots, Reportable Disease Trends in Ontario (RDTO) and the Interactive Opioid Tool (IOT). Indicators noted as "Future Considerations" may be developed as data and indicator definitions become available. In the “available” column, indicators that are immediately accessible are labelled “current”. Indicators labelled “future” may be added when data becomes available. 
Boards of health and health system partners should use this data, alongside locally and regionally defined data and analyses, to inform decision making. Please email your questions and/or feedback to </t>
    </r>
    <r>
      <rPr>
        <u/>
        <sz val="11"/>
        <color rgb="FF0070C0"/>
        <rFont val="Calibri"/>
        <family val="2"/>
        <scheme val="minor"/>
      </rPr>
      <t>analytics@oahpp.ca</t>
    </r>
    <r>
      <rPr>
        <sz val="11"/>
        <color theme="1"/>
        <rFont val="Calibri"/>
        <family val="2"/>
        <scheme val="minor"/>
      </rPr>
      <t xml:space="preserve">.
</t>
    </r>
    <r>
      <rPr>
        <b/>
        <sz val="12"/>
        <color theme="1"/>
        <rFont val="Calibri"/>
        <family val="2"/>
        <scheme val="minor"/>
      </rPr>
      <t>Disclaimer</t>
    </r>
    <r>
      <rPr>
        <sz val="11"/>
        <color theme="1"/>
        <rFont val="Calibri"/>
        <family val="2"/>
        <scheme val="minor"/>
      </rPr>
      <t xml:space="preserve">
This tool may be freely used without permission for non-commercial purposes only and provided that appropriate credit is given to PHO. No changes and/or modifications may be made to the content without express written permission from PHO.
</t>
    </r>
  </si>
</sst>
</file>

<file path=xl/styles.xml><?xml version="1.0" encoding="utf-8"?>
<styleSheet xmlns="http://schemas.openxmlformats.org/spreadsheetml/2006/main" xmlns:mc="http://schemas.openxmlformats.org/markup-compatibility/2006" xmlns:x14ac="http://schemas.microsoft.com/office/spreadsheetml/2009/9/ac" mc:Ignorable="x14ac">
  <fonts count="14" x14ac:knownFonts="1">
    <font>
      <sz val="11"/>
      <color theme="1"/>
      <name val="Calibri"/>
      <family val="2"/>
      <scheme val="minor"/>
    </font>
    <font>
      <b/>
      <sz val="11"/>
      <color theme="0"/>
      <name val="Calibri"/>
      <family val="2"/>
      <scheme val="minor"/>
    </font>
    <font>
      <sz val="11"/>
      <name val="Calibri"/>
      <family val="2"/>
      <scheme val="minor"/>
    </font>
    <font>
      <u/>
      <sz val="11"/>
      <color theme="10"/>
      <name val="Calibri"/>
      <family val="2"/>
      <scheme val="minor"/>
    </font>
    <font>
      <u/>
      <sz val="11"/>
      <color rgb="FF3D8704"/>
      <name val="Calibri"/>
      <family val="2"/>
      <scheme val="minor"/>
    </font>
    <font>
      <i/>
      <sz val="11"/>
      <name val="Calibri"/>
      <family val="2"/>
      <scheme val="minor"/>
    </font>
    <font>
      <sz val="11"/>
      <color rgb="FF222222"/>
      <name val="Calibri"/>
      <family val="2"/>
      <scheme val="minor"/>
    </font>
    <font>
      <i/>
      <sz val="11"/>
      <color rgb="FF222222"/>
      <name val="Calibri"/>
      <family val="2"/>
      <scheme val="minor"/>
    </font>
    <font>
      <i/>
      <sz val="11"/>
      <color theme="1"/>
      <name val="Calibri"/>
      <family val="2"/>
      <scheme val="minor"/>
    </font>
    <font>
      <b/>
      <sz val="14"/>
      <color theme="1"/>
      <name val="Calibri"/>
      <family val="2"/>
      <scheme val="minor"/>
    </font>
    <font>
      <u/>
      <sz val="11"/>
      <color theme="9" tint="-0.249977111117893"/>
      <name val="Calibri"/>
      <family val="2"/>
      <scheme val="minor"/>
    </font>
    <font>
      <b/>
      <sz val="16"/>
      <color theme="1"/>
      <name val="Calibri"/>
      <family val="2"/>
      <scheme val="minor"/>
    </font>
    <font>
      <u/>
      <sz val="11"/>
      <color rgb="FF0070C0"/>
      <name val="Calibri"/>
      <family val="2"/>
      <scheme val="minor"/>
    </font>
    <font>
      <b/>
      <sz val="12"/>
      <color theme="1"/>
      <name val="Calibri"/>
      <family val="2"/>
      <scheme val="minor"/>
    </font>
  </fonts>
  <fills count="5">
    <fill>
      <patternFill patternType="none"/>
    </fill>
    <fill>
      <patternFill patternType="gray125"/>
    </fill>
    <fill>
      <patternFill patternType="solid">
        <fgColor rgb="FF0F80A7"/>
        <bgColor indexed="64"/>
      </patternFill>
    </fill>
    <fill>
      <patternFill patternType="solid">
        <fgColor theme="0"/>
        <bgColor indexed="64"/>
      </patternFill>
    </fill>
    <fill>
      <patternFill patternType="solid">
        <fgColor theme="9" tint="0.79998168889431442"/>
        <bgColor indexed="64"/>
      </patternFill>
    </fill>
  </fills>
  <borders count="5">
    <border>
      <left/>
      <right/>
      <top/>
      <bottom/>
      <diagonal/>
    </border>
    <border>
      <left style="thin">
        <color indexed="64"/>
      </left>
      <right style="thin">
        <color indexed="64"/>
      </right>
      <top style="thin">
        <color indexed="64"/>
      </top>
      <bottom style="thin">
        <color indexed="64"/>
      </bottom>
      <diagonal/>
    </border>
    <border>
      <left style="thin">
        <color indexed="64"/>
      </left>
      <right style="thin">
        <color indexed="64"/>
      </right>
      <top/>
      <bottom style="thin">
        <color indexed="64"/>
      </bottom>
      <diagonal/>
    </border>
    <border>
      <left style="thin">
        <color indexed="64"/>
      </left>
      <right style="thin">
        <color indexed="64"/>
      </right>
      <top/>
      <bottom style="medium">
        <color indexed="64"/>
      </bottom>
      <diagonal/>
    </border>
    <border>
      <left/>
      <right style="thin">
        <color indexed="64"/>
      </right>
      <top/>
      <bottom style="medium">
        <color indexed="64"/>
      </bottom>
      <diagonal/>
    </border>
  </borders>
  <cellStyleXfs count="2">
    <xf numFmtId="0" fontId="0" fillId="0" borderId="0"/>
    <xf numFmtId="0" fontId="3" fillId="0" borderId="0" applyNumberFormat="0" applyFill="0" applyBorder="0" applyAlignment="0" applyProtection="0"/>
  </cellStyleXfs>
  <cellXfs count="26">
    <xf numFmtId="0" fontId="0" fillId="0" borderId="0" xfId="0"/>
    <xf numFmtId="0" fontId="0" fillId="0" borderId="0" xfId="0" applyAlignment="1">
      <alignment vertical="center"/>
    </xf>
    <xf numFmtId="0" fontId="1" fillId="2" borderId="3" xfId="0" applyFont="1" applyFill="1" applyBorder="1" applyAlignment="1">
      <alignment horizontal="center" vertical="center"/>
    </xf>
    <xf numFmtId="0" fontId="1" fillId="2" borderId="4" xfId="0" applyFont="1" applyFill="1" applyBorder="1" applyAlignment="1">
      <alignment horizontal="center" vertical="center"/>
    </xf>
    <xf numFmtId="0" fontId="1" fillId="2" borderId="4" xfId="0" applyFont="1" applyFill="1" applyBorder="1" applyAlignment="1">
      <alignment horizontal="left" vertical="center"/>
    </xf>
    <xf numFmtId="0" fontId="0" fillId="0" borderId="1" xfId="0" applyFill="1" applyBorder="1" applyAlignment="1">
      <alignment vertical="center"/>
    </xf>
    <xf numFmtId="0" fontId="2" fillId="0" borderId="1" xfId="0" applyFont="1" applyFill="1" applyBorder="1" applyAlignment="1">
      <alignment vertical="center" wrapText="1"/>
    </xf>
    <xf numFmtId="0" fontId="2" fillId="0" borderId="1" xfId="0" applyFont="1" applyFill="1" applyBorder="1" applyAlignment="1">
      <alignment vertical="center"/>
    </xf>
    <xf numFmtId="0" fontId="0" fillId="0" borderId="2" xfId="0" applyFill="1" applyBorder="1" applyAlignment="1">
      <alignment vertical="center"/>
    </xf>
    <xf numFmtId="0" fontId="2" fillId="0" borderId="2" xfId="0" applyFont="1" applyFill="1" applyBorder="1" applyAlignment="1">
      <alignment vertical="center"/>
    </xf>
    <xf numFmtId="0" fontId="0" fillId="0" borderId="1" xfId="0" applyFill="1" applyBorder="1" applyAlignment="1">
      <alignment horizontal="left" vertical="center"/>
    </xf>
    <xf numFmtId="0" fontId="0" fillId="0" borderId="1" xfId="0" applyFill="1" applyBorder="1"/>
    <xf numFmtId="0" fontId="10" fillId="0" borderId="1" xfId="1" applyFont="1" applyFill="1" applyBorder="1" applyAlignment="1">
      <alignment vertical="center"/>
    </xf>
    <xf numFmtId="0" fontId="0" fillId="0" borderId="1" xfId="0" applyFill="1" applyBorder="1" applyAlignment="1">
      <alignment vertical="center" wrapText="1"/>
    </xf>
    <xf numFmtId="0" fontId="4" fillId="0" borderId="1" xfId="1" applyFont="1" applyFill="1" applyBorder="1" applyAlignment="1">
      <alignment vertical="center"/>
    </xf>
    <xf numFmtId="0" fontId="0" fillId="0" borderId="1" xfId="0" quotePrefix="1" applyFill="1" applyBorder="1" applyAlignment="1">
      <alignment vertical="center" wrapText="1"/>
    </xf>
    <xf numFmtId="0" fontId="6" fillId="0" borderId="1" xfId="0" applyFont="1" applyFill="1" applyBorder="1" applyAlignment="1">
      <alignment vertical="center" wrapText="1"/>
    </xf>
    <xf numFmtId="0" fontId="0" fillId="4" borderId="0" xfId="0" applyFill="1" applyAlignment="1">
      <alignment vertical="center"/>
    </xf>
    <xf numFmtId="0" fontId="3" fillId="0" borderId="1" xfId="1" applyFill="1" applyBorder="1" applyAlignment="1">
      <alignment vertical="center"/>
    </xf>
    <xf numFmtId="0" fontId="0" fillId="3" borderId="0" xfId="0" applyFill="1" applyAlignment="1">
      <alignment vertical="center"/>
    </xf>
    <xf numFmtId="0" fontId="0" fillId="3" borderId="0" xfId="0" applyFill="1"/>
    <xf numFmtId="0" fontId="3" fillId="3" borderId="0" xfId="1" applyFill="1" applyAlignment="1">
      <alignment vertical="center"/>
    </xf>
    <xf numFmtId="0" fontId="0" fillId="3" borderId="0" xfId="0" applyFill="1" applyAlignment="1"/>
    <xf numFmtId="0" fontId="11" fillId="3" borderId="0" xfId="0" applyFont="1" applyFill="1" applyAlignment="1"/>
    <xf numFmtId="0" fontId="0" fillId="3" borderId="0" xfId="0" applyFill="1" applyAlignment="1">
      <alignment horizontal="left" vertical="center" wrapText="1"/>
    </xf>
    <xf numFmtId="0" fontId="9" fillId="3" borderId="0" xfId="0" applyFont="1" applyFill="1" applyBorder="1" applyAlignment="1">
      <alignment horizontal="left"/>
    </xf>
  </cellXfs>
  <cellStyles count="2">
    <cellStyle name="Hyperlink" xfId="1" builtinId="8"/>
    <cellStyle name="Normal" xfId="0" builtinId="0"/>
  </cellStyles>
  <dxfs count="0"/>
  <tableStyles count="0" defaultTableStyle="TableStyleMedium2" defaultPivotStyle="PivotStyleLight16"/>
  <colors>
    <mruColors>
      <color rgb="FFFFF8EC"/>
      <color rgb="FFE8EBEE"/>
      <color rgb="FFF9E9EB"/>
      <color rgb="FFE9F3F7"/>
      <color rgb="FFF7F7F7"/>
      <color rgb="FFFCF2EC"/>
      <color rgb="FFEFF5EA"/>
      <color rgb="FFE8F3F4"/>
      <color rgb="FFEFE9F0"/>
      <color rgb="FFDCE0E6"/>
    </mruColors>
  </colors>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ustomXml" Target="../customXml/item3.xml"/><Relationship Id="rId3" Type="http://schemas.openxmlformats.org/officeDocument/2006/relationships/theme" Target="theme/theme1.xml"/><Relationship Id="rId7" Type="http://schemas.openxmlformats.org/officeDocument/2006/relationships/customXml" Target="../customXml/item2.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customXml" Target="../customXml/item1.xml"/><Relationship Id="rId5" Type="http://schemas.openxmlformats.org/officeDocument/2006/relationships/sharedStrings" Target="sharedStrings.xml"/><Relationship Id="rId4" Type="http://schemas.openxmlformats.org/officeDocument/2006/relationships/styles" Target="styles.xml"/></Relationships>
</file>

<file path=xl/drawings/_rels/drawing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xl/drawings/_rels/drawing2.xml.rels><?xml version="1.0" encoding="UTF-8" standalone="yes"?>
<Relationships xmlns="http://schemas.openxmlformats.org/package/2006/relationships"><Relationship Id="rId1" Type="http://schemas.openxmlformats.org/officeDocument/2006/relationships/image" Target="../media/image1.png"/></Relationships>
</file>

<file path=xl/drawings/drawing1.xml><?xml version="1.0" encoding="utf-8"?>
<xdr:wsDr xmlns:xdr="http://schemas.openxmlformats.org/drawingml/2006/spreadsheetDrawing" xmlns:a="http://schemas.openxmlformats.org/drawingml/2006/main">
  <xdr:twoCellAnchor editAs="oneCell">
    <xdr:from>
      <xdr:col>0</xdr:col>
      <xdr:colOff>0</xdr:colOff>
      <xdr:row>0</xdr:row>
      <xdr:rowOff>0</xdr:rowOff>
    </xdr:from>
    <xdr:to>
      <xdr:col>12</xdr:col>
      <xdr:colOff>638175</xdr:colOff>
      <xdr:row>1</xdr:row>
      <xdr:rowOff>142875</xdr:rowOff>
    </xdr:to>
    <xdr:pic>
      <xdr:nvPicPr>
        <xdr:cNvPr id="2" name="Picture 1"/>
        <xdr:cNvPicPr>
          <a:picLocks noChangeAspect="1" noChangeArrowheads="1"/>
        </xdr:cNvPicPr>
      </xdr:nvPicPr>
      <xdr:blipFill>
        <a:blip xmlns:r="http://schemas.openxmlformats.org/officeDocument/2006/relationships" r:embed="rId1">
          <a:extLst>
            <a:ext uri="{28A0092B-C50C-407E-A947-70E740481C1C}">
              <a14:useLocalDpi xmlns:a14="http://schemas.microsoft.com/office/drawing/2010/main" val="0"/>
            </a:ext>
          </a:extLst>
        </a:blip>
        <a:srcRect/>
        <a:stretch>
          <a:fillRect/>
        </a:stretch>
      </xdr:blipFill>
      <xdr:spPr bwMode="auto">
        <a:xfrm>
          <a:off x="0" y="0"/>
          <a:ext cx="8458200" cy="1019175"/>
        </a:xfrm>
        <a:prstGeom prst="rect">
          <a:avLst/>
        </a:prstGeom>
        <a:noFill/>
        <a:extLst>
          <a:ext uri="{909E8E84-426E-40DD-AFC4-6F175D3DCCD1}">
            <a14:hiddenFill xmlns:a14="http://schemas.microsoft.com/office/drawing/2010/main">
              <a:solidFill>
                <a:srgbClr val="FFFFFF"/>
              </a:solidFill>
            </a14:hiddenFill>
          </a:ext>
        </a:extLst>
      </xdr:spPr>
    </xdr:pic>
    <xdr:clientData/>
  </xdr:twoCellAnchor>
  <xdr:twoCellAnchor editAs="oneCell">
    <xdr:from>
      <xdr:col>10</xdr:col>
      <xdr:colOff>571500</xdr:colOff>
      <xdr:row>4</xdr:row>
      <xdr:rowOff>76200</xdr:rowOff>
    </xdr:from>
    <xdr:to>
      <xdr:col>12</xdr:col>
      <xdr:colOff>496553</xdr:colOff>
      <xdr:row>4</xdr:row>
      <xdr:rowOff>923617</xdr:rowOff>
    </xdr:to>
    <xdr:pic>
      <xdr:nvPicPr>
        <xdr:cNvPr id="3" name="Picture 2"/>
        <xdr:cNvPicPr>
          <a:picLocks noChangeAspect="1"/>
        </xdr:cNvPicPr>
      </xdr:nvPicPr>
      <xdr:blipFill>
        <a:blip xmlns:r="http://schemas.openxmlformats.org/officeDocument/2006/relationships" r:embed="rId2"/>
        <a:stretch>
          <a:fillRect/>
        </a:stretch>
      </xdr:blipFill>
      <xdr:spPr>
        <a:xfrm>
          <a:off x="7048500" y="5153025"/>
          <a:ext cx="1268078" cy="847417"/>
        </a:xfrm>
        <a:prstGeom prst="rect">
          <a:avLst/>
        </a:prstGeom>
      </xdr:spPr>
    </xdr:pic>
    <xdr:clientData/>
  </xdr:twoCellAnchor>
</xdr:wsDr>
</file>

<file path=xl/drawings/drawing2.xml><?xml version="1.0" encoding="utf-8"?>
<xdr:wsDr xmlns:xdr="http://schemas.openxmlformats.org/drawingml/2006/spreadsheetDrawing" xmlns:a="http://schemas.openxmlformats.org/drawingml/2006/main">
  <xdr:twoCellAnchor editAs="oneCell">
    <xdr:from>
      <xdr:col>0</xdr:col>
      <xdr:colOff>0</xdr:colOff>
      <xdr:row>0</xdr:row>
      <xdr:rowOff>0</xdr:rowOff>
    </xdr:from>
    <xdr:to>
      <xdr:col>1</xdr:col>
      <xdr:colOff>6419850</xdr:colOff>
      <xdr:row>0</xdr:row>
      <xdr:rowOff>1019175</xdr:rowOff>
    </xdr:to>
    <xdr:pic>
      <xdr:nvPicPr>
        <xdr:cNvPr id="2" name="Picture 1"/>
        <xdr:cNvPicPr>
          <a:picLocks noChangeAspect="1" noChangeArrowheads="1"/>
        </xdr:cNvPicPr>
      </xdr:nvPicPr>
      <xdr:blipFill>
        <a:blip xmlns:r="http://schemas.openxmlformats.org/officeDocument/2006/relationships" r:embed="rId1">
          <a:extLst>
            <a:ext uri="{28A0092B-C50C-407E-A947-70E740481C1C}">
              <a14:useLocalDpi xmlns:a14="http://schemas.microsoft.com/office/drawing/2010/main" val="0"/>
            </a:ext>
          </a:extLst>
        </a:blip>
        <a:srcRect/>
        <a:stretch>
          <a:fillRect/>
        </a:stretch>
      </xdr:blipFill>
      <xdr:spPr bwMode="auto">
        <a:xfrm>
          <a:off x="0" y="0"/>
          <a:ext cx="8458200" cy="1019175"/>
        </a:xfrm>
        <a:prstGeom prst="rect">
          <a:avLst/>
        </a:prstGeom>
        <a:noFill/>
        <a:extLst>
          <a:ext uri="{909E8E84-426E-40DD-AFC4-6F175D3DCCD1}">
            <a14:hiddenFill xmlns:a14="http://schemas.microsoft.com/office/drawing/2010/main">
              <a:solidFill>
                <a:srgbClr val="FFFFFF"/>
              </a:solidFill>
            </a14:hiddenFill>
          </a:ext>
        </a:extLst>
      </xdr:spPr>
    </xdr:pic>
    <xdr:clientData/>
  </xdr:twoCellAnchor>
</xdr:wsDr>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2" Type="http://schemas.openxmlformats.org/officeDocument/2006/relationships/drawing" Target="../drawings/drawing1.xml"/><Relationship Id="rId1" Type="http://schemas.openxmlformats.org/officeDocument/2006/relationships/printerSettings" Target="../printerSettings/printerSettings1.bin"/></Relationships>
</file>

<file path=xl/worksheets/_rels/sheet2.xml.rels><?xml version="1.0" encoding="UTF-8" standalone="yes"?>
<Relationships xmlns="http://schemas.openxmlformats.org/package/2006/relationships"><Relationship Id="rId13" Type="http://schemas.openxmlformats.org/officeDocument/2006/relationships/hyperlink" Target="https://www.publichealthontario.ca/en/data-and-analysis/commonly-used-products/reportable-disease-trends-annually" TargetMode="External"/><Relationship Id="rId18" Type="http://schemas.openxmlformats.org/officeDocument/2006/relationships/hyperlink" Target="https://www.publichealthontario.ca/en/data-and-analysis/commonly-used-products/reportable-disease-trends-annually" TargetMode="External"/><Relationship Id="rId26" Type="http://schemas.openxmlformats.org/officeDocument/2006/relationships/hyperlink" Target="https://www.publichealthontario.ca/en/data-and-analysis/chronic-disease/chronic-health-problems" TargetMode="External"/><Relationship Id="rId39" Type="http://schemas.openxmlformats.org/officeDocument/2006/relationships/hyperlink" Target="https://www.publichealthontario.ca/en/data-and-analysis/injuries-data/injury-hospitalization" TargetMode="External"/><Relationship Id="rId21" Type="http://schemas.openxmlformats.org/officeDocument/2006/relationships/hyperlink" Target="https://www.publichealthontario.ca/en/data-and-analysis/chronic-disease/cancer-incidence" TargetMode="External"/><Relationship Id="rId34" Type="http://schemas.openxmlformats.org/officeDocument/2006/relationships/hyperlink" Target="https://www.publichealthontario.ca/en/data-and-analysis/injuries-data/injury-er-visits" TargetMode="External"/><Relationship Id="rId42" Type="http://schemas.openxmlformats.org/officeDocument/2006/relationships/hyperlink" Target="https://www.publichealthontario.ca/en/data-and-analysis/injuries-data/injury-mortality" TargetMode="External"/><Relationship Id="rId47" Type="http://schemas.openxmlformats.org/officeDocument/2006/relationships/hyperlink" Target="https://www.publichealthontario.ca/en/data-and-analysis/reproductive-and-child-health/reproductive-health" TargetMode="External"/><Relationship Id="rId50" Type="http://schemas.openxmlformats.org/officeDocument/2006/relationships/hyperlink" Target="https://www.publichealthontario.ca/en/data-and-analysis/reproductive-and-child-health/reproductive-health" TargetMode="External"/><Relationship Id="rId55" Type="http://schemas.openxmlformats.org/officeDocument/2006/relationships/hyperlink" Target="https://www.publichealthontario.ca/en/data-and-analysis/reproductive-and-child-health/maternal-health" TargetMode="External"/><Relationship Id="rId63" Type="http://schemas.openxmlformats.org/officeDocument/2006/relationships/drawing" Target="../drawings/drawing2.xml"/><Relationship Id="rId7" Type="http://schemas.openxmlformats.org/officeDocument/2006/relationships/hyperlink" Target="https://www.publichealthontario.ca/en/data-and-analysis/commonly-used-products/snapshots" TargetMode="External"/><Relationship Id="rId2" Type="http://schemas.openxmlformats.org/officeDocument/2006/relationships/hyperlink" Target="https://www.publichealthontario.ca/en/DataAndAnalytics/Snapshots/Pages/Injury-ED-Visits.aspx" TargetMode="External"/><Relationship Id="rId16" Type="http://schemas.openxmlformats.org/officeDocument/2006/relationships/hyperlink" Target="https://www.publichealthontario.ca/en/data-and-analysis/commonly-used-products/reportable-disease-trends-annually" TargetMode="External"/><Relationship Id="rId20" Type="http://schemas.openxmlformats.org/officeDocument/2006/relationships/hyperlink" Target="https://www.publichealthontario.ca/en/data-and-analysis/commonly-used-products/reportable-disease-trends-annually" TargetMode="External"/><Relationship Id="rId29" Type="http://schemas.openxmlformats.org/officeDocument/2006/relationships/hyperlink" Target="https://www.publichealthontario.ca/en/data-and-analysis/health-behaviours/physical-activity" TargetMode="External"/><Relationship Id="rId41" Type="http://schemas.openxmlformats.org/officeDocument/2006/relationships/hyperlink" Target="https://www.publichealthontario.ca/en/DataAndAnalytics/Snapshots/Pages/Injury-Hospitalization.aspx" TargetMode="External"/><Relationship Id="rId54" Type="http://schemas.openxmlformats.org/officeDocument/2006/relationships/hyperlink" Target="https://www.publichealthontario.ca/en/data-and-analysis/reproductive-and-child-health/reproductive-health" TargetMode="External"/><Relationship Id="rId62" Type="http://schemas.openxmlformats.org/officeDocument/2006/relationships/printerSettings" Target="../printerSettings/printerSettings2.bin"/><Relationship Id="rId1" Type="http://schemas.openxmlformats.org/officeDocument/2006/relationships/hyperlink" Target="https://www.publichealthontario.ca/en/data-and-analysis/commonly-used-products/interactive-opioid-tool" TargetMode="External"/><Relationship Id="rId6" Type="http://schemas.openxmlformats.org/officeDocument/2006/relationships/hyperlink" Target="https://www.publichealthontario.ca/en/data-and-analysis/commonly-used-products/reportable-disease-trends-annually" TargetMode="External"/><Relationship Id="rId11" Type="http://schemas.openxmlformats.org/officeDocument/2006/relationships/hyperlink" Target="https://www.publichealthontario.ca/en/data-and-analysis/commonly-used-products/reportable-disease-trends-annually" TargetMode="External"/><Relationship Id="rId24" Type="http://schemas.openxmlformats.org/officeDocument/2006/relationships/hyperlink" Target="https://www.publichealthontario.ca/en/data-and-analysis/chronic-disease/cancer-incidence" TargetMode="External"/><Relationship Id="rId32" Type="http://schemas.openxmlformats.org/officeDocument/2006/relationships/hyperlink" Target="https://www.publichealthontario.ca/en/data-and-analysis/substance-use/smoking-status" TargetMode="External"/><Relationship Id="rId37" Type="http://schemas.openxmlformats.org/officeDocument/2006/relationships/hyperlink" Target="https://www.publichealthontario.ca/en/data-and-analysis/injuries-data/injury-mortality" TargetMode="External"/><Relationship Id="rId40" Type="http://schemas.openxmlformats.org/officeDocument/2006/relationships/hyperlink" Target="https://www.publichealthontario.ca/en/data-and-analysis/injuries-data/injury-hospitalization" TargetMode="External"/><Relationship Id="rId45" Type="http://schemas.openxmlformats.org/officeDocument/2006/relationships/hyperlink" Target="https://www.publichealthontario.ca/en/data-and-analysis/chronic-disease/avoidable-mortality" TargetMode="External"/><Relationship Id="rId53" Type="http://schemas.openxmlformats.org/officeDocument/2006/relationships/hyperlink" Target="https://www.publichealthontario.ca/en/data-and-analysis/reproductive-and-child-health/reproductive-health" TargetMode="External"/><Relationship Id="rId58" Type="http://schemas.openxmlformats.org/officeDocument/2006/relationships/hyperlink" Target="https://www.publichealthontario.ca/en/data-and-analysis/reproductive-and-child-health/maternal-health" TargetMode="External"/><Relationship Id="rId5" Type="http://schemas.openxmlformats.org/officeDocument/2006/relationships/hyperlink" Target="https://www.publichealthontario.ca/en/eRepository/immunization-coverage-report-2016-17.pdf" TargetMode="External"/><Relationship Id="rId15" Type="http://schemas.openxmlformats.org/officeDocument/2006/relationships/hyperlink" Target="https://www.publichealthontario.ca/en/data-and-analysis/commonly-used-products/reportable-disease-trends-annually" TargetMode="External"/><Relationship Id="rId23" Type="http://schemas.openxmlformats.org/officeDocument/2006/relationships/hyperlink" Target="https://www.publichealthontario.ca/en/data-and-analysis/chronic-disease/cancer-incidence" TargetMode="External"/><Relationship Id="rId28" Type="http://schemas.openxmlformats.org/officeDocument/2006/relationships/hyperlink" Target="https://www.publichealthontario.ca/en/data-and-analysis/health-behaviours/nutrition-and-healthy-weights" TargetMode="External"/><Relationship Id="rId36" Type="http://schemas.openxmlformats.org/officeDocument/2006/relationships/hyperlink" Target="https://www.publichealthontario.ca/en/data-and-analysis/injuries-data/injury-er-visits" TargetMode="External"/><Relationship Id="rId49" Type="http://schemas.openxmlformats.org/officeDocument/2006/relationships/hyperlink" Target="https://www.publichealthontario.ca/en/data-and-analysis/reproductive-and-child-health/reproductive-health" TargetMode="External"/><Relationship Id="rId57" Type="http://schemas.openxmlformats.org/officeDocument/2006/relationships/hyperlink" Target="https://www.publichealthontario.ca/en/data-and-analysis/reproductive-and-child-health/maternal-health" TargetMode="External"/><Relationship Id="rId61" Type="http://schemas.openxmlformats.org/officeDocument/2006/relationships/hyperlink" Target="https://www.publichealthontario.ca/en/data-and-analysis/reproductive-and-child-health/maternal-health" TargetMode="External"/><Relationship Id="rId10" Type="http://schemas.openxmlformats.org/officeDocument/2006/relationships/hyperlink" Target="https://www.publichealthontario.ca/en/data-and-analysis/commonly-used-products/reportable-disease-trends-annually" TargetMode="External"/><Relationship Id="rId19" Type="http://schemas.openxmlformats.org/officeDocument/2006/relationships/hyperlink" Target="https://www.publichealthontario.ca/en/data-and-analysis/commonly-used-products/reportable-disease-trends-annually" TargetMode="External"/><Relationship Id="rId31" Type="http://schemas.openxmlformats.org/officeDocument/2006/relationships/hyperlink" Target="https://www.publichealthontario.ca/en/data-and-analysis/substance-use/alcohol-use" TargetMode="External"/><Relationship Id="rId44" Type="http://schemas.openxmlformats.org/officeDocument/2006/relationships/hyperlink" Target="https://www.publichealthontario.ca/en/data-and-analysis/commonly-used-products/interactive-opioid-tool" TargetMode="External"/><Relationship Id="rId52" Type="http://schemas.openxmlformats.org/officeDocument/2006/relationships/hyperlink" Target="https://www.publichealthontario.ca/en/data-and-analysis/reproductive-and-child-health/reproductive-health" TargetMode="External"/><Relationship Id="rId60" Type="http://schemas.openxmlformats.org/officeDocument/2006/relationships/hyperlink" Target="https://www.publichealthontario.ca/en/data-and-analysis/reproductive-and-child-health/maternal-health" TargetMode="External"/><Relationship Id="rId4" Type="http://schemas.openxmlformats.org/officeDocument/2006/relationships/hyperlink" Target="https://www.publichealthontario.ca/en/eRepository/immunization-coverage-report-2016-17.pdf" TargetMode="External"/><Relationship Id="rId9" Type="http://schemas.openxmlformats.org/officeDocument/2006/relationships/hyperlink" Target="https://www.publichealthontario.ca/en/data-and-analysis/commonly-used-products/reportable-disease-trends-annually" TargetMode="External"/><Relationship Id="rId14" Type="http://schemas.openxmlformats.org/officeDocument/2006/relationships/hyperlink" Target="https://www.publichealthontario.ca/en/data-and-analysis/commonly-used-products/reportable-disease-trends-annually" TargetMode="External"/><Relationship Id="rId22" Type="http://schemas.openxmlformats.org/officeDocument/2006/relationships/hyperlink" Target="https://www.publichealthontario.ca/en/data-and-analysis/chronic-disease/chronic-disease-hospitalization" TargetMode="External"/><Relationship Id="rId27" Type="http://schemas.openxmlformats.org/officeDocument/2006/relationships/hyperlink" Target="https://www.publichealthontario.ca/en/data-and-analysis/health-behaviours/nutrition-and-healthy-weights" TargetMode="External"/><Relationship Id="rId30" Type="http://schemas.openxmlformats.org/officeDocument/2006/relationships/hyperlink" Target="https://www.publichealthontario.ca/en/data-and-analysis/substance-use/alcohol-use" TargetMode="External"/><Relationship Id="rId35" Type="http://schemas.openxmlformats.org/officeDocument/2006/relationships/hyperlink" Target="https://www.publichealthontario.ca/en/data-and-analysis/injuries-data/injury-er-visits" TargetMode="External"/><Relationship Id="rId43" Type="http://schemas.openxmlformats.org/officeDocument/2006/relationships/hyperlink" Target="https://www.publichealthontario.ca/en/data-and-analysis/commonly-used-products/interactive-opioid-tool" TargetMode="External"/><Relationship Id="rId48" Type="http://schemas.openxmlformats.org/officeDocument/2006/relationships/hyperlink" Target="https://www.publichealthontario.ca/en/data-and-analysis/reproductive-and-child-health/reproductive-health" TargetMode="External"/><Relationship Id="rId56" Type="http://schemas.openxmlformats.org/officeDocument/2006/relationships/hyperlink" Target="https://www.publichealthontario.ca/en/data-and-analysis/reproductive-and-child-health/maternal-health" TargetMode="External"/><Relationship Id="rId8" Type="http://schemas.openxmlformats.org/officeDocument/2006/relationships/hyperlink" Target="https://www.publichealthontario.ca/en/data-and-analysis/chronic-disease/cancer-incidence" TargetMode="External"/><Relationship Id="rId51" Type="http://schemas.openxmlformats.org/officeDocument/2006/relationships/hyperlink" Target="https://www.publichealthontario.ca/en/data-and-analysis/reproductive-and-child-health/reproductive-health" TargetMode="External"/><Relationship Id="rId3" Type="http://schemas.openxmlformats.org/officeDocument/2006/relationships/hyperlink" Target="https://www.publichealthontario.ca/en/DataAndAnalytics/Snapshots/Pages/Injury-Hospitalization.aspx" TargetMode="External"/><Relationship Id="rId12" Type="http://schemas.openxmlformats.org/officeDocument/2006/relationships/hyperlink" Target="https://www.publichealthontario.ca/en/data-and-analysis/commonly-used-products/reportable-disease-trends-annually" TargetMode="External"/><Relationship Id="rId17" Type="http://schemas.openxmlformats.org/officeDocument/2006/relationships/hyperlink" Target="https://www.publichealthontario.ca/en/data-and-analysis/commonly-used-products/reportable-disease-trends-annually" TargetMode="External"/><Relationship Id="rId25" Type="http://schemas.openxmlformats.org/officeDocument/2006/relationships/hyperlink" Target="https://www.publichealthontario.ca/en/data-and-analysis/chronic-disease/chronic-health-problems" TargetMode="External"/><Relationship Id="rId33" Type="http://schemas.openxmlformats.org/officeDocument/2006/relationships/hyperlink" Target="https://www.publichealthontario.ca/en/data-and-analysis/injuries-data/injury-er-visits" TargetMode="External"/><Relationship Id="rId38" Type="http://schemas.openxmlformats.org/officeDocument/2006/relationships/hyperlink" Target="https://www.publichealthontario.ca/en/data-and-analysis/injuries-data/er-neurotrauma" TargetMode="External"/><Relationship Id="rId46" Type="http://schemas.openxmlformats.org/officeDocument/2006/relationships/hyperlink" Target="https://www.publichealthontario.ca/en/data-and-analysis/chronic-disease/avoidable-mortality" TargetMode="External"/><Relationship Id="rId59" Type="http://schemas.openxmlformats.org/officeDocument/2006/relationships/hyperlink" Target="https://www.publichealthontario.ca/en/data-and-analysis/reproductive-and-child-health/maternal-health" TargetMode="External"/></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XFC7"/>
  <sheetViews>
    <sheetView tabSelected="1" workbookViewId="0"/>
  </sheetViews>
  <sheetFormatPr defaultColWidth="0" defaultRowHeight="15" zeroHeight="1" x14ac:dyDescent="0.25"/>
  <cols>
    <col min="1" max="11" width="9.7109375" style="20" customWidth="1"/>
    <col min="12" max="12" width="10.42578125" style="20" customWidth="1"/>
    <col min="13" max="13" width="9.7109375" style="20" customWidth="1"/>
    <col min="14" max="16383" width="9.140625" style="20" hidden="1"/>
    <col min="16384" max="16384" width="0.28515625" style="20" customWidth="1"/>
  </cols>
  <sheetData>
    <row r="1" spans="1:13" ht="69" customHeight="1" x14ac:dyDescent="0.25">
      <c r="A1" s="19"/>
    </row>
    <row r="2" spans="1:13" s="22" customFormat="1" ht="29.25" customHeight="1" x14ac:dyDescent="0.35">
      <c r="A2" s="23" t="s">
        <v>319</v>
      </c>
    </row>
    <row r="3" spans="1:13" ht="15" customHeight="1" x14ac:dyDescent="0.25">
      <c r="A3" s="21"/>
    </row>
    <row r="4" spans="1:13" ht="310.5" customHeight="1" x14ac:dyDescent="0.25">
      <c r="A4" s="24" t="s">
        <v>320</v>
      </c>
      <c r="B4" s="24"/>
      <c r="C4" s="24"/>
      <c r="D4" s="24"/>
      <c r="E4" s="24"/>
      <c r="F4" s="24"/>
      <c r="G4" s="24"/>
      <c r="H4" s="24"/>
      <c r="I4" s="24"/>
      <c r="J4" s="24"/>
      <c r="K4" s="24"/>
      <c r="L4" s="24"/>
      <c r="M4" s="24"/>
    </row>
    <row r="5" spans="1:13" ht="81" customHeight="1" x14ac:dyDescent="0.25">
      <c r="A5" s="24"/>
      <c r="B5" s="24"/>
      <c r="C5" s="24"/>
      <c r="D5" s="24"/>
      <c r="E5" s="24"/>
      <c r="F5" s="24"/>
      <c r="G5" s="24"/>
      <c r="H5" s="24"/>
      <c r="I5" s="24"/>
      <c r="J5" s="24"/>
      <c r="K5" s="24"/>
      <c r="L5" s="24"/>
      <c r="M5" s="24"/>
    </row>
    <row r="6" spans="1:13" hidden="1" x14ac:dyDescent="0.25"/>
    <row r="7" spans="1:13" hidden="1" x14ac:dyDescent="0.25"/>
  </sheetData>
  <mergeCells count="2">
    <mergeCell ref="A4:M4"/>
    <mergeCell ref="A5:M5"/>
  </mergeCells>
  <pageMargins left="0.7" right="0.7" top="0.75" bottom="0.75" header="0.3" footer="0.3"/>
  <pageSetup orientation="portrait" r:id="rId1"/>
  <drawing r:id="rId2"/>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F278"/>
  <sheetViews>
    <sheetView zoomScaleNormal="100" workbookViewId="0">
      <pane ySplit="1" topLeftCell="A2" activePane="bottomLeft" state="frozen"/>
      <selection pane="bottomLeft" sqref="A1:F1"/>
    </sheetView>
  </sheetViews>
  <sheetFormatPr defaultColWidth="0" defaultRowHeight="15" zeroHeight="1" x14ac:dyDescent="0.25"/>
  <cols>
    <col min="1" max="1" width="30.5703125" style="1" bestFit="1" customWidth="1"/>
    <col min="2" max="2" width="119.28515625" style="1" bestFit="1" customWidth="1"/>
    <col min="3" max="3" width="20.85546875" style="1" bestFit="1" customWidth="1"/>
    <col min="4" max="4" width="79.85546875" style="1" bestFit="1" customWidth="1"/>
    <col min="5" max="5" width="34.7109375" style="1" bestFit="1" customWidth="1"/>
    <col min="6" max="6" width="12.85546875" style="1" bestFit="1" customWidth="1"/>
    <col min="7" max="16384" width="9.140625" style="1" hidden="1"/>
  </cols>
  <sheetData>
    <row r="1" spans="1:6" ht="100.5" customHeight="1" x14ac:dyDescent="0.3">
      <c r="A1" s="25" t="s">
        <v>319</v>
      </c>
      <c r="B1" s="25"/>
      <c r="C1" s="25"/>
      <c r="D1" s="25"/>
      <c r="E1" s="25"/>
      <c r="F1" s="25"/>
    </row>
    <row r="2" spans="1:6" ht="15.75" thickBot="1" x14ac:dyDescent="0.3">
      <c r="A2" s="2" t="s">
        <v>1</v>
      </c>
      <c r="B2" s="3" t="s">
        <v>0</v>
      </c>
      <c r="C2" s="2" t="s">
        <v>120</v>
      </c>
      <c r="D2" s="3" t="s">
        <v>2</v>
      </c>
      <c r="E2" s="2" t="s">
        <v>3</v>
      </c>
      <c r="F2" s="4" t="s">
        <v>234</v>
      </c>
    </row>
    <row r="3" spans="1:6" x14ac:dyDescent="0.25">
      <c r="A3" s="5" t="s">
        <v>161</v>
      </c>
      <c r="B3" s="6" t="s">
        <v>235</v>
      </c>
      <c r="C3" s="5" t="s">
        <v>16</v>
      </c>
      <c r="D3" s="5" t="s">
        <v>236</v>
      </c>
      <c r="E3" s="5" t="s">
        <v>65</v>
      </c>
      <c r="F3" s="5" t="s">
        <v>18</v>
      </c>
    </row>
    <row r="4" spans="1:6" x14ac:dyDescent="0.25">
      <c r="A4" s="5" t="s">
        <v>161</v>
      </c>
      <c r="B4" s="6" t="s">
        <v>206</v>
      </c>
      <c r="C4" s="5" t="s">
        <v>5</v>
      </c>
      <c r="D4" s="5" t="s">
        <v>65</v>
      </c>
      <c r="E4" s="5" t="s">
        <v>65</v>
      </c>
      <c r="F4" s="5" t="s">
        <v>18</v>
      </c>
    </row>
    <row r="5" spans="1:6" s="17" customFormat="1" x14ac:dyDescent="0.25">
      <c r="A5" s="5" t="s">
        <v>147</v>
      </c>
      <c r="B5" s="7" t="s">
        <v>151</v>
      </c>
      <c r="C5" s="5" t="s">
        <v>4</v>
      </c>
      <c r="D5" s="5" t="s">
        <v>148</v>
      </c>
      <c r="E5" s="5" t="s">
        <v>12</v>
      </c>
      <c r="F5" s="5" t="s">
        <v>18</v>
      </c>
    </row>
    <row r="6" spans="1:6" s="17" customFormat="1" x14ac:dyDescent="0.25">
      <c r="A6" s="5" t="s">
        <v>147</v>
      </c>
      <c r="B6" s="5" t="s">
        <v>150</v>
      </c>
      <c r="C6" s="5" t="s">
        <v>4</v>
      </c>
      <c r="D6" s="5" t="s">
        <v>149</v>
      </c>
      <c r="E6" s="5" t="s">
        <v>12</v>
      </c>
      <c r="F6" s="5" t="s">
        <v>18</v>
      </c>
    </row>
    <row r="7" spans="1:6" s="17" customFormat="1" x14ac:dyDescent="0.25">
      <c r="A7" s="5" t="s">
        <v>147</v>
      </c>
      <c r="B7" s="7" t="s">
        <v>152</v>
      </c>
      <c r="C7" s="5" t="s">
        <v>4</v>
      </c>
      <c r="D7" s="5" t="s">
        <v>64</v>
      </c>
      <c r="E7" s="5" t="s">
        <v>12</v>
      </c>
      <c r="F7" s="5" t="s">
        <v>18</v>
      </c>
    </row>
    <row r="8" spans="1:6" s="17" customFormat="1" x14ac:dyDescent="0.25">
      <c r="A8" s="5" t="s">
        <v>147</v>
      </c>
      <c r="B8" s="7" t="s">
        <v>237</v>
      </c>
      <c r="C8" s="5" t="s">
        <v>16</v>
      </c>
      <c r="D8" s="5" t="s">
        <v>148</v>
      </c>
      <c r="E8" s="5" t="s">
        <v>12</v>
      </c>
      <c r="F8" s="5" t="s">
        <v>18</v>
      </c>
    </row>
    <row r="9" spans="1:6" s="17" customFormat="1" x14ac:dyDescent="0.25">
      <c r="A9" s="5" t="s">
        <v>147</v>
      </c>
      <c r="B9" s="7" t="s">
        <v>238</v>
      </c>
      <c r="C9" s="5" t="s">
        <v>16</v>
      </c>
      <c r="D9" s="5" t="s">
        <v>148</v>
      </c>
      <c r="E9" s="5" t="s">
        <v>12</v>
      </c>
      <c r="F9" s="5" t="s">
        <v>18</v>
      </c>
    </row>
    <row r="10" spans="1:6" s="17" customFormat="1" x14ac:dyDescent="0.25">
      <c r="A10" s="5" t="s">
        <v>147</v>
      </c>
      <c r="B10" s="7" t="s">
        <v>239</v>
      </c>
      <c r="C10" s="5" t="s">
        <v>16</v>
      </c>
      <c r="D10" s="5" t="s">
        <v>148</v>
      </c>
      <c r="E10" s="5" t="s">
        <v>12</v>
      </c>
      <c r="F10" s="5" t="s">
        <v>18</v>
      </c>
    </row>
    <row r="11" spans="1:6" s="17" customFormat="1" x14ac:dyDescent="0.25">
      <c r="A11" s="5" t="s">
        <v>147</v>
      </c>
      <c r="B11" s="7" t="s">
        <v>240</v>
      </c>
      <c r="C11" s="5" t="s">
        <v>16</v>
      </c>
      <c r="D11" s="5" t="s">
        <v>148</v>
      </c>
      <c r="E11" s="5" t="s">
        <v>12</v>
      </c>
      <c r="F11" s="5" t="s">
        <v>18</v>
      </c>
    </row>
    <row r="12" spans="1:6" s="17" customFormat="1" x14ac:dyDescent="0.25">
      <c r="A12" s="5" t="s">
        <v>147</v>
      </c>
      <c r="B12" s="7" t="s">
        <v>241</v>
      </c>
      <c r="C12" s="5" t="s">
        <v>16</v>
      </c>
      <c r="D12" s="5" t="s">
        <v>148</v>
      </c>
      <c r="E12" s="5" t="s">
        <v>12</v>
      </c>
      <c r="F12" s="5" t="s">
        <v>18</v>
      </c>
    </row>
    <row r="13" spans="1:6" s="17" customFormat="1" x14ac:dyDescent="0.25">
      <c r="A13" s="5" t="s">
        <v>147</v>
      </c>
      <c r="B13" s="7" t="s">
        <v>153</v>
      </c>
      <c r="C13" s="5" t="s">
        <v>5</v>
      </c>
      <c r="D13" s="5" t="s">
        <v>242</v>
      </c>
      <c r="E13" s="5" t="s">
        <v>12</v>
      </c>
      <c r="F13" s="5" t="s">
        <v>18</v>
      </c>
    </row>
    <row r="14" spans="1:6" x14ac:dyDescent="0.25">
      <c r="A14" s="8" t="s">
        <v>14</v>
      </c>
      <c r="B14" s="9" t="s">
        <v>39</v>
      </c>
      <c r="C14" s="8" t="s">
        <v>4</v>
      </c>
      <c r="D14" s="8" t="s">
        <v>11</v>
      </c>
      <c r="E14" s="8" t="s">
        <v>12</v>
      </c>
      <c r="F14" s="8" t="s">
        <v>18</v>
      </c>
    </row>
    <row r="15" spans="1:6" x14ac:dyDescent="0.25">
      <c r="A15" s="5" t="s">
        <v>14</v>
      </c>
      <c r="B15" s="5" t="s">
        <v>38</v>
      </c>
      <c r="C15" s="5" t="s">
        <v>4</v>
      </c>
      <c r="D15" s="5" t="s">
        <v>10</v>
      </c>
      <c r="E15" s="8" t="s">
        <v>12</v>
      </c>
      <c r="F15" s="5" t="s">
        <v>18</v>
      </c>
    </row>
    <row r="16" spans="1:6" x14ac:dyDescent="0.25">
      <c r="A16" s="5" t="s">
        <v>14</v>
      </c>
      <c r="B16" s="5" t="s">
        <v>37</v>
      </c>
      <c r="C16" s="5" t="s">
        <v>4</v>
      </c>
      <c r="D16" s="5" t="s">
        <v>9</v>
      </c>
      <c r="E16" s="8" t="s">
        <v>12</v>
      </c>
      <c r="F16" s="5" t="s">
        <v>18</v>
      </c>
    </row>
    <row r="17" spans="1:6" x14ac:dyDescent="0.25">
      <c r="A17" s="5" t="s">
        <v>14</v>
      </c>
      <c r="B17" s="10" t="s">
        <v>36</v>
      </c>
      <c r="C17" s="5" t="s">
        <v>4</v>
      </c>
      <c r="D17" s="5" t="s">
        <v>8</v>
      </c>
      <c r="E17" s="8" t="s">
        <v>12</v>
      </c>
      <c r="F17" s="5" t="s">
        <v>18</v>
      </c>
    </row>
    <row r="18" spans="1:6" x14ac:dyDescent="0.25">
      <c r="A18" s="5" t="s">
        <v>14</v>
      </c>
      <c r="B18" s="11" t="s">
        <v>34</v>
      </c>
      <c r="C18" s="5" t="s">
        <v>4</v>
      </c>
      <c r="D18" s="5" t="s">
        <v>7</v>
      </c>
      <c r="E18" s="18" t="s">
        <v>12</v>
      </c>
      <c r="F18" s="5" t="s">
        <v>13</v>
      </c>
    </row>
    <row r="19" spans="1:6" x14ac:dyDescent="0.25">
      <c r="A19" s="5" t="s">
        <v>14</v>
      </c>
      <c r="B19" s="11" t="s">
        <v>32</v>
      </c>
      <c r="C19" s="5" t="s">
        <v>4</v>
      </c>
      <c r="D19" s="5" t="s">
        <v>7</v>
      </c>
      <c r="E19" s="18" t="s">
        <v>12</v>
      </c>
      <c r="F19" s="5" t="s">
        <v>13</v>
      </c>
    </row>
    <row r="20" spans="1:6" x14ac:dyDescent="0.25">
      <c r="A20" s="5" t="s">
        <v>14</v>
      </c>
      <c r="B20" s="11" t="s">
        <v>31</v>
      </c>
      <c r="C20" s="5" t="s">
        <v>4</v>
      </c>
      <c r="D20" s="5" t="s">
        <v>7</v>
      </c>
      <c r="E20" s="18" t="s">
        <v>12</v>
      </c>
      <c r="F20" s="5" t="s">
        <v>13</v>
      </c>
    </row>
    <row r="21" spans="1:6" x14ac:dyDescent="0.25">
      <c r="A21" s="5" t="s">
        <v>14</v>
      </c>
      <c r="B21" s="11" t="s">
        <v>33</v>
      </c>
      <c r="C21" s="5" t="s">
        <v>4</v>
      </c>
      <c r="D21" s="5" t="s">
        <v>7</v>
      </c>
      <c r="E21" s="18" t="s">
        <v>12</v>
      </c>
      <c r="F21" s="5" t="s">
        <v>13</v>
      </c>
    </row>
    <row r="22" spans="1:6" x14ac:dyDescent="0.25">
      <c r="A22" s="5" t="s">
        <v>14</v>
      </c>
      <c r="B22" s="7" t="s">
        <v>317</v>
      </c>
      <c r="C22" s="5" t="s">
        <v>4</v>
      </c>
      <c r="D22" s="5" t="s">
        <v>15</v>
      </c>
      <c r="E22" s="5" t="s">
        <v>12</v>
      </c>
      <c r="F22" s="5" t="s">
        <v>18</v>
      </c>
    </row>
    <row r="23" spans="1:6" x14ac:dyDescent="0.25">
      <c r="A23" s="5" t="s">
        <v>14</v>
      </c>
      <c r="B23" s="11" t="s">
        <v>28</v>
      </c>
      <c r="C23" s="5" t="s">
        <v>4</v>
      </c>
      <c r="D23" s="5" t="s">
        <v>6</v>
      </c>
      <c r="E23" s="5" t="s">
        <v>12</v>
      </c>
      <c r="F23" s="5" t="s">
        <v>18</v>
      </c>
    </row>
    <row r="24" spans="1:6" x14ac:dyDescent="0.25">
      <c r="A24" s="5" t="s">
        <v>14</v>
      </c>
      <c r="B24" s="6" t="s">
        <v>35</v>
      </c>
      <c r="C24" s="5" t="s">
        <v>4</v>
      </c>
      <c r="D24" s="5" t="s">
        <v>6</v>
      </c>
      <c r="E24" s="5" t="s">
        <v>12</v>
      </c>
      <c r="F24" s="5" t="s">
        <v>18</v>
      </c>
    </row>
    <row r="25" spans="1:6" x14ac:dyDescent="0.25">
      <c r="A25" s="5" t="s">
        <v>14</v>
      </c>
      <c r="B25" s="11" t="s">
        <v>29</v>
      </c>
      <c r="C25" s="5" t="s">
        <v>4</v>
      </c>
      <c r="D25" s="5" t="s">
        <v>6</v>
      </c>
      <c r="E25" s="5" t="s">
        <v>12</v>
      </c>
      <c r="F25" s="5" t="s">
        <v>18</v>
      </c>
    </row>
    <row r="26" spans="1:6" x14ac:dyDescent="0.25">
      <c r="A26" s="5" t="s">
        <v>14</v>
      </c>
      <c r="B26" s="11" t="s">
        <v>30</v>
      </c>
      <c r="C26" s="5" t="s">
        <v>4</v>
      </c>
      <c r="D26" s="5" t="s">
        <v>6</v>
      </c>
      <c r="E26" s="5" t="s">
        <v>12</v>
      </c>
      <c r="F26" s="5" t="s">
        <v>18</v>
      </c>
    </row>
    <row r="27" spans="1:6" x14ac:dyDescent="0.25">
      <c r="A27" s="5" t="s">
        <v>14</v>
      </c>
      <c r="B27" s="7" t="s">
        <v>40</v>
      </c>
      <c r="C27" s="5" t="s">
        <v>4</v>
      </c>
      <c r="D27" s="5" t="s">
        <v>11</v>
      </c>
      <c r="E27" s="5" t="s">
        <v>12</v>
      </c>
      <c r="F27" s="5" t="s">
        <v>18</v>
      </c>
    </row>
    <row r="28" spans="1:6" x14ac:dyDescent="0.25">
      <c r="A28" s="5" t="s">
        <v>14</v>
      </c>
      <c r="B28" s="7" t="s">
        <v>60</v>
      </c>
      <c r="C28" s="5" t="s">
        <v>16</v>
      </c>
      <c r="D28" s="5" t="s">
        <v>64</v>
      </c>
      <c r="E28" s="5" t="s">
        <v>12</v>
      </c>
      <c r="F28" s="5" t="s">
        <v>18</v>
      </c>
    </row>
    <row r="29" spans="1:6" x14ac:dyDescent="0.25">
      <c r="A29" s="5" t="s">
        <v>14</v>
      </c>
      <c r="B29" s="11" t="s">
        <v>26</v>
      </c>
      <c r="C29" s="5" t="s">
        <v>16</v>
      </c>
      <c r="D29" s="5" t="s">
        <v>11</v>
      </c>
      <c r="E29" s="18" t="s">
        <v>12</v>
      </c>
      <c r="F29" s="5" t="s">
        <v>13</v>
      </c>
    </row>
    <row r="30" spans="1:6" x14ac:dyDescent="0.25">
      <c r="A30" s="5" t="s">
        <v>14</v>
      </c>
      <c r="B30" s="11" t="s">
        <v>19</v>
      </c>
      <c r="C30" s="5" t="s">
        <v>16</v>
      </c>
      <c r="D30" s="5" t="s">
        <v>11</v>
      </c>
      <c r="E30" s="18" t="s">
        <v>12</v>
      </c>
      <c r="F30" s="5" t="s">
        <v>13</v>
      </c>
    </row>
    <row r="31" spans="1:6" x14ac:dyDescent="0.25">
      <c r="A31" s="5" t="s">
        <v>14</v>
      </c>
      <c r="B31" s="11" t="s">
        <v>22</v>
      </c>
      <c r="C31" s="5" t="s">
        <v>16</v>
      </c>
      <c r="D31" s="5" t="s">
        <v>11</v>
      </c>
      <c r="E31" s="18" t="s">
        <v>12</v>
      </c>
      <c r="F31" s="5" t="s">
        <v>13</v>
      </c>
    </row>
    <row r="32" spans="1:6" x14ac:dyDescent="0.25">
      <c r="A32" s="5" t="s">
        <v>14</v>
      </c>
      <c r="B32" s="11" t="s">
        <v>49</v>
      </c>
      <c r="C32" s="5" t="s">
        <v>16</v>
      </c>
      <c r="D32" s="5" t="s">
        <v>11</v>
      </c>
      <c r="E32" s="18" t="s">
        <v>12</v>
      </c>
      <c r="F32" s="5" t="s">
        <v>13</v>
      </c>
    </row>
    <row r="33" spans="1:6" x14ac:dyDescent="0.25">
      <c r="A33" s="5" t="s">
        <v>14</v>
      </c>
      <c r="B33" s="11" t="s">
        <v>27</v>
      </c>
      <c r="C33" s="5" t="s">
        <v>16</v>
      </c>
      <c r="D33" s="5" t="s">
        <v>11</v>
      </c>
      <c r="E33" s="18" t="s">
        <v>12</v>
      </c>
      <c r="F33" s="5" t="s">
        <v>13</v>
      </c>
    </row>
    <row r="34" spans="1:6" x14ac:dyDescent="0.25">
      <c r="A34" s="5" t="s">
        <v>14</v>
      </c>
      <c r="B34" s="11" t="s">
        <v>20</v>
      </c>
      <c r="C34" s="5" t="s">
        <v>16</v>
      </c>
      <c r="D34" s="5" t="s">
        <v>11</v>
      </c>
      <c r="E34" s="18" t="s">
        <v>12</v>
      </c>
      <c r="F34" s="5" t="s">
        <v>13</v>
      </c>
    </row>
    <row r="35" spans="1:6" x14ac:dyDescent="0.25">
      <c r="A35" s="5" t="s">
        <v>14</v>
      </c>
      <c r="B35" s="11" t="s">
        <v>21</v>
      </c>
      <c r="C35" s="5" t="s">
        <v>16</v>
      </c>
      <c r="D35" s="5" t="s">
        <v>11</v>
      </c>
      <c r="E35" s="18" t="s">
        <v>12</v>
      </c>
      <c r="F35" s="5" t="s">
        <v>13</v>
      </c>
    </row>
    <row r="36" spans="1:6" x14ac:dyDescent="0.25">
      <c r="A36" s="5" t="s">
        <v>14</v>
      </c>
      <c r="B36" s="11" t="s">
        <v>25</v>
      </c>
      <c r="C36" s="5" t="s">
        <v>16</v>
      </c>
      <c r="D36" s="5" t="s">
        <v>11</v>
      </c>
      <c r="E36" s="18" t="s">
        <v>12</v>
      </c>
      <c r="F36" s="5" t="s">
        <v>13</v>
      </c>
    </row>
    <row r="37" spans="1:6" x14ac:dyDescent="0.25">
      <c r="A37" s="5" t="s">
        <v>14</v>
      </c>
      <c r="B37" s="11" t="s">
        <v>24</v>
      </c>
      <c r="C37" s="5" t="s">
        <v>16</v>
      </c>
      <c r="D37" s="5" t="s">
        <v>11</v>
      </c>
      <c r="E37" s="18" t="s">
        <v>12</v>
      </c>
      <c r="F37" s="5" t="s">
        <v>13</v>
      </c>
    </row>
    <row r="38" spans="1:6" x14ac:dyDescent="0.25">
      <c r="A38" s="5" t="s">
        <v>14</v>
      </c>
      <c r="B38" s="11" t="s">
        <v>23</v>
      </c>
      <c r="C38" s="5" t="s">
        <v>16</v>
      </c>
      <c r="D38" s="5" t="s">
        <v>11</v>
      </c>
      <c r="E38" s="18" t="s">
        <v>12</v>
      </c>
      <c r="F38" s="5" t="s">
        <v>13</v>
      </c>
    </row>
    <row r="39" spans="1:6" x14ac:dyDescent="0.25">
      <c r="A39" s="5" t="s">
        <v>14</v>
      </c>
      <c r="B39" s="11" t="s">
        <v>41</v>
      </c>
      <c r="C39" s="5" t="s">
        <v>16</v>
      </c>
      <c r="D39" s="5" t="s">
        <v>7</v>
      </c>
      <c r="E39" s="18" t="s">
        <v>12</v>
      </c>
      <c r="F39" s="5" t="s">
        <v>13</v>
      </c>
    </row>
    <row r="40" spans="1:6" x14ac:dyDescent="0.25">
      <c r="A40" s="5" t="s">
        <v>14</v>
      </c>
      <c r="B40" s="11" t="s">
        <v>46</v>
      </c>
      <c r="C40" s="5" t="s">
        <v>16</v>
      </c>
      <c r="D40" s="5" t="s">
        <v>6</v>
      </c>
      <c r="E40" s="5" t="s">
        <v>12</v>
      </c>
      <c r="F40" s="5" t="s">
        <v>18</v>
      </c>
    </row>
    <row r="41" spans="1:6" ht="15" customHeight="1" x14ac:dyDescent="0.25">
      <c r="A41" s="5" t="s">
        <v>14</v>
      </c>
      <c r="B41" s="6" t="s">
        <v>47</v>
      </c>
      <c r="C41" s="5" t="s">
        <v>16</v>
      </c>
      <c r="D41" s="5" t="s">
        <v>6</v>
      </c>
      <c r="E41" s="5" t="s">
        <v>12</v>
      </c>
      <c r="F41" s="5" t="s">
        <v>18</v>
      </c>
    </row>
    <row r="42" spans="1:6" x14ac:dyDescent="0.25">
      <c r="A42" s="5" t="s">
        <v>14</v>
      </c>
      <c r="B42" s="11" t="s">
        <v>45</v>
      </c>
      <c r="C42" s="5" t="s">
        <v>16</v>
      </c>
      <c r="D42" s="5" t="s">
        <v>6</v>
      </c>
      <c r="E42" s="5" t="s">
        <v>12</v>
      </c>
      <c r="F42" s="5" t="s">
        <v>18</v>
      </c>
    </row>
    <row r="43" spans="1:6" x14ac:dyDescent="0.25">
      <c r="A43" s="5" t="s">
        <v>14</v>
      </c>
      <c r="B43" s="11" t="s">
        <v>48</v>
      </c>
      <c r="C43" s="5" t="s">
        <v>16</v>
      </c>
      <c r="D43" s="5" t="s">
        <v>6</v>
      </c>
      <c r="E43" s="5" t="s">
        <v>12</v>
      </c>
      <c r="F43" s="5" t="s">
        <v>18</v>
      </c>
    </row>
    <row r="44" spans="1:6" x14ac:dyDescent="0.25">
      <c r="A44" s="5" t="s">
        <v>14</v>
      </c>
      <c r="B44" s="11" t="s">
        <v>42</v>
      </c>
      <c r="C44" s="5" t="s">
        <v>16</v>
      </c>
      <c r="D44" s="5" t="s">
        <v>7</v>
      </c>
      <c r="E44" s="18" t="s">
        <v>12</v>
      </c>
      <c r="F44" s="5" t="s">
        <v>13</v>
      </c>
    </row>
    <row r="45" spans="1:6" x14ac:dyDescent="0.25">
      <c r="A45" s="5" t="s">
        <v>14</v>
      </c>
      <c r="B45" s="11" t="s">
        <v>44</v>
      </c>
      <c r="C45" s="5" t="s">
        <v>16</v>
      </c>
      <c r="D45" s="5" t="s">
        <v>7</v>
      </c>
      <c r="E45" s="18" t="s">
        <v>12</v>
      </c>
      <c r="F45" s="5" t="s">
        <v>13</v>
      </c>
    </row>
    <row r="46" spans="1:6" x14ac:dyDescent="0.25">
      <c r="A46" s="5" t="s">
        <v>14</v>
      </c>
      <c r="B46" s="11" t="s">
        <v>43</v>
      </c>
      <c r="C46" s="5" t="s">
        <v>16</v>
      </c>
      <c r="D46" s="5" t="s">
        <v>7</v>
      </c>
      <c r="E46" s="18" t="s">
        <v>12</v>
      </c>
      <c r="F46" s="5" t="s">
        <v>13</v>
      </c>
    </row>
    <row r="47" spans="1:6" x14ac:dyDescent="0.25">
      <c r="A47" s="5" t="s">
        <v>14</v>
      </c>
      <c r="B47" s="7" t="s">
        <v>50</v>
      </c>
      <c r="C47" s="5" t="s">
        <v>16</v>
      </c>
      <c r="D47" s="5" t="s">
        <v>66</v>
      </c>
      <c r="E47" s="5" t="s">
        <v>12</v>
      </c>
      <c r="F47" s="5" t="s">
        <v>18</v>
      </c>
    </row>
    <row r="48" spans="1:6" x14ac:dyDescent="0.25">
      <c r="A48" s="5" t="s">
        <v>14</v>
      </c>
      <c r="B48" s="7" t="s">
        <v>17</v>
      </c>
      <c r="C48" s="5" t="s">
        <v>16</v>
      </c>
      <c r="D48" s="5" t="s">
        <v>6</v>
      </c>
      <c r="E48" s="5" t="s">
        <v>12</v>
      </c>
      <c r="F48" s="5" t="s">
        <v>18</v>
      </c>
    </row>
    <row r="49" spans="1:6" x14ac:dyDescent="0.25">
      <c r="A49" s="5" t="s">
        <v>14</v>
      </c>
      <c r="B49" s="6" t="s">
        <v>61</v>
      </c>
      <c r="C49" s="5" t="s">
        <v>16</v>
      </c>
      <c r="D49" s="5" t="s">
        <v>6</v>
      </c>
      <c r="E49" s="5" t="s">
        <v>12</v>
      </c>
      <c r="F49" s="5" t="s">
        <v>18</v>
      </c>
    </row>
    <row r="50" spans="1:6" x14ac:dyDescent="0.25">
      <c r="A50" s="5" t="s">
        <v>14</v>
      </c>
      <c r="B50" s="7" t="s">
        <v>56</v>
      </c>
      <c r="C50" s="5" t="s">
        <v>16</v>
      </c>
      <c r="D50" s="5" t="s">
        <v>15</v>
      </c>
      <c r="E50" s="18" t="s">
        <v>12</v>
      </c>
      <c r="F50" s="5" t="s">
        <v>13</v>
      </c>
    </row>
    <row r="51" spans="1:6" x14ac:dyDescent="0.25">
      <c r="A51" s="5" t="s">
        <v>14</v>
      </c>
      <c r="B51" s="7" t="s">
        <v>57</v>
      </c>
      <c r="C51" s="5" t="s">
        <v>16</v>
      </c>
      <c r="D51" s="5" t="s">
        <v>15</v>
      </c>
      <c r="E51" s="18" t="s">
        <v>12</v>
      </c>
      <c r="F51" s="5" t="s">
        <v>13</v>
      </c>
    </row>
    <row r="52" spans="1:6" x14ac:dyDescent="0.25">
      <c r="A52" s="5" t="s">
        <v>14</v>
      </c>
      <c r="B52" s="11" t="s">
        <v>51</v>
      </c>
      <c r="C52" s="5" t="s">
        <v>16</v>
      </c>
      <c r="D52" s="5" t="s">
        <v>15</v>
      </c>
      <c r="E52" s="18" t="s">
        <v>12</v>
      </c>
      <c r="F52" s="5" t="s">
        <v>13</v>
      </c>
    </row>
    <row r="53" spans="1:6" x14ac:dyDescent="0.25">
      <c r="A53" s="5" t="s">
        <v>14</v>
      </c>
      <c r="B53" s="11" t="s">
        <v>52</v>
      </c>
      <c r="C53" s="5" t="s">
        <v>16</v>
      </c>
      <c r="D53" s="5" t="s">
        <v>15</v>
      </c>
      <c r="E53" s="18" t="s">
        <v>12</v>
      </c>
      <c r="F53" s="5" t="s">
        <v>13</v>
      </c>
    </row>
    <row r="54" spans="1:6" x14ac:dyDescent="0.25">
      <c r="A54" s="5" t="s">
        <v>14</v>
      </c>
      <c r="B54" s="11" t="s">
        <v>53</v>
      </c>
      <c r="C54" s="5" t="s">
        <v>16</v>
      </c>
      <c r="D54" s="5" t="s">
        <v>15</v>
      </c>
      <c r="E54" s="18" t="s">
        <v>12</v>
      </c>
      <c r="F54" s="5" t="s">
        <v>13</v>
      </c>
    </row>
    <row r="55" spans="1:6" x14ac:dyDescent="0.25">
      <c r="A55" s="5" t="s">
        <v>14</v>
      </c>
      <c r="B55" s="11" t="s">
        <v>54</v>
      </c>
      <c r="C55" s="5" t="s">
        <v>16</v>
      </c>
      <c r="D55" s="5" t="s">
        <v>15</v>
      </c>
      <c r="E55" s="18" t="s">
        <v>12</v>
      </c>
      <c r="F55" s="5" t="s">
        <v>13</v>
      </c>
    </row>
    <row r="56" spans="1:6" x14ac:dyDescent="0.25">
      <c r="A56" s="5" t="s">
        <v>14</v>
      </c>
      <c r="B56" s="11" t="s">
        <v>55</v>
      </c>
      <c r="C56" s="5" t="s">
        <v>16</v>
      </c>
      <c r="D56" s="5" t="s">
        <v>15</v>
      </c>
      <c r="E56" s="18" t="s">
        <v>12</v>
      </c>
      <c r="F56" s="5" t="s">
        <v>13</v>
      </c>
    </row>
    <row r="57" spans="1:6" x14ac:dyDescent="0.25">
      <c r="A57" s="5" t="s">
        <v>14</v>
      </c>
      <c r="B57" s="7" t="s">
        <v>58</v>
      </c>
      <c r="C57" s="5" t="s">
        <v>5</v>
      </c>
      <c r="D57" s="5" t="s">
        <v>65</v>
      </c>
      <c r="E57" s="5" t="s">
        <v>12</v>
      </c>
      <c r="F57" s="5" t="s">
        <v>18</v>
      </c>
    </row>
    <row r="58" spans="1:6" x14ac:dyDescent="0.25">
      <c r="A58" s="5" t="s">
        <v>14</v>
      </c>
      <c r="B58" s="7" t="s">
        <v>71</v>
      </c>
      <c r="C58" s="7" t="s">
        <v>5</v>
      </c>
      <c r="D58" s="7" t="s">
        <v>65</v>
      </c>
      <c r="E58" s="7" t="s">
        <v>12</v>
      </c>
      <c r="F58" s="7" t="s">
        <v>18</v>
      </c>
    </row>
    <row r="59" spans="1:6" x14ac:dyDescent="0.25">
      <c r="A59" s="5" t="s">
        <v>14</v>
      </c>
      <c r="B59" s="7" t="s">
        <v>70</v>
      </c>
      <c r="C59" s="7" t="s">
        <v>5</v>
      </c>
      <c r="D59" s="7" t="s">
        <v>65</v>
      </c>
      <c r="E59" s="7" t="s">
        <v>12</v>
      </c>
      <c r="F59" s="7" t="s">
        <v>18</v>
      </c>
    </row>
    <row r="60" spans="1:6" s="17" customFormat="1" x14ac:dyDescent="0.25">
      <c r="A60" s="5" t="s">
        <v>160</v>
      </c>
      <c r="B60" s="13" t="s">
        <v>165</v>
      </c>
      <c r="C60" s="5" t="s">
        <v>4</v>
      </c>
      <c r="D60" s="5" t="s">
        <v>15</v>
      </c>
      <c r="E60" s="18" t="s">
        <v>12</v>
      </c>
      <c r="F60" s="5" t="s">
        <v>13</v>
      </c>
    </row>
    <row r="61" spans="1:6" s="17" customFormat="1" x14ac:dyDescent="0.25">
      <c r="A61" s="5" t="s">
        <v>160</v>
      </c>
      <c r="B61" s="13" t="s">
        <v>163</v>
      </c>
      <c r="C61" s="5" t="s">
        <v>4</v>
      </c>
      <c r="D61" s="5" t="s">
        <v>15</v>
      </c>
      <c r="E61" s="18" t="s">
        <v>12</v>
      </c>
      <c r="F61" s="5" t="s">
        <v>13</v>
      </c>
    </row>
    <row r="62" spans="1:6" s="17" customFormat="1" x14ac:dyDescent="0.25">
      <c r="A62" s="5" t="s">
        <v>160</v>
      </c>
      <c r="B62" s="13" t="s">
        <v>162</v>
      </c>
      <c r="C62" s="5" t="s">
        <v>4</v>
      </c>
      <c r="D62" s="5" t="s">
        <v>15</v>
      </c>
      <c r="E62" s="18" t="s">
        <v>12</v>
      </c>
      <c r="F62" s="5" t="s">
        <v>13</v>
      </c>
    </row>
    <row r="63" spans="1:6" s="17" customFormat="1" x14ac:dyDescent="0.25">
      <c r="A63" s="5" t="s">
        <v>160</v>
      </c>
      <c r="B63" s="13" t="s">
        <v>251</v>
      </c>
      <c r="C63" s="5" t="s">
        <v>4</v>
      </c>
      <c r="D63" s="5" t="s">
        <v>15</v>
      </c>
      <c r="E63" s="18" t="s">
        <v>12</v>
      </c>
      <c r="F63" s="5" t="s">
        <v>13</v>
      </c>
    </row>
    <row r="64" spans="1:6" s="17" customFormat="1" x14ac:dyDescent="0.25">
      <c r="A64" s="5" t="s">
        <v>160</v>
      </c>
      <c r="B64" s="13" t="s">
        <v>318</v>
      </c>
      <c r="C64" s="5" t="s">
        <v>4</v>
      </c>
      <c r="D64" s="5" t="s">
        <v>15</v>
      </c>
      <c r="E64" s="18" t="s">
        <v>12</v>
      </c>
      <c r="F64" s="5" t="s">
        <v>13</v>
      </c>
    </row>
    <row r="65" spans="1:6" s="17" customFormat="1" x14ac:dyDescent="0.25">
      <c r="A65" s="5" t="s">
        <v>160</v>
      </c>
      <c r="B65" s="13" t="s">
        <v>164</v>
      </c>
      <c r="C65" s="5" t="s">
        <v>4</v>
      </c>
      <c r="D65" s="5" t="s">
        <v>15</v>
      </c>
      <c r="E65" s="18" t="s">
        <v>12</v>
      </c>
      <c r="F65" s="5" t="s">
        <v>13</v>
      </c>
    </row>
    <row r="66" spans="1:6" s="17" customFormat="1" x14ac:dyDescent="0.25">
      <c r="A66" s="5" t="s">
        <v>160</v>
      </c>
      <c r="B66" s="6" t="s">
        <v>243</v>
      </c>
      <c r="C66" s="5" t="s">
        <v>5</v>
      </c>
      <c r="D66" s="5" t="s">
        <v>65</v>
      </c>
      <c r="E66" s="5" t="s">
        <v>12</v>
      </c>
      <c r="F66" s="5" t="s">
        <v>18</v>
      </c>
    </row>
    <row r="67" spans="1:6" x14ac:dyDescent="0.25">
      <c r="A67" s="5" t="s">
        <v>135</v>
      </c>
      <c r="B67" s="5" t="s">
        <v>210</v>
      </c>
      <c r="C67" s="5" t="s">
        <v>4</v>
      </c>
      <c r="D67" s="5" t="s">
        <v>146</v>
      </c>
      <c r="E67" s="12" t="s">
        <v>145</v>
      </c>
      <c r="F67" s="5" t="s">
        <v>13</v>
      </c>
    </row>
    <row r="68" spans="1:6" x14ac:dyDescent="0.25">
      <c r="A68" s="5" t="s">
        <v>135</v>
      </c>
      <c r="B68" s="5" t="s">
        <v>136</v>
      </c>
      <c r="C68" s="5" t="s">
        <v>4</v>
      </c>
      <c r="D68" s="5" t="s">
        <v>146</v>
      </c>
      <c r="E68" s="12" t="s">
        <v>145</v>
      </c>
      <c r="F68" s="5" t="s">
        <v>13</v>
      </c>
    </row>
    <row r="69" spans="1:6" x14ac:dyDescent="0.25">
      <c r="A69" s="5" t="s">
        <v>135</v>
      </c>
      <c r="B69" s="13" t="s">
        <v>141</v>
      </c>
      <c r="C69" s="5" t="s">
        <v>16</v>
      </c>
      <c r="D69" s="5" t="s">
        <v>146</v>
      </c>
      <c r="E69" s="14" t="s">
        <v>144</v>
      </c>
      <c r="F69" s="5" t="s">
        <v>13</v>
      </c>
    </row>
    <row r="70" spans="1:6" x14ac:dyDescent="0.25">
      <c r="A70" s="5" t="s">
        <v>135</v>
      </c>
      <c r="B70" s="13" t="s">
        <v>142</v>
      </c>
      <c r="C70" s="5" t="s">
        <v>16</v>
      </c>
      <c r="D70" s="5" t="s">
        <v>146</v>
      </c>
      <c r="E70" s="14" t="s">
        <v>144</v>
      </c>
      <c r="F70" s="5" t="s">
        <v>13</v>
      </c>
    </row>
    <row r="71" spans="1:6" x14ac:dyDescent="0.25">
      <c r="A71" s="5" t="s">
        <v>135</v>
      </c>
      <c r="B71" s="15" t="s">
        <v>143</v>
      </c>
      <c r="C71" s="5" t="s">
        <v>16</v>
      </c>
      <c r="D71" s="5" t="s">
        <v>146</v>
      </c>
      <c r="E71" s="14" t="s">
        <v>144</v>
      </c>
      <c r="F71" s="5" t="s">
        <v>13</v>
      </c>
    </row>
    <row r="72" spans="1:6" x14ac:dyDescent="0.25">
      <c r="A72" s="5" t="s">
        <v>135</v>
      </c>
      <c r="B72" s="16" t="s">
        <v>167</v>
      </c>
      <c r="C72" s="5" t="s">
        <v>16</v>
      </c>
      <c r="D72" s="5" t="s">
        <v>146</v>
      </c>
      <c r="E72" s="12" t="s">
        <v>145</v>
      </c>
      <c r="F72" s="5" t="s">
        <v>13</v>
      </c>
    </row>
    <row r="73" spans="1:6" x14ac:dyDescent="0.25">
      <c r="A73" s="5" t="s">
        <v>135</v>
      </c>
      <c r="B73" s="16" t="s">
        <v>168</v>
      </c>
      <c r="C73" s="5" t="s">
        <v>16</v>
      </c>
      <c r="D73" s="5" t="s">
        <v>146</v>
      </c>
      <c r="E73" s="5" t="s">
        <v>145</v>
      </c>
      <c r="F73" s="5" t="s">
        <v>18</v>
      </c>
    </row>
    <row r="74" spans="1:6" x14ac:dyDescent="0.25">
      <c r="A74" s="5" t="s">
        <v>135</v>
      </c>
      <c r="B74" s="16" t="s">
        <v>169</v>
      </c>
      <c r="C74" s="5" t="s">
        <v>16</v>
      </c>
      <c r="D74" s="5" t="s">
        <v>146</v>
      </c>
      <c r="E74" s="12" t="s">
        <v>145</v>
      </c>
      <c r="F74" s="5" t="s">
        <v>13</v>
      </c>
    </row>
    <row r="75" spans="1:6" x14ac:dyDescent="0.25">
      <c r="A75" s="5" t="s">
        <v>135</v>
      </c>
      <c r="B75" s="16" t="s">
        <v>170</v>
      </c>
      <c r="C75" s="5" t="s">
        <v>16</v>
      </c>
      <c r="D75" s="5" t="s">
        <v>146</v>
      </c>
      <c r="E75" s="12" t="s">
        <v>145</v>
      </c>
      <c r="F75" s="5" t="s">
        <v>13</v>
      </c>
    </row>
    <row r="76" spans="1:6" x14ac:dyDescent="0.25">
      <c r="A76" s="5" t="s">
        <v>135</v>
      </c>
      <c r="B76" s="16" t="s">
        <v>171</v>
      </c>
      <c r="C76" s="5" t="s">
        <v>16</v>
      </c>
      <c r="D76" s="5" t="s">
        <v>146</v>
      </c>
      <c r="E76" s="5" t="s">
        <v>145</v>
      </c>
      <c r="F76" s="5" t="s">
        <v>18</v>
      </c>
    </row>
    <row r="77" spans="1:6" x14ac:dyDescent="0.25">
      <c r="A77" s="5" t="s">
        <v>135</v>
      </c>
      <c r="B77" s="16" t="s">
        <v>172</v>
      </c>
      <c r="C77" s="5" t="s">
        <v>16</v>
      </c>
      <c r="D77" s="5" t="s">
        <v>146</v>
      </c>
      <c r="E77" s="12" t="s">
        <v>145</v>
      </c>
      <c r="F77" s="5" t="s">
        <v>13</v>
      </c>
    </row>
    <row r="78" spans="1:6" x14ac:dyDescent="0.25">
      <c r="A78" s="5" t="s">
        <v>135</v>
      </c>
      <c r="B78" s="16" t="s">
        <v>173</v>
      </c>
      <c r="C78" s="5" t="s">
        <v>16</v>
      </c>
      <c r="D78" s="5" t="s">
        <v>146</v>
      </c>
      <c r="E78" s="12" t="s">
        <v>145</v>
      </c>
      <c r="F78" s="5" t="s">
        <v>13</v>
      </c>
    </row>
    <row r="79" spans="1:6" x14ac:dyDescent="0.25">
      <c r="A79" s="5" t="s">
        <v>135</v>
      </c>
      <c r="B79" s="16" t="s">
        <v>174</v>
      </c>
      <c r="C79" s="5" t="s">
        <v>16</v>
      </c>
      <c r="D79" s="5" t="s">
        <v>146</v>
      </c>
      <c r="E79" s="12" t="s">
        <v>145</v>
      </c>
      <c r="F79" s="5" t="s">
        <v>13</v>
      </c>
    </row>
    <row r="80" spans="1:6" x14ac:dyDescent="0.25">
      <c r="A80" s="5" t="s">
        <v>135</v>
      </c>
      <c r="B80" s="16" t="s">
        <v>214</v>
      </c>
      <c r="C80" s="5" t="s">
        <v>16</v>
      </c>
      <c r="D80" s="5" t="s">
        <v>146</v>
      </c>
      <c r="E80" s="5" t="s">
        <v>145</v>
      </c>
      <c r="F80" s="5" t="s">
        <v>18</v>
      </c>
    </row>
    <row r="81" spans="1:6" x14ac:dyDescent="0.25">
      <c r="A81" s="5" t="s">
        <v>135</v>
      </c>
      <c r="B81" s="16" t="s">
        <v>175</v>
      </c>
      <c r="C81" s="5" t="s">
        <v>16</v>
      </c>
      <c r="D81" s="5" t="s">
        <v>146</v>
      </c>
      <c r="E81" s="12" t="s">
        <v>145</v>
      </c>
      <c r="F81" s="5" t="s">
        <v>13</v>
      </c>
    </row>
    <row r="82" spans="1:6" x14ac:dyDescent="0.25">
      <c r="A82" s="5" t="s">
        <v>135</v>
      </c>
      <c r="B82" s="16" t="s">
        <v>177</v>
      </c>
      <c r="C82" s="5" t="s">
        <v>16</v>
      </c>
      <c r="D82" s="5" t="s">
        <v>146</v>
      </c>
      <c r="E82" s="12" t="s">
        <v>145</v>
      </c>
      <c r="F82" s="5" t="s">
        <v>13</v>
      </c>
    </row>
    <row r="83" spans="1:6" x14ac:dyDescent="0.25">
      <c r="A83" s="5" t="s">
        <v>135</v>
      </c>
      <c r="B83" s="16" t="s">
        <v>178</v>
      </c>
      <c r="C83" s="5" t="s">
        <v>16</v>
      </c>
      <c r="D83" s="5" t="s">
        <v>146</v>
      </c>
      <c r="E83" s="12" t="s">
        <v>145</v>
      </c>
      <c r="F83" s="5" t="s">
        <v>13</v>
      </c>
    </row>
    <row r="84" spans="1:6" x14ac:dyDescent="0.25">
      <c r="A84" s="5" t="s">
        <v>135</v>
      </c>
      <c r="B84" s="16" t="s">
        <v>179</v>
      </c>
      <c r="C84" s="5" t="s">
        <v>16</v>
      </c>
      <c r="D84" s="5" t="s">
        <v>146</v>
      </c>
      <c r="E84" s="12" t="s">
        <v>145</v>
      </c>
      <c r="F84" s="5" t="s">
        <v>13</v>
      </c>
    </row>
    <row r="85" spans="1:6" x14ac:dyDescent="0.25">
      <c r="A85" s="5" t="s">
        <v>135</v>
      </c>
      <c r="B85" s="16" t="s">
        <v>180</v>
      </c>
      <c r="C85" s="5" t="s">
        <v>16</v>
      </c>
      <c r="D85" s="5" t="s">
        <v>146</v>
      </c>
      <c r="E85" s="12" t="s">
        <v>145</v>
      </c>
      <c r="F85" s="5" t="s">
        <v>13</v>
      </c>
    </row>
    <row r="86" spans="1:6" x14ac:dyDescent="0.25">
      <c r="A86" s="5" t="s">
        <v>135</v>
      </c>
      <c r="B86" s="16" t="s">
        <v>181</v>
      </c>
      <c r="C86" s="5" t="s">
        <v>16</v>
      </c>
      <c r="D86" s="5" t="s">
        <v>146</v>
      </c>
      <c r="E86" s="12" t="s">
        <v>145</v>
      </c>
      <c r="F86" s="5" t="s">
        <v>13</v>
      </c>
    </row>
    <row r="87" spans="1:6" x14ac:dyDescent="0.25">
      <c r="A87" s="5" t="s">
        <v>135</v>
      </c>
      <c r="B87" s="16" t="s">
        <v>213</v>
      </c>
      <c r="C87" s="5" t="s">
        <v>16</v>
      </c>
      <c r="D87" s="5" t="s">
        <v>146</v>
      </c>
      <c r="E87" s="5" t="s">
        <v>145</v>
      </c>
      <c r="F87" s="5" t="s">
        <v>18</v>
      </c>
    </row>
    <row r="88" spans="1:6" x14ac:dyDescent="0.25">
      <c r="A88" s="5" t="s">
        <v>135</v>
      </c>
      <c r="B88" s="16" t="s">
        <v>223</v>
      </c>
      <c r="C88" s="5" t="s">
        <v>16</v>
      </c>
      <c r="D88" s="5" t="s">
        <v>146</v>
      </c>
      <c r="E88" s="5" t="s">
        <v>145</v>
      </c>
      <c r="F88" s="5" t="s">
        <v>18</v>
      </c>
    </row>
    <row r="89" spans="1:6" x14ac:dyDescent="0.25">
      <c r="A89" s="5" t="s">
        <v>135</v>
      </c>
      <c r="B89" s="16" t="s">
        <v>224</v>
      </c>
      <c r="C89" s="5" t="s">
        <v>16</v>
      </c>
      <c r="D89" s="5" t="s">
        <v>146</v>
      </c>
      <c r="E89" s="5" t="s">
        <v>145</v>
      </c>
      <c r="F89" s="5" t="s">
        <v>18</v>
      </c>
    </row>
    <row r="90" spans="1:6" x14ac:dyDescent="0.25">
      <c r="A90" s="5" t="s">
        <v>135</v>
      </c>
      <c r="B90" s="16" t="s">
        <v>215</v>
      </c>
      <c r="C90" s="5" t="s">
        <v>16</v>
      </c>
      <c r="D90" s="5" t="s">
        <v>146</v>
      </c>
      <c r="E90" s="5" t="s">
        <v>145</v>
      </c>
      <c r="F90" s="5" t="s">
        <v>18</v>
      </c>
    </row>
    <row r="91" spans="1:6" x14ac:dyDescent="0.25">
      <c r="A91" s="5" t="s">
        <v>135</v>
      </c>
      <c r="B91" s="16" t="s">
        <v>225</v>
      </c>
      <c r="C91" s="5" t="s">
        <v>16</v>
      </c>
      <c r="D91" s="5" t="s">
        <v>146</v>
      </c>
      <c r="E91" s="5" t="s">
        <v>145</v>
      </c>
      <c r="F91" s="5" t="s">
        <v>18</v>
      </c>
    </row>
    <row r="92" spans="1:6" x14ac:dyDescent="0.25">
      <c r="A92" s="5" t="s">
        <v>135</v>
      </c>
      <c r="B92" s="16" t="s">
        <v>218</v>
      </c>
      <c r="C92" s="5" t="s">
        <v>16</v>
      </c>
      <c r="D92" s="5" t="s">
        <v>146</v>
      </c>
      <c r="E92" s="12" t="s">
        <v>145</v>
      </c>
      <c r="F92" s="5" t="s">
        <v>13</v>
      </c>
    </row>
    <row r="93" spans="1:6" x14ac:dyDescent="0.25">
      <c r="A93" s="5" t="s">
        <v>135</v>
      </c>
      <c r="B93" s="13" t="s">
        <v>138</v>
      </c>
      <c r="C93" s="5" t="s">
        <v>16</v>
      </c>
      <c r="D93" s="5" t="s">
        <v>146</v>
      </c>
      <c r="E93" s="12" t="s">
        <v>145</v>
      </c>
      <c r="F93" s="5" t="s">
        <v>13</v>
      </c>
    </row>
    <row r="94" spans="1:6" x14ac:dyDescent="0.25">
      <c r="A94" s="5" t="s">
        <v>135</v>
      </c>
      <c r="B94" s="16" t="s">
        <v>221</v>
      </c>
      <c r="C94" s="5" t="s">
        <v>16</v>
      </c>
      <c r="D94" s="5" t="s">
        <v>146</v>
      </c>
      <c r="E94" s="12" t="s">
        <v>145</v>
      </c>
      <c r="F94" s="5" t="s">
        <v>13</v>
      </c>
    </row>
    <row r="95" spans="1:6" x14ac:dyDescent="0.25">
      <c r="A95" s="5" t="s">
        <v>135</v>
      </c>
      <c r="B95" s="16" t="s">
        <v>222</v>
      </c>
      <c r="C95" s="5" t="s">
        <v>16</v>
      </c>
      <c r="D95" s="5" t="s">
        <v>146</v>
      </c>
      <c r="E95" s="12" t="s">
        <v>145</v>
      </c>
      <c r="F95" s="5" t="s">
        <v>13</v>
      </c>
    </row>
    <row r="96" spans="1:6" x14ac:dyDescent="0.25">
      <c r="A96" s="5" t="s">
        <v>135</v>
      </c>
      <c r="B96" s="16" t="s">
        <v>220</v>
      </c>
      <c r="C96" s="5" t="s">
        <v>16</v>
      </c>
      <c r="D96" s="5" t="s">
        <v>146</v>
      </c>
      <c r="E96" s="12" t="s">
        <v>145</v>
      </c>
      <c r="F96" s="5" t="s">
        <v>13</v>
      </c>
    </row>
    <row r="97" spans="1:6" x14ac:dyDescent="0.25">
      <c r="A97" s="5" t="s">
        <v>135</v>
      </c>
      <c r="B97" s="16" t="s">
        <v>212</v>
      </c>
      <c r="C97" s="5" t="s">
        <v>16</v>
      </c>
      <c r="D97" s="5" t="s">
        <v>146</v>
      </c>
      <c r="E97" s="12" t="s">
        <v>145</v>
      </c>
      <c r="F97" s="5" t="s">
        <v>13</v>
      </c>
    </row>
    <row r="98" spans="1:6" x14ac:dyDescent="0.25">
      <c r="A98" s="5" t="s">
        <v>135</v>
      </c>
      <c r="B98" s="7" t="s">
        <v>244</v>
      </c>
      <c r="C98" s="5" t="s">
        <v>16</v>
      </c>
      <c r="D98" s="5" t="s">
        <v>146</v>
      </c>
      <c r="E98" s="12" t="s">
        <v>145</v>
      </c>
      <c r="F98" s="5" t="s">
        <v>13</v>
      </c>
    </row>
    <row r="99" spans="1:6" x14ac:dyDescent="0.25">
      <c r="A99" s="5" t="s">
        <v>135</v>
      </c>
      <c r="B99" s="16" t="s">
        <v>211</v>
      </c>
      <c r="C99" s="5" t="s">
        <v>16</v>
      </c>
      <c r="D99" s="5" t="s">
        <v>146</v>
      </c>
      <c r="E99" s="12" t="s">
        <v>145</v>
      </c>
      <c r="F99" s="5" t="s">
        <v>13</v>
      </c>
    </row>
    <row r="100" spans="1:6" x14ac:dyDescent="0.25">
      <c r="A100" s="5" t="s">
        <v>135</v>
      </c>
      <c r="B100" s="16" t="s">
        <v>216</v>
      </c>
      <c r="C100" s="5" t="s">
        <v>16</v>
      </c>
      <c r="D100" s="5" t="s">
        <v>146</v>
      </c>
      <c r="E100" s="12" t="s">
        <v>145</v>
      </c>
      <c r="F100" s="5" t="s">
        <v>13</v>
      </c>
    </row>
    <row r="101" spans="1:6" x14ac:dyDescent="0.25">
      <c r="A101" s="5" t="s">
        <v>135</v>
      </c>
      <c r="B101" s="16" t="s">
        <v>217</v>
      </c>
      <c r="C101" s="5" t="s">
        <v>16</v>
      </c>
      <c r="D101" s="5" t="s">
        <v>146</v>
      </c>
      <c r="E101" s="12" t="s">
        <v>145</v>
      </c>
      <c r="F101" s="5" t="s">
        <v>13</v>
      </c>
    </row>
    <row r="102" spans="1:6" x14ac:dyDescent="0.25">
      <c r="A102" s="5" t="s">
        <v>135</v>
      </c>
      <c r="B102" s="13" t="s">
        <v>140</v>
      </c>
      <c r="C102" s="5" t="s">
        <v>16</v>
      </c>
      <c r="D102" s="5" t="s">
        <v>146</v>
      </c>
      <c r="E102" s="12" t="s">
        <v>145</v>
      </c>
      <c r="F102" s="5" t="s">
        <v>13</v>
      </c>
    </row>
    <row r="103" spans="1:6" x14ac:dyDescent="0.25">
      <c r="A103" s="5" t="s">
        <v>135</v>
      </c>
      <c r="B103" s="15" t="s">
        <v>139</v>
      </c>
      <c r="C103" s="5" t="s">
        <v>16</v>
      </c>
      <c r="D103" s="5" t="s">
        <v>146</v>
      </c>
      <c r="E103" s="12" t="s">
        <v>145</v>
      </c>
      <c r="F103" s="5" t="s">
        <v>13</v>
      </c>
    </row>
    <row r="104" spans="1:6" x14ac:dyDescent="0.25">
      <c r="A104" s="5" t="s">
        <v>135</v>
      </c>
      <c r="B104" s="16" t="s">
        <v>182</v>
      </c>
      <c r="C104" s="5" t="s">
        <v>16</v>
      </c>
      <c r="D104" s="5" t="s">
        <v>146</v>
      </c>
      <c r="E104" s="12" t="s">
        <v>145</v>
      </c>
      <c r="F104" s="5" t="s">
        <v>13</v>
      </c>
    </row>
    <row r="105" spans="1:6" x14ac:dyDescent="0.25">
      <c r="A105" s="5" t="s">
        <v>135</v>
      </c>
      <c r="B105" s="16" t="s">
        <v>183</v>
      </c>
      <c r="C105" s="5" t="s">
        <v>16</v>
      </c>
      <c r="D105" s="5" t="s">
        <v>146</v>
      </c>
      <c r="E105" s="12" t="s">
        <v>145</v>
      </c>
      <c r="F105" s="5" t="s">
        <v>13</v>
      </c>
    </row>
    <row r="106" spans="1:6" x14ac:dyDescent="0.25">
      <c r="A106" s="5" t="s">
        <v>135</v>
      </c>
      <c r="B106" s="16" t="s">
        <v>184</v>
      </c>
      <c r="C106" s="5" t="s">
        <v>16</v>
      </c>
      <c r="D106" s="5" t="s">
        <v>146</v>
      </c>
      <c r="E106" s="12" t="s">
        <v>145</v>
      </c>
      <c r="F106" s="5" t="s">
        <v>13</v>
      </c>
    </row>
    <row r="107" spans="1:6" x14ac:dyDescent="0.25">
      <c r="A107" s="5" t="s">
        <v>135</v>
      </c>
      <c r="B107" s="16" t="s">
        <v>185</v>
      </c>
      <c r="C107" s="5" t="s">
        <v>16</v>
      </c>
      <c r="D107" s="5" t="s">
        <v>146</v>
      </c>
      <c r="E107" s="12" t="s">
        <v>145</v>
      </c>
      <c r="F107" s="5" t="s">
        <v>13</v>
      </c>
    </row>
    <row r="108" spans="1:6" x14ac:dyDescent="0.25">
      <c r="A108" s="5" t="s">
        <v>135</v>
      </c>
      <c r="B108" s="16" t="s">
        <v>186</v>
      </c>
      <c r="C108" s="5" t="s">
        <v>16</v>
      </c>
      <c r="D108" s="5" t="s">
        <v>146</v>
      </c>
      <c r="E108" s="12" t="s">
        <v>145</v>
      </c>
      <c r="F108" s="5" t="s">
        <v>13</v>
      </c>
    </row>
    <row r="109" spans="1:6" x14ac:dyDescent="0.25">
      <c r="A109" s="5" t="s">
        <v>135</v>
      </c>
      <c r="B109" s="16" t="s">
        <v>227</v>
      </c>
      <c r="C109" s="5" t="s">
        <v>16</v>
      </c>
      <c r="D109" s="5" t="s">
        <v>146</v>
      </c>
      <c r="E109" s="5" t="s">
        <v>145</v>
      </c>
      <c r="F109" s="5" t="s">
        <v>18</v>
      </c>
    </row>
    <row r="110" spans="1:6" x14ac:dyDescent="0.25">
      <c r="A110" s="5" t="s">
        <v>135</v>
      </c>
      <c r="B110" s="16" t="s">
        <v>228</v>
      </c>
      <c r="C110" s="5" t="s">
        <v>16</v>
      </c>
      <c r="D110" s="5" t="s">
        <v>146</v>
      </c>
      <c r="E110" s="12" t="s">
        <v>145</v>
      </c>
      <c r="F110" s="5" t="s">
        <v>13</v>
      </c>
    </row>
    <row r="111" spans="1:6" x14ac:dyDescent="0.25">
      <c r="A111" s="5" t="s">
        <v>135</v>
      </c>
      <c r="B111" s="16" t="s">
        <v>187</v>
      </c>
      <c r="C111" s="5" t="s">
        <v>16</v>
      </c>
      <c r="D111" s="5" t="s">
        <v>146</v>
      </c>
      <c r="E111" s="12" t="s">
        <v>145</v>
      </c>
      <c r="F111" s="5" t="s">
        <v>13</v>
      </c>
    </row>
    <row r="112" spans="1:6" x14ac:dyDescent="0.25">
      <c r="A112" s="5" t="s">
        <v>135</v>
      </c>
      <c r="B112" s="16" t="s">
        <v>219</v>
      </c>
      <c r="C112" s="5" t="s">
        <v>16</v>
      </c>
      <c r="D112" s="5" t="s">
        <v>146</v>
      </c>
      <c r="E112" s="12" t="s">
        <v>145</v>
      </c>
      <c r="F112" s="5" t="s">
        <v>13</v>
      </c>
    </row>
    <row r="113" spans="1:6" x14ac:dyDescent="0.25">
      <c r="A113" s="5" t="s">
        <v>135</v>
      </c>
      <c r="B113" s="16" t="s">
        <v>188</v>
      </c>
      <c r="C113" s="5" t="s">
        <v>16</v>
      </c>
      <c r="D113" s="5" t="s">
        <v>146</v>
      </c>
      <c r="E113" s="12" t="s">
        <v>145</v>
      </c>
      <c r="F113" s="5" t="s">
        <v>13</v>
      </c>
    </row>
    <row r="114" spans="1:6" x14ac:dyDescent="0.25">
      <c r="A114" s="5" t="s">
        <v>135</v>
      </c>
      <c r="B114" s="16" t="s">
        <v>189</v>
      </c>
      <c r="C114" s="5" t="s">
        <v>16</v>
      </c>
      <c r="D114" s="5" t="s">
        <v>146</v>
      </c>
      <c r="E114" s="12" t="s">
        <v>145</v>
      </c>
      <c r="F114" s="5" t="s">
        <v>13</v>
      </c>
    </row>
    <row r="115" spans="1:6" x14ac:dyDescent="0.25">
      <c r="A115" s="5" t="s">
        <v>135</v>
      </c>
      <c r="B115" s="16" t="s">
        <v>190</v>
      </c>
      <c r="C115" s="5" t="s">
        <v>16</v>
      </c>
      <c r="D115" s="5" t="s">
        <v>146</v>
      </c>
      <c r="E115" s="12" t="s">
        <v>145</v>
      </c>
      <c r="F115" s="5" t="s">
        <v>13</v>
      </c>
    </row>
    <row r="116" spans="1:6" x14ac:dyDescent="0.25">
      <c r="A116" s="5" t="s">
        <v>135</v>
      </c>
      <c r="B116" s="16" t="s">
        <v>191</v>
      </c>
      <c r="C116" s="5" t="s">
        <v>16</v>
      </c>
      <c r="D116" s="5" t="s">
        <v>146</v>
      </c>
      <c r="E116" s="12" t="s">
        <v>145</v>
      </c>
      <c r="F116" s="5" t="s">
        <v>13</v>
      </c>
    </row>
    <row r="117" spans="1:6" x14ac:dyDescent="0.25">
      <c r="A117" s="5" t="s">
        <v>135</v>
      </c>
      <c r="B117" s="13" t="s">
        <v>226</v>
      </c>
      <c r="C117" s="5" t="s">
        <v>16</v>
      </c>
      <c r="D117" s="5" t="s">
        <v>146</v>
      </c>
      <c r="E117" s="12" t="s">
        <v>145</v>
      </c>
      <c r="F117" s="5" t="s">
        <v>13</v>
      </c>
    </row>
    <row r="118" spans="1:6" x14ac:dyDescent="0.25">
      <c r="A118" s="5" t="s">
        <v>135</v>
      </c>
      <c r="B118" s="16" t="s">
        <v>232</v>
      </c>
      <c r="C118" s="5" t="s">
        <v>16</v>
      </c>
      <c r="D118" s="5" t="s">
        <v>146</v>
      </c>
      <c r="E118" s="12" t="s">
        <v>145</v>
      </c>
      <c r="F118" s="5" t="s">
        <v>13</v>
      </c>
    </row>
    <row r="119" spans="1:6" x14ac:dyDescent="0.25">
      <c r="A119" s="5" t="s">
        <v>135</v>
      </c>
      <c r="B119" s="16" t="s">
        <v>192</v>
      </c>
      <c r="C119" s="5" t="s">
        <v>16</v>
      </c>
      <c r="D119" s="5" t="s">
        <v>146</v>
      </c>
      <c r="E119" s="12" t="s">
        <v>145</v>
      </c>
      <c r="F119" s="5" t="s">
        <v>13</v>
      </c>
    </row>
    <row r="120" spans="1:6" x14ac:dyDescent="0.25">
      <c r="A120" s="5" t="s">
        <v>135</v>
      </c>
      <c r="B120" s="16" t="s">
        <v>193</v>
      </c>
      <c r="C120" s="5" t="s">
        <v>16</v>
      </c>
      <c r="D120" s="5" t="s">
        <v>146</v>
      </c>
      <c r="E120" s="12" t="s">
        <v>145</v>
      </c>
      <c r="F120" s="5" t="s">
        <v>13</v>
      </c>
    </row>
    <row r="121" spans="1:6" x14ac:dyDescent="0.25">
      <c r="A121" s="5" t="s">
        <v>135</v>
      </c>
      <c r="B121" s="16" t="s">
        <v>194</v>
      </c>
      <c r="C121" s="5" t="s">
        <v>16</v>
      </c>
      <c r="D121" s="5" t="s">
        <v>146</v>
      </c>
      <c r="E121" s="12" t="s">
        <v>145</v>
      </c>
      <c r="F121" s="5" t="s">
        <v>13</v>
      </c>
    </row>
    <row r="122" spans="1:6" x14ac:dyDescent="0.25">
      <c r="A122" s="5" t="s">
        <v>135</v>
      </c>
      <c r="B122" s="16" t="s">
        <v>229</v>
      </c>
      <c r="C122" s="5" t="s">
        <v>16</v>
      </c>
      <c r="D122" s="5" t="s">
        <v>146</v>
      </c>
      <c r="E122" s="5" t="s">
        <v>145</v>
      </c>
      <c r="F122" s="5" t="s">
        <v>18</v>
      </c>
    </row>
    <row r="123" spans="1:6" x14ac:dyDescent="0.25">
      <c r="A123" s="5" t="s">
        <v>135</v>
      </c>
      <c r="B123" s="16" t="s">
        <v>195</v>
      </c>
      <c r="C123" s="5" t="s">
        <v>16</v>
      </c>
      <c r="D123" s="5" t="s">
        <v>146</v>
      </c>
      <c r="E123" s="12" t="s">
        <v>145</v>
      </c>
      <c r="F123" s="5" t="s">
        <v>13</v>
      </c>
    </row>
    <row r="124" spans="1:6" x14ac:dyDescent="0.25">
      <c r="A124" s="5" t="s">
        <v>135</v>
      </c>
      <c r="B124" s="16" t="s">
        <v>230</v>
      </c>
      <c r="C124" s="5" t="s">
        <v>16</v>
      </c>
      <c r="D124" s="5" t="s">
        <v>146</v>
      </c>
      <c r="E124" s="12" t="s">
        <v>145</v>
      </c>
      <c r="F124" s="5" t="s">
        <v>13</v>
      </c>
    </row>
    <row r="125" spans="1:6" x14ac:dyDescent="0.25">
      <c r="A125" s="5" t="s">
        <v>135</v>
      </c>
      <c r="B125" s="7" t="s">
        <v>137</v>
      </c>
      <c r="C125" s="5" t="s">
        <v>16</v>
      </c>
      <c r="D125" s="5" t="s">
        <v>146</v>
      </c>
      <c r="E125" s="12" t="s">
        <v>145</v>
      </c>
      <c r="F125" s="5" t="s">
        <v>13</v>
      </c>
    </row>
    <row r="126" spans="1:6" x14ac:dyDescent="0.25">
      <c r="A126" s="5" t="s">
        <v>135</v>
      </c>
      <c r="B126" s="16" t="s">
        <v>196</v>
      </c>
      <c r="C126" s="5" t="s">
        <v>16</v>
      </c>
      <c r="D126" s="5" t="s">
        <v>146</v>
      </c>
      <c r="E126" s="5" t="s">
        <v>145</v>
      </c>
      <c r="F126" s="5" t="s">
        <v>18</v>
      </c>
    </row>
    <row r="127" spans="1:6" x14ac:dyDescent="0.25">
      <c r="A127" s="5" t="s">
        <v>135</v>
      </c>
      <c r="B127" s="16" t="s">
        <v>197</v>
      </c>
      <c r="C127" s="5" t="s">
        <v>16</v>
      </c>
      <c r="D127" s="5" t="s">
        <v>146</v>
      </c>
      <c r="E127" s="12" t="s">
        <v>145</v>
      </c>
      <c r="F127" s="5" t="s">
        <v>13</v>
      </c>
    </row>
    <row r="128" spans="1:6" x14ac:dyDescent="0.25">
      <c r="A128" s="5" t="s">
        <v>135</v>
      </c>
      <c r="B128" s="16" t="s">
        <v>198</v>
      </c>
      <c r="C128" s="5" t="s">
        <v>16</v>
      </c>
      <c r="D128" s="5" t="s">
        <v>146</v>
      </c>
      <c r="E128" s="12" t="s">
        <v>145</v>
      </c>
      <c r="F128" s="5" t="s">
        <v>13</v>
      </c>
    </row>
    <row r="129" spans="1:6" x14ac:dyDescent="0.25">
      <c r="A129" s="5" t="s">
        <v>135</v>
      </c>
      <c r="B129" s="13" t="s">
        <v>233</v>
      </c>
      <c r="C129" s="5" t="s">
        <v>16</v>
      </c>
      <c r="D129" s="5" t="s">
        <v>146</v>
      </c>
      <c r="E129" s="12" t="s">
        <v>145</v>
      </c>
      <c r="F129" s="5" t="s">
        <v>13</v>
      </c>
    </row>
    <row r="130" spans="1:6" x14ac:dyDescent="0.25">
      <c r="A130" s="5" t="s">
        <v>135</v>
      </c>
      <c r="B130" s="16" t="s">
        <v>199</v>
      </c>
      <c r="C130" s="5" t="s">
        <v>16</v>
      </c>
      <c r="D130" s="5" t="s">
        <v>146</v>
      </c>
      <c r="E130" s="12" t="s">
        <v>145</v>
      </c>
      <c r="F130" s="5" t="s">
        <v>13</v>
      </c>
    </row>
    <row r="131" spans="1:6" x14ac:dyDescent="0.25">
      <c r="A131" s="5" t="s">
        <v>135</v>
      </c>
      <c r="B131" s="16" t="s">
        <v>200</v>
      </c>
      <c r="C131" s="5" t="s">
        <v>16</v>
      </c>
      <c r="D131" s="5" t="s">
        <v>146</v>
      </c>
      <c r="E131" s="12" t="s">
        <v>145</v>
      </c>
      <c r="F131" s="5" t="s">
        <v>13</v>
      </c>
    </row>
    <row r="132" spans="1:6" x14ac:dyDescent="0.25">
      <c r="A132" s="5" t="s">
        <v>135</v>
      </c>
      <c r="B132" s="16" t="s">
        <v>201</v>
      </c>
      <c r="C132" s="5" t="s">
        <v>16</v>
      </c>
      <c r="D132" s="5" t="s">
        <v>146</v>
      </c>
      <c r="E132" s="12" t="s">
        <v>145</v>
      </c>
      <c r="F132" s="5" t="s">
        <v>13</v>
      </c>
    </row>
    <row r="133" spans="1:6" x14ac:dyDescent="0.25">
      <c r="A133" s="5" t="s">
        <v>135</v>
      </c>
      <c r="B133" s="16" t="s">
        <v>202</v>
      </c>
      <c r="C133" s="5" t="s">
        <v>16</v>
      </c>
      <c r="D133" s="5" t="s">
        <v>146</v>
      </c>
      <c r="E133" s="12" t="s">
        <v>145</v>
      </c>
      <c r="F133" s="5" t="s">
        <v>13</v>
      </c>
    </row>
    <row r="134" spans="1:6" x14ac:dyDescent="0.25">
      <c r="A134" s="5" t="s">
        <v>135</v>
      </c>
      <c r="B134" s="16" t="s">
        <v>203</v>
      </c>
      <c r="C134" s="5" t="s">
        <v>16</v>
      </c>
      <c r="D134" s="5" t="s">
        <v>146</v>
      </c>
      <c r="E134" s="12" t="s">
        <v>145</v>
      </c>
      <c r="F134" s="5" t="s">
        <v>13</v>
      </c>
    </row>
    <row r="135" spans="1:6" x14ac:dyDescent="0.25">
      <c r="A135" s="5" t="s">
        <v>135</v>
      </c>
      <c r="B135" s="16" t="s">
        <v>176</v>
      </c>
      <c r="C135" s="5" t="s">
        <v>16</v>
      </c>
      <c r="D135" s="5" t="s">
        <v>146</v>
      </c>
      <c r="E135" s="12" t="s">
        <v>145</v>
      </c>
      <c r="F135" s="5" t="s">
        <v>13</v>
      </c>
    </row>
    <row r="136" spans="1:6" x14ac:dyDescent="0.25">
      <c r="A136" s="5" t="s">
        <v>135</v>
      </c>
      <c r="B136" s="16" t="s">
        <v>231</v>
      </c>
      <c r="C136" s="5" t="s">
        <v>16</v>
      </c>
      <c r="D136" s="5" t="s">
        <v>146</v>
      </c>
      <c r="E136" s="12" t="s">
        <v>145</v>
      </c>
      <c r="F136" s="5" t="s">
        <v>13</v>
      </c>
    </row>
    <row r="137" spans="1:6" x14ac:dyDescent="0.25">
      <c r="A137" s="5" t="s">
        <v>135</v>
      </c>
      <c r="B137" s="16" t="s">
        <v>204</v>
      </c>
      <c r="C137" s="5" t="s">
        <v>16</v>
      </c>
      <c r="D137" s="5" t="s">
        <v>146</v>
      </c>
      <c r="E137" s="12" t="s">
        <v>145</v>
      </c>
      <c r="F137" s="5" t="s">
        <v>13</v>
      </c>
    </row>
    <row r="138" spans="1:6" x14ac:dyDescent="0.25">
      <c r="A138" s="5" t="s">
        <v>135</v>
      </c>
      <c r="B138" s="16" t="s">
        <v>205</v>
      </c>
      <c r="C138" s="5" t="s">
        <v>16</v>
      </c>
      <c r="D138" s="5" t="s">
        <v>146</v>
      </c>
      <c r="E138" s="12" t="s">
        <v>145</v>
      </c>
      <c r="F138" s="5" t="s">
        <v>13</v>
      </c>
    </row>
    <row r="139" spans="1:6" x14ac:dyDescent="0.25">
      <c r="A139" s="5" t="s">
        <v>135</v>
      </c>
      <c r="B139" s="7" t="s">
        <v>299</v>
      </c>
      <c r="C139" s="5" t="s">
        <v>5</v>
      </c>
      <c r="D139" s="5" t="s">
        <v>245</v>
      </c>
      <c r="E139" s="5" t="s">
        <v>65</v>
      </c>
      <c r="F139" s="5" t="s">
        <v>18</v>
      </c>
    </row>
    <row r="140" spans="1:6" s="17" customFormat="1" x14ac:dyDescent="0.25">
      <c r="A140" s="5" t="s">
        <v>59</v>
      </c>
      <c r="B140" s="7" t="s">
        <v>68</v>
      </c>
      <c r="C140" s="5" t="s">
        <v>4</v>
      </c>
      <c r="D140" s="5" t="s">
        <v>64</v>
      </c>
      <c r="E140" s="5" t="s">
        <v>12</v>
      </c>
      <c r="F140" s="5" t="s">
        <v>18</v>
      </c>
    </row>
    <row r="141" spans="1:6" s="17" customFormat="1" x14ac:dyDescent="0.25">
      <c r="A141" s="5" t="s">
        <v>59</v>
      </c>
      <c r="B141" s="7" t="s">
        <v>67</v>
      </c>
      <c r="C141" s="5" t="s">
        <v>4</v>
      </c>
      <c r="D141" s="5" t="s">
        <v>64</v>
      </c>
      <c r="E141" s="5" t="s">
        <v>12</v>
      </c>
      <c r="F141" s="5" t="s">
        <v>18</v>
      </c>
    </row>
    <row r="142" spans="1:6" s="17" customFormat="1" x14ac:dyDescent="0.25">
      <c r="A142" s="5" t="s">
        <v>59</v>
      </c>
      <c r="B142" s="11" t="s">
        <v>252</v>
      </c>
      <c r="C142" s="5" t="s">
        <v>4</v>
      </c>
      <c r="D142" s="5" t="s">
        <v>64</v>
      </c>
      <c r="E142" s="18" t="s">
        <v>12</v>
      </c>
      <c r="F142" s="5" t="s">
        <v>13</v>
      </c>
    </row>
    <row r="143" spans="1:6" s="17" customFormat="1" x14ac:dyDescent="0.25">
      <c r="A143" s="5" t="s">
        <v>59</v>
      </c>
      <c r="B143" s="11" t="s">
        <v>253</v>
      </c>
      <c r="C143" s="5" t="s">
        <v>4</v>
      </c>
      <c r="D143" s="5" t="s">
        <v>64</v>
      </c>
      <c r="E143" s="18" t="s">
        <v>12</v>
      </c>
      <c r="F143" s="5" t="s">
        <v>13</v>
      </c>
    </row>
    <row r="144" spans="1:6" s="17" customFormat="1" x14ac:dyDescent="0.25">
      <c r="A144" s="5" t="s">
        <v>59</v>
      </c>
      <c r="B144" s="11" t="s">
        <v>254</v>
      </c>
      <c r="C144" s="5" t="s">
        <v>4</v>
      </c>
      <c r="D144" s="5" t="s">
        <v>64</v>
      </c>
      <c r="E144" s="18" t="s">
        <v>12</v>
      </c>
      <c r="F144" s="5" t="s">
        <v>13</v>
      </c>
    </row>
    <row r="145" spans="1:6" s="17" customFormat="1" x14ac:dyDescent="0.25">
      <c r="A145" s="5" t="s">
        <v>59</v>
      </c>
      <c r="B145" s="13" t="s">
        <v>255</v>
      </c>
      <c r="C145" s="5" t="s">
        <v>4</v>
      </c>
      <c r="D145" s="5" t="s">
        <v>64</v>
      </c>
      <c r="E145" s="18" t="s">
        <v>72</v>
      </c>
      <c r="F145" s="5" t="s">
        <v>13</v>
      </c>
    </row>
    <row r="146" spans="1:6" s="17" customFormat="1" x14ac:dyDescent="0.25">
      <c r="A146" s="5" t="s">
        <v>59</v>
      </c>
      <c r="B146" s="11" t="s">
        <v>62</v>
      </c>
      <c r="C146" s="5" t="s">
        <v>4</v>
      </c>
      <c r="D146" s="5" t="s">
        <v>64</v>
      </c>
      <c r="E146" s="18" t="s">
        <v>12</v>
      </c>
      <c r="F146" s="5" t="s">
        <v>13</v>
      </c>
    </row>
    <row r="147" spans="1:6" s="17" customFormat="1" x14ac:dyDescent="0.25">
      <c r="A147" s="5" t="s">
        <v>59</v>
      </c>
      <c r="B147" s="11" t="s">
        <v>256</v>
      </c>
      <c r="C147" s="5" t="s">
        <v>4</v>
      </c>
      <c r="D147" s="5" t="s">
        <v>63</v>
      </c>
      <c r="E147" s="18" t="s">
        <v>12</v>
      </c>
      <c r="F147" s="5" t="s">
        <v>13</v>
      </c>
    </row>
    <row r="148" spans="1:6" s="17" customFormat="1" x14ac:dyDescent="0.25">
      <c r="A148" s="5" t="s">
        <v>59</v>
      </c>
      <c r="B148" s="11" t="s">
        <v>300</v>
      </c>
      <c r="C148" s="5" t="s">
        <v>16</v>
      </c>
      <c r="D148" s="5" t="s">
        <v>64</v>
      </c>
      <c r="E148" s="18" t="s">
        <v>12</v>
      </c>
      <c r="F148" s="5" t="s">
        <v>13</v>
      </c>
    </row>
    <row r="149" spans="1:6" s="17" customFormat="1" x14ac:dyDescent="0.25">
      <c r="A149" s="5" t="s">
        <v>59</v>
      </c>
      <c r="B149" s="11" t="s">
        <v>301</v>
      </c>
      <c r="C149" s="5" t="s">
        <v>16</v>
      </c>
      <c r="D149" s="5" t="s">
        <v>64</v>
      </c>
      <c r="E149" s="18" t="s">
        <v>12</v>
      </c>
      <c r="F149" s="5" t="s">
        <v>13</v>
      </c>
    </row>
    <row r="150" spans="1:6" s="17" customFormat="1" x14ac:dyDescent="0.25">
      <c r="A150" s="5" t="s">
        <v>59</v>
      </c>
      <c r="B150" s="11" t="s">
        <v>302</v>
      </c>
      <c r="C150" s="5" t="s">
        <v>16</v>
      </c>
      <c r="D150" s="5" t="s">
        <v>64</v>
      </c>
      <c r="E150" s="18" t="s">
        <v>12</v>
      </c>
      <c r="F150" s="5" t="s">
        <v>13</v>
      </c>
    </row>
    <row r="151" spans="1:6" s="17" customFormat="1" x14ac:dyDescent="0.25">
      <c r="A151" s="5" t="s">
        <v>59</v>
      </c>
      <c r="B151" s="11" t="s">
        <v>303</v>
      </c>
      <c r="C151" s="5" t="s">
        <v>16</v>
      </c>
      <c r="D151" s="5" t="s">
        <v>64</v>
      </c>
      <c r="E151" s="18" t="s">
        <v>12</v>
      </c>
      <c r="F151" s="5" t="s">
        <v>13</v>
      </c>
    </row>
    <row r="152" spans="1:6" s="17" customFormat="1" x14ac:dyDescent="0.25">
      <c r="A152" s="5" t="s">
        <v>59</v>
      </c>
      <c r="B152" s="11" t="s">
        <v>304</v>
      </c>
      <c r="C152" s="5" t="s">
        <v>16</v>
      </c>
      <c r="D152" s="5" t="s">
        <v>64</v>
      </c>
      <c r="E152" s="18" t="s">
        <v>12</v>
      </c>
      <c r="F152" s="5" t="s">
        <v>13</v>
      </c>
    </row>
    <row r="153" spans="1:6" s="17" customFormat="1" x14ac:dyDescent="0.25">
      <c r="A153" s="5" t="s">
        <v>59</v>
      </c>
      <c r="B153" s="11" t="s">
        <v>257</v>
      </c>
      <c r="C153" s="5" t="s">
        <v>16</v>
      </c>
      <c r="D153" s="5" t="s">
        <v>64</v>
      </c>
      <c r="E153" s="18" t="s">
        <v>12</v>
      </c>
      <c r="F153" s="5" t="s">
        <v>13</v>
      </c>
    </row>
    <row r="154" spans="1:6" s="17" customFormat="1" x14ac:dyDescent="0.25">
      <c r="A154" s="5" t="s">
        <v>59</v>
      </c>
      <c r="B154" s="11" t="s">
        <v>258</v>
      </c>
      <c r="C154" s="5" t="s">
        <v>16</v>
      </c>
      <c r="D154" s="5" t="s">
        <v>64</v>
      </c>
      <c r="E154" s="18" t="s">
        <v>12</v>
      </c>
      <c r="F154" s="5" t="s">
        <v>13</v>
      </c>
    </row>
    <row r="155" spans="1:6" s="17" customFormat="1" x14ac:dyDescent="0.25">
      <c r="A155" s="5" t="s">
        <v>59</v>
      </c>
      <c r="B155" s="11" t="s">
        <v>259</v>
      </c>
      <c r="C155" s="5" t="s">
        <v>16</v>
      </c>
      <c r="D155" s="5" t="s">
        <v>64</v>
      </c>
      <c r="E155" s="18" t="s">
        <v>12</v>
      </c>
      <c r="F155" s="5" t="s">
        <v>13</v>
      </c>
    </row>
    <row r="156" spans="1:6" s="17" customFormat="1" x14ac:dyDescent="0.25">
      <c r="A156" s="5" t="s">
        <v>59</v>
      </c>
      <c r="B156" s="11" t="s">
        <v>260</v>
      </c>
      <c r="C156" s="5" t="s">
        <v>16</v>
      </c>
      <c r="D156" s="5" t="s">
        <v>64</v>
      </c>
      <c r="E156" s="18" t="s">
        <v>12</v>
      </c>
      <c r="F156" s="5" t="s">
        <v>13</v>
      </c>
    </row>
    <row r="157" spans="1:6" s="17" customFormat="1" x14ac:dyDescent="0.25">
      <c r="A157" s="5" t="s">
        <v>59</v>
      </c>
      <c r="B157" s="11" t="s">
        <v>261</v>
      </c>
      <c r="C157" s="5" t="s">
        <v>16</v>
      </c>
      <c r="D157" s="5" t="s">
        <v>64</v>
      </c>
      <c r="E157" s="18" t="s">
        <v>12</v>
      </c>
      <c r="F157" s="5" t="s">
        <v>13</v>
      </c>
    </row>
    <row r="158" spans="1:6" s="17" customFormat="1" x14ac:dyDescent="0.25">
      <c r="A158" s="5" t="s">
        <v>59</v>
      </c>
      <c r="B158" s="11" t="s">
        <v>262</v>
      </c>
      <c r="C158" s="5" t="s">
        <v>16</v>
      </c>
      <c r="D158" s="5" t="s">
        <v>64</v>
      </c>
      <c r="E158" s="18" t="s">
        <v>12</v>
      </c>
      <c r="F158" s="5" t="s">
        <v>13</v>
      </c>
    </row>
    <row r="159" spans="1:6" s="17" customFormat="1" x14ac:dyDescent="0.25">
      <c r="A159" s="5" t="s">
        <v>59</v>
      </c>
      <c r="B159" s="11" t="s">
        <v>263</v>
      </c>
      <c r="C159" s="5" t="s">
        <v>16</v>
      </c>
      <c r="D159" s="5" t="s">
        <v>64</v>
      </c>
      <c r="E159" s="18" t="s">
        <v>12</v>
      </c>
      <c r="F159" s="5" t="s">
        <v>13</v>
      </c>
    </row>
    <row r="160" spans="1:6" s="17" customFormat="1" x14ac:dyDescent="0.25">
      <c r="A160" s="5" t="s">
        <v>59</v>
      </c>
      <c r="B160" s="11" t="s">
        <v>264</v>
      </c>
      <c r="C160" s="5" t="s">
        <v>16</v>
      </c>
      <c r="D160" s="5" t="s">
        <v>64</v>
      </c>
      <c r="E160" s="18" t="s">
        <v>12</v>
      </c>
      <c r="F160" s="5" t="s">
        <v>13</v>
      </c>
    </row>
    <row r="161" spans="1:6" s="17" customFormat="1" x14ac:dyDescent="0.25">
      <c r="A161" s="5" t="s">
        <v>59</v>
      </c>
      <c r="B161" s="11" t="s">
        <v>265</v>
      </c>
      <c r="C161" s="5" t="s">
        <v>16</v>
      </c>
      <c r="D161" s="5" t="s">
        <v>64</v>
      </c>
      <c r="E161" s="18" t="s">
        <v>12</v>
      </c>
      <c r="F161" s="5" t="s">
        <v>13</v>
      </c>
    </row>
    <row r="162" spans="1:6" s="17" customFormat="1" x14ac:dyDescent="0.25">
      <c r="A162" s="5" t="s">
        <v>59</v>
      </c>
      <c r="B162" s="7" t="s">
        <v>266</v>
      </c>
      <c r="C162" s="5" t="s">
        <v>16</v>
      </c>
      <c r="D162" s="5" t="s">
        <v>64</v>
      </c>
      <c r="E162" s="5" t="s">
        <v>12</v>
      </c>
      <c r="F162" s="5" t="s">
        <v>18</v>
      </c>
    </row>
    <row r="163" spans="1:6" s="17" customFormat="1" x14ac:dyDescent="0.25">
      <c r="A163" s="5" t="s">
        <v>59</v>
      </c>
      <c r="B163" s="11" t="s">
        <v>267</v>
      </c>
      <c r="C163" s="5" t="s">
        <v>16</v>
      </c>
      <c r="D163" s="5" t="s">
        <v>64</v>
      </c>
      <c r="E163" s="18" t="s">
        <v>12</v>
      </c>
      <c r="F163" s="5" t="s">
        <v>13</v>
      </c>
    </row>
    <row r="164" spans="1:6" s="17" customFormat="1" ht="15" customHeight="1" x14ac:dyDescent="0.25">
      <c r="A164" s="5" t="s">
        <v>59</v>
      </c>
      <c r="B164" s="11" t="s">
        <v>268</v>
      </c>
      <c r="C164" s="5" t="s">
        <v>16</v>
      </c>
      <c r="D164" s="5" t="s">
        <v>64</v>
      </c>
      <c r="E164" s="18" t="s">
        <v>12</v>
      </c>
      <c r="F164" s="5" t="s">
        <v>13</v>
      </c>
    </row>
    <row r="165" spans="1:6" s="17" customFormat="1" x14ac:dyDescent="0.25">
      <c r="A165" s="5" t="s">
        <v>59</v>
      </c>
      <c r="B165" s="6" t="s">
        <v>305</v>
      </c>
      <c r="C165" s="5" t="s">
        <v>16</v>
      </c>
      <c r="D165" s="5" t="s">
        <v>64</v>
      </c>
      <c r="E165" s="5" t="s">
        <v>12</v>
      </c>
      <c r="F165" s="5" t="s">
        <v>18</v>
      </c>
    </row>
    <row r="166" spans="1:6" s="17" customFormat="1" x14ac:dyDescent="0.25">
      <c r="A166" s="5" t="s">
        <v>59</v>
      </c>
      <c r="B166" s="6" t="s">
        <v>269</v>
      </c>
      <c r="C166" s="5" t="s">
        <v>16</v>
      </c>
      <c r="D166" s="5" t="s">
        <v>64</v>
      </c>
      <c r="E166" s="5" t="s">
        <v>12</v>
      </c>
      <c r="F166" s="5" t="s">
        <v>18</v>
      </c>
    </row>
    <row r="167" spans="1:6" s="17" customFormat="1" x14ac:dyDescent="0.25">
      <c r="A167" s="5" t="s">
        <v>59</v>
      </c>
      <c r="B167" s="6" t="s">
        <v>306</v>
      </c>
      <c r="C167" s="5" t="s">
        <v>16</v>
      </c>
      <c r="D167" s="5" t="s">
        <v>64</v>
      </c>
      <c r="E167" s="5" t="s">
        <v>12</v>
      </c>
      <c r="F167" s="5" t="s">
        <v>18</v>
      </c>
    </row>
    <row r="168" spans="1:6" s="17" customFormat="1" x14ac:dyDescent="0.25">
      <c r="A168" s="5" t="s">
        <v>59</v>
      </c>
      <c r="B168" s="6" t="s">
        <v>270</v>
      </c>
      <c r="C168" s="5" t="s">
        <v>16</v>
      </c>
      <c r="D168" s="5" t="s">
        <v>64</v>
      </c>
      <c r="E168" s="5" t="s">
        <v>12</v>
      </c>
      <c r="F168" s="5" t="s">
        <v>18</v>
      </c>
    </row>
    <row r="169" spans="1:6" s="17" customFormat="1" x14ac:dyDescent="0.25">
      <c r="A169" s="5" t="s">
        <v>59</v>
      </c>
      <c r="B169" s="6" t="s">
        <v>307</v>
      </c>
      <c r="C169" s="5" t="s">
        <v>16</v>
      </c>
      <c r="D169" s="5" t="s">
        <v>64</v>
      </c>
      <c r="E169" s="5" t="s">
        <v>12</v>
      </c>
      <c r="F169" s="5" t="s">
        <v>18</v>
      </c>
    </row>
    <row r="170" spans="1:6" s="17" customFormat="1" x14ac:dyDescent="0.25">
      <c r="A170" s="5" t="s">
        <v>59</v>
      </c>
      <c r="B170" s="11" t="s">
        <v>296</v>
      </c>
      <c r="C170" s="5" t="s">
        <v>16</v>
      </c>
      <c r="D170" s="5" t="s">
        <v>64</v>
      </c>
      <c r="E170" s="18" t="s">
        <v>12</v>
      </c>
      <c r="F170" s="5" t="s">
        <v>13</v>
      </c>
    </row>
    <row r="171" spans="1:6" s="17" customFormat="1" x14ac:dyDescent="0.25">
      <c r="A171" s="5" t="s">
        <v>59</v>
      </c>
      <c r="B171" s="11" t="s">
        <v>295</v>
      </c>
      <c r="C171" s="5" t="s">
        <v>16</v>
      </c>
      <c r="D171" s="5" t="s">
        <v>64</v>
      </c>
      <c r="E171" s="18" t="s">
        <v>12</v>
      </c>
      <c r="F171" s="5" t="s">
        <v>13</v>
      </c>
    </row>
    <row r="172" spans="1:6" s="17" customFormat="1" x14ac:dyDescent="0.25">
      <c r="A172" s="5" t="s">
        <v>59</v>
      </c>
      <c r="B172" s="11" t="s">
        <v>297</v>
      </c>
      <c r="C172" s="5" t="s">
        <v>16</v>
      </c>
      <c r="D172" s="5" t="s">
        <v>64</v>
      </c>
      <c r="E172" s="18" t="s">
        <v>12</v>
      </c>
      <c r="F172" s="5" t="s">
        <v>13</v>
      </c>
    </row>
    <row r="173" spans="1:6" s="17" customFormat="1" x14ac:dyDescent="0.25">
      <c r="A173" s="5" t="s">
        <v>59</v>
      </c>
      <c r="B173" s="11" t="s">
        <v>298</v>
      </c>
      <c r="C173" s="5" t="s">
        <v>16</v>
      </c>
      <c r="D173" s="5" t="s">
        <v>64</v>
      </c>
      <c r="E173" s="18" t="s">
        <v>12</v>
      </c>
      <c r="F173" s="5" t="s">
        <v>13</v>
      </c>
    </row>
    <row r="174" spans="1:6" s="17" customFormat="1" x14ac:dyDescent="0.25">
      <c r="A174" s="5" t="s">
        <v>59</v>
      </c>
      <c r="B174" s="11" t="s">
        <v>308</v>
      </c>
      <c r="C174" s="5" t="s">
        <v>16</v>
      </c>
      <c r="D174" s="5" t="s">
        <v>64</v>
      </c>
      <c r="E174" s="18" t="s">
        <v>12</v>
      </c>
      <c r="F174" s="5" t="s">
        <v>13</v>
      </c>
    </row>
    <row r="175" spans="1:6" s="17" customFormat="1" x14ac:dyDescent="0.25">
      <c r="A175" s="5" t="s">
        <v>59</v>
      </c>
      <c r="B175" s="11" t="s">
        <v>271</v>
      </c>
      <c r="C175" s="5" t="s">
        <v>16</v>
      </c>
      <c r="D175" s="5" t="s">
        <v>64</v>
      </c>
      <c r="E175" s="18" t="s">
        <v>12</v>
      </c>
      <c r="F175" s="5" t="s">
        <v>13</v>
      </c>
    </row>
    <row r="176" spans="1:6" s="17" customFormat="1" x14ac:dyDescent="0.25">
      <c r="A176" s="5" t="s">
        <v>59</v>
      </c>
      <c r="B176" s="11" t="s">
        <v>272</v>
      </c>
      <c r="C176" s="5" t="s">
        <v>16</v>
      </c>
      <c r="D176" s="5" t="s">
        <v>64</v>
      </c>
      <c r="E176" s="18" t="s">
        <v>12</v>
      </c>
      <c r="F176" s="5" t="s">
        <v>13</v>
      </c>
    </row>
    <row r="177" spans="1:6" s="17" customFormat="1" x14ac:dyDescent="0.25">
      <c r="A177" s="5" t="s">
        <v>59</v>
      </c>
      <c r="B177" s="11" t="s">
        <v>273</v>
      </c>
      <c r="C177" s="5" t="s">
        <v>16</v>
      </c>
      <c r="D177" s="5" t="s">
        <v>64</v>
      </c>
      <c r="E177" s="18" t="s">
        <v>12</v>
      </c>
      <c r="F177" s="5" t="s">
        <v>13</v>
      </c>
    </row>
    <row r="178" spans="1:6" s="17" customFormat="1" x14ac:dyDescent="0.25">
      <c r="A178" s="5" t="s">
        <v>59</v>
      </c>
      <c r="B178" s="11" t="s">
        <v>274</v>
      </c>
      <c r="C178" s="5" t="s">
        <v>16</v>
      </c>
      <c r="D178" s="5" t="s">
        <v>64</v>
      </c>
      <c r="E178" s="18" t="s">
        <v>12</v>
      </c>
      <c r="F178" s="5" t="s">
        <v>13</v>
      </c>
    </row>
    <row r="179" spans="1:6" s="17" customFormat="1" x14ac:dyDescent="0.25">
      <c r="A179" s="5" t="s">
        <v>59</v>
      </c>
      <c r="B179" s="11" t="s">
        <v>275</v>
      </c>
      <c r="C179" s="5" t="s">
        <v>16</v>
      </c>
      <c r="D179" s="5" t="s">
        <v>64</v>
      </c>
      <c r="E179" s="18" t="s">
        <v>12</v>
      </c>
      <c r="F179" s="5" t="s">
        <v>13</v>
      </c>
    </row>
    <row r="180" spans="1:6" s="17" customFormat="1" x14ac:dyDescent="0.25">
      <c r="A180" s="5" t="s">
        <v>59</v>
      </c>
      <c r="B180" s="11" t="s">
        <v>276</v>
      </c>
      <c r="C180" s="5" t="s">
        <v>16</v>
      </c>
      <c r="D180" s="5" t="s">
        <v>64</v>
      </c>
      <c r="E180" s="18" t="s">
        <v>12</v>
      </c>
      <c r="F180" s="5" t="s">
        <v>13</v>
      </c>
    </row>
    <row r="181" spans="1:6" s="17" customFormat="1" x14ac:dyDescent="0.25">
      <c r="A181" s="5" t="s">
        <v>59</v>
      </c>
      <c r="B181" s="11" t="s">
        <v>277</v>
      </c>
      <c r="C181" s="5" t="s">
        <v>16</v>
      </c>
      <c r="D181" s="5" t="s">
        <v>64</v>
      </c>
      <c r="E181" s="18" t="s">
        <v>12</v>
      </c>
      <c r="F181" s="5" t="s">
        <v>13</v>
      </c>
    </row>
    <row r="182" spans="1:6" s="17" customFormat="1" x14ac:dyDescent="0.25">
      <c r="A182" s="5" t="s">
        <v>59</v>
      </c>
      <c r="B182" s="11" t="s">
        <v>278</v>
      </c>
      <c r="C182" s="5" t="s">
        <v>16</v>
      </c>
      <c r="D182" s="5" t="s">
        <v>64</v>
      </c>
      <c r="E182" s="18" t="s">
        <v>12</v>
      </c>
      <c r="F182" s="5" t="s">
        <v>13</v>
      </c>
    </row>
    <row r="183" spans="1:6" s="17" customFormat="1" x14ac:dyDescent="0.25">
      <c r="A183" s="5" t="s">
        <v>59</v>
      </c>
      <c r="B183" s="11" t="s">
        <v>279</v>
      </c>
      <c r="C183" s="5" t="s">
        <v>16</v>
      </c>
      <c r="D183" s="5" t="s">
        <v>64</v>
      </c>
      <c r="E183" s="18" t="s">
        <v>12</v>
      </c>
      <c r="F183" s="5" t="s">
        <v>13</v>
      </c>
    </row>
    <row r="184" spans="1:6" s="17" customFormat="1" x14ac:dyDescent="0.25">
      <c r="A184" s="5" t="s">
        <v>59</v>
      </c>
      <c r="B184" s="11" t="s">
        <v>280</v>
      </c>
      <c r="C184" s="5" t="s">
        <v>16</v>
      </c>
      <c r="D184" s="5" t="s">
        <v>64</v>
      </c>
      <c r="E184" s="18" t="s">
        <v>12</v>
      </c>
      <c r="F184" s="5" t="s">
        <v>13</v>
      </c>
    </row>
    <row r="185" spans="1:6" s="17" customFormat="1" x14ac:dyDescent="0.25">
      <c r="A185" s="5" t="s">
        <v>59</v>
      </c>
      <c r="B185" s="11" t="s">
        <v>281</v>
      </c>
      <c r="C185" s="5" t="s">
        <v>16</v>
      </c>
      <c r="D185" s="5" t="s">
        <v>64</v>
      </c>
      <c r="E185" s="18" t="s">
        <v>12</v>
      </c>
      <c r="F185" s="5" t="s">
        <v>13</v>
      </c>
    </row>
    <row r="186" spans="1:6" s="17" customFormat="1" x14ac:dyDescent="0.25">
      <c r="A186" s="5" t="s">
        <v>59</v>
      </c>
      <c r="B186" s="11" t="s">
        <v>282</v>
      </c>
      <c r="C186" s="5" t="s">
        <v>16</v>
      </c>
      <c r="D186" s="5" t="s">
        <v>64</v>
      </c>
      <c r="E186" s="18" t="s">
        <v>12</v>
      </c>
      <c r="F186" s="5" t="s">
        <v>13</v>
      </c>
    </row>
    <row r="187" spans="1:6" s="17" customFormat="1" x14ac:dyDescent="0.25">
      <c r="A187" s="5" t="s">
        <v>59</v>
      </c>
      <c r="B187" s="11" t="s">
        <v>283</v>
      </c>
      <c r="C187" s="5" t="s">
        <v>16</v>
      </c>
      <c r="D187" s="5" t="s">
        <v>64</v>
      </c>
      <c r="E187" s="18" t="s">
        <v>12</v>
      </c>
      <c r="F187" s="5" t="s">
        <v>13</v>
      </c>
    </row>
    <row r="188" spans="1:6" s="17" customFormat="1" x14ac:dyDescent="0.25">
      <c r="A188" s="5" t="s">
        <v>59</v>
      </c>
      <c r="B188" s="11" t="s">
        <v>284</v>
      </c>
      <c r="C188" s="5" t="s">
        <v>16</v>
      </c>
      <c r="D188" s="5" t="s">
        <v>64</v>
      </c>
      <c r="E188" s="18" t="s">
        <v>12</v>
      </c>
      <c r="F188" s="5" t="s">
        <v>13</v>
      </c>
    </row>
    <row r="189" spans="1:6" s="17" customFormat="1" x14ac:dyDescent="0.25">
      <c r="A189" s="5" t="s">
        <v>59</v>
      </c>
      <c r="B189" s="6" t="s">
        <v>309</v>
      </c>
      <c r="C189" s="5" t="s">
        <v>16</v>
      </c>
      <c r="D189" s="5" t="s">
        <v>247</v>
      </c>
      <c r="E189" s="5" t="s">
        <v>12</v>
      </c>
      <c r="F189" s="5" t="s">
        <v>18</v>
      </c>
    </row>
    <row r="190" spans="1:6" s="17" customFormat="1" x14ac:dyDescent="0.25">
      <c r="A190" s="5" t="s">
        <v>59</v>
      </c>
      <c r="B190" s="6" t="s">
        <v>285</v>
      </c>
      <c r="C190" s="5" t="s">
        <v>16</v>
      </c>
      <c r="D190" s="5" t="s">
        <v>247</v>
      </c>
      <c r="E190" s="5" t="s">
        <v>12</v>
      </c>
      <c r="F190" s="5" t="s">
        <v>18</v>
      </c>
    </row>
    <row r="191" spans="1:6" s="17" customFormat="1" x14ac:dyDescent="0.25">
      <c r="A191" s="5" t="s">
        <v>59</v>
      </c>
      <c r="B191" s="6" t="s">
        <v>310</v>
      </c>
      <c r="C191" s="5" t="s">
        <v>16</v>
      </c>
      <c r="D191" s="5" t="s">
        <v>247</v>
      </c>
      <c r="E191" s="5" t="s">
        <v>12</v>
      </c>
      <c r="F191" s="5" t="s">
        <v>18</v>
      </c>
    </row>
    <row r="192" spans="1:6" s="17" customFormat="1" x14ac:dyDescent="0.25">
      <c r="A192" s="5" t="s">
        <v>59</v>
      </c>
      <c r="B192" s="6" t="s">
        <v>286</v>
      </c>
      <c r="C192" s="5" t="s">
        <v>16</v>
      </c>
      <c r="D192" s="5" t="s">
        <v>247</v>
      </c>
      <c r="E192" s="5" t="s">
        <v>12</v>
      </c>
      <c r="F192" s="5" t="s">
        <v>18</v>
      </c>
    </row>
    <row r="193" spans="1:6" s="17" customFormat="1" x14ac:dyDescent="0.25">
      <c r="A193" s="5" t="s">
        <v>59</v>
      </c>
      <c r="B193" s="6" t="s">
        <v>311</v>
      </c>
      <c r="C193" s="5" t="s">
        <v>16</v>
      </c>
      <c r="D193" s="5" t="s">
        <v>247</v>
      </c>
      <c r="E193" s="5" t="s">
        <v>12</v>
      </c>
      <c r="F193" s="5" t="s">
        <v>18</v>
      </c>
    </row>
    <row r="194" spans="1:6" s="17" customFormat="1" x14ac:dyDescent="0.25">
      <c r="A194" s="5" t="s">
        <v>59</v>
      </c>
      <c r="B194" s="7" t="s">
        <v>287</v>
      </c>
      <c r="C194" s="5" t="s">
        <v>16</v>
      </c>
      <c r="D194" s="5" t="s">
        <v>11</v>
      </c>
      <c r="E194" s="18" t="s">
        <v>72</v>
      </c>
      <c r="F194" s="5" t="s">
        <v>13</v>
      </c>
    </row>
    <row r="195" spans="1:6" s="17" customFormat="1" x14ac:dyDescent="0.25">
      <c r="A195" s="5" t="s">
        <v>59</v>
      </c>
      <c r="B195" s="7" t="s">
        <v>246</v>
      </c>
      <c r="C195" s="5" t="s">
        <v>16</v>
      </c>
      <c r="D195" s="5" t="s">
        <v>247</v>
      </c>
      <c r="E195" s="5" t="s">
        <v>12</v>
      </c>
      <c r="F195" s="5" t="s">
        <v>18</v>
      </c>
    </row>
    <row r="196" spans="1:6" s="17" customFormat="1" x14ac:dyDescent="0.25">
      <c r="A196" s="5" t="s">
        <v>59</v>
      </c>
      <c r="B196" s="11" t="s">
        <v>312</v>
      </c>
      <c r="C196" s="5" t="s">
        <v>16</v>
      </c>
      <c r="D196" s="5" t="s">
        <v>63</v>
      </c>
      <c r="E196" s="18" t="s">
        <v>12</v>
      </c>
      <c r="F196" s="5" t="s">
        <v>13</v>
      </c>
    </row>
    <row r="197" spans="1:6" s="17" customFormat="1" x14ac:dyDescent="0.25">
      <c r="A197" s="5" t="s">
        <v>59</v>
      </c>
      <c r="B197" s="11" t="s">
        <v>313</v>
      </c>
      <c r="C197" s="5" t="s">
        <v>16</v>
      </c>
      <c r="D197" s="5" t="s">
        <v>63</v>
      </c>
      <c r="E197" s="18" t="s">
        <v>12</v>
      </c>
      <c r="F197" s="5" t="s">
        <v>13</v>
      </c>
    </row>
    <row r="198" spans="1:6" s="17" customFormat="1" x14ac:dyDescent="0.25">
      <c r="A198" s="5" t="s">
        <v>59</v>
      </c>
      <c r="B198" s="11" t="s">
        <v>314</v>
      </c>
      <c r="C198" s="5" t="s">
        <v>16</v>
      </c>
      <c r="D198" s="5" t="s">
        <v>63</v>
      </c>
      <c r="E198" s="18" t="s">
        <v>12</v>
      </c>
      <c r="F198" s="5" t="s">
        <v>13</v>
      </c>
    </row>
    <row r="199" spans="1:6" s="17" customFormat="1" x14ac:dyDescent="0.25">
      <c r="A199" s="5" t="s">
        <v>59</v>
      </c>
      <c r="B199" s="11" t="s">
        <v>315</v>
      </c>
      <c r="C199" s="5" t="s">
        <v>16</v>
      </c>
      <c r="D199" s="5" t="s">
        <v>63</v>
      </c>
      <c r="E199" s="18" t="s">
        <v>12</v>
      </c>
      <c r="F199" s="5" t="s">
        <v>13</v>
      </c>
    </row>
    <row r="200" spans="1:6" s="17" customFormat="1" x14ac:dyDescent="0.25">
      <c r="A200" s="5" t="s">
        <v>59</v>
      </c>
      <c r="B200" s="11" t="s">
        <v>316</v>
      </c>
      <c r="C200" s="5" t="s">
        <v>16</v>
      </c>
      <c r="D200" s="5" t="s">
        <v>63</v>
      </c>
      <c r="E200" s="18" t="s">
        <v>12</v>
      </c>
      <c r="F200" s="5" t="s">
        <v>13</v>
      </c>
    </row>
    <row r="201" spans="1:6" s="17" customFormat="1" x14ac:dyDescent="0.25">
      <c r="A201" s="5" t="s">
        <v>59</v>
      </c>
      <c r="B201" s="11" t="s">
        <v>288</v>
      </c>
      <c r="C201" s="5" t="s">
        <v>16</v>
      </c>
      <c r="D201" s="5" t="s">
        <v>63</v>
      </c>
      <c r="E201" s="18" t="s">
        <v>12</v>
      </c>
      <c r="F201" s="5" t="s">
        <v>13</v>
      </c>
    </row>
    <row r="202" spans="1:6" s="17" customFormat="1" x14ac:dyDescent="0.25">
      <c r="A202" s="5" t="s">
        <v>59</v>
      </c>
      <c r="B202" s="11" t="s">
        <v>289</v>
      </c>
      <c r="C202" s="5" t="s">
        <v>16</v>
      </c>
      <c r="D202" s="5" t="s">
        <v>63</v>
      </c>
      <c r="E202" s="18" t="s">
        <v>12</v>
      </c>
      <c r="F202" s="5" t="s">
        <v>13</v>
      </c>
    </row>
    <row r="203" spans="1:6" s="17" customFormat="1" x14ac:dyDescent="0.25">
      <c r="A203" s="5" t="s">
        <v>59</v>
      </c>
      <c r="B203" s="11" t="s">
        <v>290</v>
      </c>
      <c r="C203" s="5" t="s">
        <v>16</v>
      </c>
      <c r="D203" s="5" t="s">
        <v>63</v>
      </c>
      <c r="E203" s="18" t="s">
        <v>12</v>
      </c>
      <c r="F203" s="5" t="s">
        <v>13</v>
      </c>
    </row>
    <row r="204" spans="1:6" s="17" customFormat="1" x14ac:dyDescent="0.25">
      <c r="A204" s="5" t="s">
        <v>59</v>
      </c>
      <c r="B204" s="11" t="s">
        <v>256</v>
      </c>
      <c r="C204" s="5" t="s">
        <v>16</v>
      </c>
      <c r="D204" s="5" t="s">
        <v>63</v>
      </c>
      <c r="E204" s="18" t="s">
        <v>12</v>
      </c>
      <c r="F204" s="5" t="s">
        <v>13</v>
      </c>
    </row>
    <row r="205" spans="1:6" s="17" customFormat="1" x14ac:dyDescent="0.25">
      <c r="A205" s="5" t="s">
        <v>59</v>
      </c>
      <c r="B205" s="11" t="s">
        <v>291</v>
      </c>
      <c r="C205" s="5" t="s">
        <v>16</v>
      </c>
      <c r="D205" s="5" t="s">
        <v>63</v>
      </c>
      <c r="E205" s="18" t="s">
        <v>12</v>
      </c>
      <c r="F205" s="5" t="s">
        <v>13</v>
      </c>
    </row>
    <row r="206" spans="1:6" s="17" customFormat="1" x14ac:dyDescent="0.25">
      <c r="A206" s="5" t="s">
        <v>59</v>
      </c>
      <c r="B206" s="11" t="s">
        <v>292</v>
      </c>
      <c r="C206" s="5" t="s">
        <v>16</v>
      </c>
      <c r="D206" s="5" t="s">
        <v>63</v>
      </c>
      <c r="E206" s="18" t="s">
        <v>12</v>
      </c>
      <c r="F206" s="5" t="s">
        <v>13</v>
      </c>
    </row>
    <row r="207" spans="1:6" s="17" customFormat="1" x14ac:dyDescent="0.25">
      <c r="A207" s="5" t="s">
        <v>59</v>
      </c>
      <c r="B207" s="11" t="s">
        <v>293</v>
      </c>
      <c r="C207" s="5" t="s">
        <v>16</v>
      </c>
      <c r="D207" s="5" t="s">
        <v>63</v>
      </c>
      <c r="E207" s="18" t="s">
        <v>12</v>
      </c>
      <c r="F207" s="5" t="s">
        <v>13</v>
      </c>
    </row>
    <row r="208" spans="1:6" s="17" customFormat="1" x14ac:dyDescent="0.25">
      <c r="A208" s="5" t="s">
        <v>59</v>
      </c>
      <c r="B208" s="11" t="s">
        <v>294</v>
      </c>
      <c r="C208" s="5" t="s">
        <v>16</v>
      </c>
      <c r="D208" s="5" t="s">
        <v>63</v>
      </c>
      <c r="E208" s="18" t="s">
        <v>12</v>
      </c>
      <c r="F208" s="5" t="s">
        <v>13</v>
      </c>
    </row>
    <row r="209" spans="1:6" s="17" customFormat="1" x14ac:dyDescent="0.25">
      <c r="A209" s="5" t="s">
        <v>59</v>
      </c>
      <c r="B209" s="7" t="s">
        <v>69</v>
      </c>
      <c r="C209" s="5" t="s">
        <v>16</v>
      </c>
      <c r="D209" s="5" t="s">
        <v>207</v>
      </c>
      <c r="E209" s="18" t="s">
        <v>72</v>
      </c>
      <c r="F209" s="5" t="s">
        <v>13</v>
      </c>
    </row>
    <row r="210" spans="1:6" x14ac:dyDescent="0.25">
      <c r="A210" s="5" t="s">
        <v>154</v>
      </c>
      <c r="B210" s="13" t="s">
        <v>158</v>
      </c>
      <c r="C210" s="5" t="s">
        <v>4</v>
      </c>
      <c r="D210" s="5" t="s">
        <v>63</v>
      </c>
      <c r="E210" s="5" t="s">
        <v>12</v>
      </c>
      <c r="F210" s="5" t="s">
        <v>18</v>
      </c>
    </row>
    <row r="211" spans="1:6" x14ac:dyDescent="0.25">
      <c r="A211" s="5" t="s">
        <v>154</v>
      </c>
      <c r="B211" s="13" t="s">
        <v>155</v>
      </c>
      <c r="C211" s="5" t="s">
        <v>4</v>
      </c>
      <c r="D211" s="5" t="s">
        <v>63</v>
      </c>
      <c r="E211" s="18" t="s">
        <v>12</v>
      </c>
      <c r="F211" s="5" t="s">
        <v>13</v>
      </c>
    </row>
    <row r="212" spans="1:6" x14ac:dyDescent="0.25">
      <c r="A212" s="5" t="s">
        <v>154</v>
      </c>
      <c r="B212" s="13" t="s">
        <v>156</v>
      </c>
      <c r="C212" s="5" t="s">
        <v>4</v>
      </c>
      <c r="D212" s="5" t="s">
        <v>63</v>
      </c>
      <c r="E212" s="18" t="s">
        <v>12</v>
      </c>
      <c r="F212" s="5" t="s">
        <v>13</v>
      </c>
    </row>
    <row r="213" spans="1:6" x14ac:dyDescent="0.25">
      <c r="A213" s="5" t="s">
        <v>154</v>
      </c>
      <c r="B213" s="13" t="s">
        <v>157</v>
      </c>
      <c r="C213" s="5" t="s">
        <v>4</v>
      </c>
      <c r="D213" s="5" t="s">
        <v>15</v>
      </c>
      <c r="E213" s="5" t="s">
        <v>12</v>
      </c>
      <c r="F213" s="5" t="s">
        <v>18</v>
      </c>
    </row>
    <row r="214" spans="1:6" x14ac:dyDescent="0.25">
      <c r="A214" s="5" t="s">
        <v>154</v>
      </c>
      <c r="B214" s="6" t="s">
        <v>159</v>
      </c>
      <c r="C214" s="5" t="s">
        <v>5</v>
      </c>
      <c r="D214" s="5" t="s">
        <v>248</v>
      </c>
      <c r="E214" s="5" t="s">
        <v>12</v>
      </c>
      <c r="F214" s="5" t="s">
        <v>18</v>
      </c>
    </row>
    <row r="215" spans="1:6" s="17" customFormat="1" x14ac:dyDescent="0.25">
      <c r="A215" s="5" t="s">
        <v>108</v>
      </c>
      <c r="B215" s="5" t="s">
        <v>109</v>
      </c>
      <c r="C215" s="5" t="s">
        <v>4</v>
      </c>
      <c r="D215" s="5" t="s">
        <v>118</v>
      </c>
      <c r="E215" s="5" t="s">
        <v>12</v>
      </c>
      <c r="F215" s="5" t="s">
        <v>18</v>
      </c>
    </row>
    <row r="216" spans="1:6" s="17" customFormat="1" x14ac:dyDescent="0.25">
      <c r="A216" s="5" t="s">
        <v>108</v>
      </c>
      <c r="B216" s="5" t="s">
        <v>110</v>
      </c>
      <c r="C216" s="5" t="s">
        <v>4</v>
      </c>
      <c r="D216" s="5" t="s">
        <v>118</v>
      </c>
      <c r="E216" s="5" t="s">
        <v>12</v>
      </c>
      <c r="F216" s="5" t="s">
        <v>18</v>
      </c>
    </row>
    <row r="217" spans="1:6" s="17" customFormat="1" x14ac:dyDescent="0.25">
      <c r="A217" s="5" t="s">
        <v>108</v>
      </c>
      <c r="B217" s="5" t="s">
        <v>111</v>
      </c>
      <c r="C217" s="5" t="s">
        <v>4</v>
      </c>
      <c r="D217" s="5" t="s">
        <v>118</v>
      </c>
      <c r="E217" s="5" t="s">
        <v>12</v>
      </c>
      <c r="F217" s="5" t="s">
        <v>18</v>
      </c>
    </row>
    <row r="218" spans="1:6" s="17" customFormat="1" x14ac:dyDescent="0.25">
      <c r="A218" s="5" t="s">
        <v>108</v>
      </c>
      <c r="B218" s="5" t="s">
        <v>112</v>
      </c>
      <c r="C218" s="5" t="s">
        <v>4</v>
      </c>
      <c r="D218" s="5" t="s">
        <v>118</v>
      </c>
      <c r="E218" s="5" t="s">
        <v>12</v>
      </c>
      <c r="F218" s="5" t="s">
        <v>18</v>
      </c>
    </row>
    <row r="219" spans="1:6" s="17" customFormat="1" x14ac:dyDescent="0.25">
      <c r="A219" s="5" t="s">
        <v>108</v>
      </c>
      <c r="B219" s="5" t="s">
        <v>249</v>
      </c>
      <c r="C219" s="5" t="s">
        <v>4</v>
      </c>
      <c r="D219" s="5" t="s">
        <v>118</v>
      </c>
      <c r="E219" s="5" t="s">
        <v>12</v>
      </c>
      <c r="F219" s="5" t="s">
        <v>18</v>
      </c>
    </row>
    <row r="220" spans="1:6" s="17" customFormat="1" x14ac:dyDescent="0.25">
      <c r="A220" s="5" t="s">
        <v>108</v>
      </c>
      <c r="B220" s="15" t="s">
        <v>250</v>
      </c>
      <c r="C220" s="5" t="s">
        <v>16</v>
      </c>
      <c r="D220" s="5" t="s">
        <v>118</v>
      </c>
      <c r="E220" s="5" t="s">
        <v>12</v>
      </c>
      <c r="F220" s="5" t="s">
        <v>18</v>
      </c>
    </row>
    <row r="221" spans="1:6" s="17" customFormat="1" x14ac:dyDescent="0.25">
      <c r="A221" s="5" t="s">
        <v>108</v>
      </c>
      <c r="B221" s="13" t="s">
        <v>166</v>
      </c>
      <c r="C221" s="5" t="s">
        <v>16</v>
      </c>
      <c r="D221" s="5" t="s">
        <v>118</v>
      </c>
      <c r="E221" s="5" t="s">
        <v>12</v>
      </c>
      <c r="F221" s="5" t="s">
        <v>18</v>
      </c>
    </row>
    <row r="222" spans="1:6" s="17" customFormat="1" x14ac:dyDescent="0.25">
      <c r="A222" s="5" t="s">
        <v>108</v>
      </c>
      <c r="B222" s="13" t="s">
        <v>115</v>
      </c>
      <c r="C222" s="5" t="s">
        <v>16</v>
      </c>
      <c r="D222" s="5" t="s">
        <v>118</v>
      </c>
      <c r="E222" s="5" t="s">
        <v>65</v>
      </c>
      <c r="F222" s="5" t="s">
        <v>18</v>
      </c>
    </row>
    <row r="223" spans="1:6" s="17" customFormat="1" x14ac:dyDescent="0.25">
      <c r="A223" s="5" t="s">
        <v>108</v>
      </c>
      <c r="B223" s="13" t="s">
        <v>113</v>
      </c>
      <c r="C223" s="5" t="s">
        <v>16</v>
      </c>
      <c r="D223" s="5" t="s">
        <v>118</v>
      </c>
      <c r="E223" s="5" t="s">
        <v>65</v>
      </c>
      <c r="F223" s="5" t="s">
        <v>18</v>
      </c>
    </row>
    <row r="224" spans="1:6" s="17" customFormat="1" x14ac:dyDescent="0.25">
      <c r="A224" s="5" t="s">
        <v>108</v>
      </c>
      <c r="B224" s="7" t="s">
        <v>114</v>
      </c>
      <c r="C224" s="5" t="s">
        <v>5</v>
      </c>
      <c r="D224" s="5" t="s">
        <v>65</v>
      </c>
      <c r="E224" s="5" t="s">
        <v>12</v>
      </c>
      <c r="F224" s="5" t="s">
        <v>18</v>
      </c>
    </row>
    <row r="225" spans="1:6" s="17" customFormat="1" x14ac:dyDescent="0.25">
      <c r="A225" s="5" t="s">
        <v>108</v>
      </c>
      <c r="B225" s="7" t="s">
        <v>116</v>
      </c>
      <c r="C225" s="5" t="s">
        <v>5</v>
      </c>
      <c r="D225" s="5" t="s">
        <v>65</v>
      </c>
      <c r="E225" s="5" t="s">
        <v>12</v>
      </c>
      <c r="F225" s="5" t="s">
        <v>18</v>
      </c>
    </row>
    <row r="226" spans="1:6" s="17" customFormat="1" x14ac:dyDescent="0.25">
      <c r="A226" s="5" t="s">
        <v>108</v>
      </c>
      <c r="B226" s="7" t="s">
        <v>117</v>
      </c>
      <c r="C226" s="5" t="s">
        <v>5</v>
      </c>
      <c r="D226" s="5" t="s">
        <v>65</v>
      </c>
      <c r="E226" s="5" t="s">
        <v>12</v>
      </c>
      <c r="F226" s="5" t="s">
        <v>18</v>
      </c>
    </row>
    <row r="227" spans="1:6" x14ac:dyDescent="0.25">
      <c r="A227" s="5" t="s">
        <v>73</v>
      </c>
      <c r="B227" s="5" t="s">
        <v>78</v>
      </c>
      <c r="C227" s="5" t="s">
        <v>4</v>
      </c>
      <c r="D227" s="5" t="s">
        <v>11</v>
      </c>
      <c r="E227" s="5" t="s">
        <v>12</v>
      </c>
      <c r="F227" s="5" t="s">
        <v>18</v>
      </c>
    </row>
    <row r="228" spans="1:6" x14ac:dyDescent="0.25">
      <c r="A228" s="5" t="s">
        <v>73</v>
      </c>
      <c r="B228" s="11" t="s">
        <v>77</v>
      </c>
      <c r="C228" s="5" t="s">
        <v>4</v>
      </c>
      <c r="D228" s="5" t="s">
        <v>11</v>
      </c>
      <c r="E228" s="18" t="s">
        <v>12</v>
      </c>
      <c r="F228" s="5" t="s">
        <v>13</v>
      </c>
    </row>
    <row r="229" spans="1:6" x14ac:dyDescent="0.25">
      <c r="A229" s="5" t="s">
        <v>73</v>
      </c>
      <c r="B229" s="5" t="s">
        <v>208</v>
      </c>
      <c r="C229" s="5" t="s">
        <v>4</v>
      </c>
      <c r="D229" s="5" t="s">
        <v>11</v>
      </c>
      <c r="E229" s="18" t="s">
        <v>12</v>
      </c>
      <c r="F229" s="5" t="s">
        <v>13</v>
      </c>
    </row>
    <row r="230" spans="1:6" x14ac:dyDescent="0.25">
      <c r="A230" s="5" t="s">
        <v>73</v>
      </c>
      <c r="B230" s="7" t="s">
        <v>75</v>
      </c>
      <c r="C230" s="5" t="s">
        <v>4</v>
      </c>
      <c r="D230" s="5" t="s">
        <v>11</v>
      </c>
      <c r="E230" s="18" t="s">
        <v>12</v>
      </c>
      <c r="F230" s="5" t="s">
        <v>13</v>
      </c>
    </row>
    <row r="231" spans="1:6" x14ac:dyDescent="0.25">
      <c r="A231" s="5" t="s">
        <v>73</v>
      </c>
      <c r="B231" s="5" t="s">
        <v>76</v>
      </c>
      <c r="C231" s="5" t="s">
        <v>4</v>
      </c>
      <c r="D231" s="5" t="s">
        <v>74</v>
      </c>
      <c r="E231" s="18" t="s">
        <v>12</v>
      </c>
      <c r="F231" s="5" t="s">
        <v>13</v>
      </c>
    </row>
    <row r="232" spans="1:6" x14ac:dyDescent="0.25">
      <c r="A232" s="5" t="s">
        <v>73</v>
      </c>
      <c r="B232" s="11" t="s">
        <v>97</v>
      </c>
      <c r="C232" s="5" t="s">
        <v>16</v>
      </c>
      <c r="D232" s="5" t="s">
        <v>74</v>
      </c>
      <c r="E232" s="18" t="s">
        <v>12</v>
      </c>
      <c r="F232" s="5" t="s">
        <v>13</v>
      </c>
    </row>
    <row r="233" spans="1:6" x14ac:dyDescent="0.25">
      <c r="A233" s="5" t="s">
        <v>73</v>
      </c>
      <c r="B233" s="11" t="s">
        <v>95</v>
      </c>
      <c r="C233" s="5" t="s">
        <v>16</v>
      </c>
      <c r="D233" s="5" t="s">
        <v>74</v>
      </c>
      <c r="E233" s="18" t="s">
        <v>12</v>
      </c>
      <c r="F233" s="5" t="s">
        <v>13</v>
      </c>
    </row>
    <row r="234" spans="1:6" x14ac:dyDescent="0.25">
      <c r="A234" s="5" t="s">
        <v>73</v>
      </c>
      <c r="B234" s="11" t="s">
        <v>106</v>
      </c>
      <c r="C234" s="5" t="s">
        <v>16</v>
      </c>
      <c r="D234" s="5" t="s">
        <v>74</v>
      </c>
      <c r="E234" s="18" t="s">
        <v>12</v>
      </c>
      <c r="F234" s="5" t="s">
        <v>13</v>
      </c>
    </row>
    <row r="235" spans="1:6" x14ac:dyDescent="0.25">
      <c r="A235" s="5" t="s">
        <v>73</v>
      </c>
      <c r="B235" s="11" t="s">
        <v>85</v>
      </c>
      <c r="C235" s="5" t="s">
        <v>16</v>
      </c>
      <c r="D235" s="5" t="s">
        <v>11</v>
      </c>
      <c r="E235" s="18" t="s">
        <v>12</v>
      </c>
      <c r="F235" s="5" t="s">
        <v>13</v>
      </c>
    </row>
    <row r="236" spans="1:6" x14ac:dyDescent="0.25">
      <c r="A236" s="5" t="s">
        <v>73</v>
      </c>
      <c r="B236" s="5" t="s">
        <v>80</v>
      </c>
      <c r="C236" s="5" t="s">
        <v>16</v>
      </c>
      <c r="D236" s="5" t="s">
        <v>11</v>
      </c>
      <c r="E236" s="18" t="s">
        <v>12</v>
      </c>
      <c r="F236" s="5" t="s">
        <v>13</v>
      </c>
    </row>
    <row r="237" spans="1:6" x14ac:dyDescent="0.25">
      <c r="A237" s="5" t="s">
        <v>73</v>
      </c>
      <c r="B237" s="11" t="s">
        <v>107</v>
      </c>
      <c r="C237" s="5" t="s">
        <v>16</v>
      </c>
      <c r="D237" s="5" t="s">
        <v>74</v>
      </c>
      <c r="E237" s="18" t="s">
        <v>12</v>
      </c>
      <c r="F237" s="5" t="s">
        <v>13</v>
      </c>
    </row>
    <row r="238" spans="1:6" x14ac:dyDescent="0.25">
      <c r="A238" s="5" t="s">
        <v>73</v>
      </c>
      <c r="B238" s="11" t="s">
        <v>96</v>
      </c>
      <c r="C238" s="5" t="s">
        <v>16</v>
      </c>
      <c r="D238" s="5" t="s">
        <v>74</v>
      </c>
      <c r="E238" s="18" t="s">
        <v>12</v>
      </c>
      <c r="F238" s="5" t="s">
        <v>13</v>
      </c>
    </row>
    <row r="239" spans="1:6" x14ac:dyDescent="0.25">
      <c r="A239" s="5" t="s">
        <v>73</v>
      </c>
      <c r="B239" s="11" t="s">
        <v>92</v>
      </c>
      <c r="C239" s="5" t="s">
        <v>16</v>
      </c>
      <c r="D239" s="5" t="s">
        <v>74</v>
      </c>
      <c r="E239" s="18" t="s">
        <v>12</v>
      </c>
      <c r="F239" s="5" t="s">
        <v>13</v>
      </c>
    </row>
    <row r="240" spans="1:6" x14ac:dyDescent="0.25">
      <c r="A240" s="5" t="s">
        <v>73</v>
      </c>
      <c r="B240" s="11" t="s">
        <v>93</v>
      </c>
      <c r="C240" s="5" t="s">
        <v>16</v>
      </c>
      <c r="D240" s="5" t="s">
        <v>74</v>
      </c>
      <c r="E240" s="18" t="s">
        <v>12</v>
      </c>
      <c r="F240" s="5" t="s">
        <v>13</v>
      </c>
    </row>
    <row r="241" spans="1:6" x14ac:dyDescent="0.25">
      <c r="A241" s="5" t="s">
        <v>73</v>
      </c>
      <c r="B241" s="5" t="s">
        <v>87</v>
      </c>
      <c r="C241" s="5" t="s">
        <v>16</v>
      </c>
      <c r="D241" s="5" t="s">
        <v>11</v>
      </c>
      <c r="E241" s="18" t="s">
        <v>12</v>
      </c>
      <c r="F241" s="5" t="s">
        <v>13</v>
      </c>
    </row>
    <row r="242" spans="1:6" x14ac:dyDescent="0.25">
      <c r="A242" s="5" t="s">
        <v>73</v>
      </c>
      <c r="B242" s="7" t="s">
        <v>91</v>
      </c>
      <c r="C242" s="5" t="s">
        <v>16</v>
      </c>
      <c r="D242" s="5" t="s">
        <v>74</v>
      </c>
      <c r="E242" s="5" t="s">
        <v>12</v>
      </c>
      <c r="F242" s="5" t="s">
        <v>18</v>
      </c>
    </row>
    <row r="243" spans="1:6" x14ac:dyDescent="0.25">
      <c r="A243" s="5" t="s">
        <v>73</v>
      </c>
      <c r="B243" s="7" t="s">
        <v>90</v>
      </c>
      <c r="C243" s="5" t="s">
        <v>16</v>
      </c>
      <c r="D243" s="5" t="s">
        <v>11</v>
      </c>
      <c r="E243" s="5" t="s">
        <v>12</v>
      </c>
      <c r="F243" s="5" t="s">
        <v>18</v>
      </c>
    </row>
    <row r="244" spans="1:6" x14ac:dyDescent="0.25">
      <c r="A244" s="5" t="s">
        <v>73</v>
      </c>
      <c r="B244" s="11" t="s">
        <v>83</v>
      </c>
      <c r="C244" s="5" t="s">
        <v>16</v>
      </c>
      <c r="D244" s="5" t="s">
        <v>11</v>
      </c>
      <c r="E244" s="18" t="s">
        <v>12</v>
      </c>
      <c r="F244" s="5" t="s">
        <v>13</v>
      </c>
    </row>
    <row r="245" spans="1:6" x14ac:dyDescent="0.25">
      <c r="A245" s="5" t="s">
        <v>73</v>
      </c>
      <c r="B245" s="11" t="s">
        <v>102</v>
      </c>
      <c r="C245" s="5" t="s">
        <v>16</v>
      </c>
      <c r="D245" s="5" t="s">
        <v>74</v>
      </c>
      <c r="E245" s="18" t="s">
        <v>12</v>
      </c>
      <c r="F245" s="5" t="s">
        <v>13</v>
      </c>
    </row>
    <row r="246" spans="1:6" x14ac:dyDescent="0.25">
      <c r="A246" s="5" t="s">
        <v>73</v>
      </c>
      <c r="B246" s="5" t="s">
        <v>88</v>
      </c>
      <c r="C246" s="5" t="s">
        <v>16</v>
      </c>
      <c r="D246" s="5" t="s">
        <v>63</v>
      </c>
      <c r="E246" s="5" t="s">
        <v>12</v>
      </c>
      <c r="F246" s="5" t="s">
        <v>18</v>
      </c>
    </row>
    <row r="247" spans="1:6" x14ac:dyDescent="0.25">
      <c r="A247" s="5" t="s">
        <v>73</v>
      </c>
      <c r="B247" s="11" t="s">
        <v>100</v>
      </c>
      <c r="C247" s="5" t="s">
        <v>16</v>
      </c>
      <c r="D247" s="5" t="s">
        <v>74</v>
      </c>
      <c r="E247" s="18" t="s">
        <v>12</v>
      </c>
      <c r="F247" s="5" t="s">
        <v>13</v>
      </c>
    </row>
    <row r="248" spans="1:6" x14ac:dyDescent="0.25">
      <c r="A248" s="5" t="s">
        <v>73</v>
      </c>
      <c r="B248" s="11" t="s">
        <v>99</v>
      </c>
      <c r="C248" s="5" t="s">
        <v>16</v>
      </c>
      <c r="D248" s="5" t="s">
        <v>74</v>
      </c>
      <c r="E248" s="18" t="s">
        <v>12</v>
      </c>
      <c r="F248" s="5" t="s">
        <v>13</v>
      </c>
    </row>
    <row r="249" spans="1:6" x14ac:dyDescent="0.25">
      <c r="A249" s="5" t="s">
        <v>73</v>
      </c>
      <c r="B249" s="11" t="s">
        <v>101</v>
      </c>
      <c r="C249" s="5" t="s">
        <v>16</v>
      </c>
      <c r="D249" s="5" t="s">
        <v>74</v>
      </c>
      <c r="E249" s="18" t="s">
        <v>12</v>
      </c>
      <c r="F249" s="5" t="s">
        <v>13</v>
      </c>
    </row>
    <row r="250" spans="1:6" x14ac:dyDescent="0.25">
      <c r="A250" s="5" t="s">
        <v>73</v>
      </c>
      <c r="B250" s="11" t="s">
        <v>94</v>
      </c>
      <c r="C250" s="5" t="s">
        <v>16</v>
      </c>
      <c r="D250" s="5" t="s">
        <v>74</v>
      </c>
      <c r="E250" s="18" t="s">
        <v>12</v>
      </c>
      <c r="F250" s="5" t="s">
        <v>13</v>
      </c>
    </row>
    <row r="251" spans="1:6" x14ac:dyDescent="0.25">
      <c r="A251" s="5" t="s">
        <v>73</v>
      </c>
      <c r="B251" s="11" t="s">
        <v>81</v>
      </c>
      <c r="C251" s="5" t="s">
        <v>16</v>
      </c>
      <c r="D251" s="5" t="s">
        <v>11</v>
      </c>
      <c r="E251" s="18" t="s">
        <v>12</v>
      </c>
      <c r="F251" s="5" t="s">
        <v>13</v>
      </c>
    </row>
    <row r="252" spans="1:6" x14ac:dyDescent="0.25">
      <c r="A252" s="5" t="s">
        <v>73</v>
      </c>
      <c r="B252" s="11" t="s">
        <v>82</v>
      </c>
      <c r="C252" s="5" t="s">
        <v>16</v>
      </c>
      <c r="D252" s="5" t="s">
        <v>11</v>
      </c>
      <c r="E252" s="18" t="s">
        <v>12</v>
      </c>
      <c r="F252" s="5" t="s">
        <v>13</v>
      </c>
    </row>
    <row r="253" spans="1:6" x14ac:dyDescent="0.25">
      <c r="A253" s="5" t="s">
        <v>73</v>
      </c>
      <c r="B253" s="11" t="s">
        <v>98</v>
      </c>
      <c r="C253" s="5" t="s">
        <v>16</v>
      </c>
      <c r="D253" s="5" t="s">
        <v>74</v>
      </c>
      <c r="E253" s="18" t="s">
        <v>12</v>
      </c>
      <c r="F253" s="5" t="s">
        <v>13</v>
      </c>
    </row>
    <row r="254" spans="1:6" x14ac:dyDescent="0.25">
      <c r="A254" s="5" t="s">
        <v>73</v>
      </c>
      <c r="B254" s="11" t="s">
        <v>84</v>
      </c>
      <c r="C254" s="5" t="s">
        <v>16</v>
      </c>
      <c r="D254" s="5" t="s">
        <v>11</v>
      </c>
      <c r="E254" s="18" t="s">
        <v>12</v>
      </c>
      <c r="F254" s="5" t="s">
        <v>13</v>
      </c>
    </row>
    <row r="255" spans="1:6" x14ac:dyDescent="0.25">
      <c r="A255" s="5" t="s">
        <v>73</v>
      </c>
      <c r="B255" s="5" t="s">
        <v>89</v>
      </c>
      <c r="C255" s="5" t="s">
        <v>16</v>
      </c>
      <c r="D255" s="5" t="s">
        <v>63</v>
      </c>
      <c r="E255" s="5" t="s">
        <v>12</v>
      </c>
      <c r="F255" s="5" t="s">
        <v>18</v>
      </c>
    </row>
    <row r="256" spans="1:6" x14ac:dyDescent="0.25">
      <c r="A256" s="5" t="s">
        <v>73</v>
      </c>
      <c r="B256" s="5" t="s">
        <v>79</v>
      </c>
      <c r="C256" s="5" t="s">
        <v>16</v>
      </c>
      <c r="D256" s="5" t="s">
        <v>11</v>
      </c>
      <c r="E256" s="18" t="s">
        <v>12</v>
      </c>
      <c r="F256" s="5" t="s">
        <v>13</v>
      </c>
    </row>
    <row r="257" spans="1:6" x14ac:dyDescent="0.25">
      <c r="A257" s="5" t="s">
        <v>73</v>
      </c>
      <c r="B257" s="11" t="s">
        <v>86</v>
      </c>
      <c r="C257" s="5" t="s">
        <v>16</v>
      </c>
      <c r="D257" s="5" t="s">
        <v>11</v>
      </c>
      <c r="E257" s="18" t="s">
        <v>12</v>
      </c>
      <c r="F257" s="5" t="s">
        <v>13</v>
      </c>
    </row>
    <row r="258" spans="1:6" x14ac:dyDescent="0.25">
      <c r="A258" s="5" t="s">
        <v>73</v>
      </c>
      <c r="B258" s="11" t="s">
        <v>209</v>
      </c>
      <c r="C258" s="5" t="s">
        <v>16</v>
      </c>
      <c r="D258" s="5" t="s">
        <v>11</v>
      </c>
      <c r="E258" s="18" t="s">
        <v>12</v>
      </c>
      <c r="F258" s="5" t="s">
        <v>13</v>
      </c>
    </row>
    <row r="259" spans="1:6" x14ac:dyDescent="0.25">
      <c r="A259" s="5" t="s">
        <v>73</v>
      </c>
      <c r="B259" s="11" t="s">
        <v>105</v>
      </c>
      <c r="C259" s="5" t="s">
        <v>16</v>
      </c>
      <c r="D259" s="5" t="s">
        <v>74</v>
      </c>
      <c r="E259" s="18" t="s">
        <v>12</v>
      </c>
      <c r="F259" s="5" t="s">
        <v>13</v>
      </c>
    </row>
    <row r="260" spans="1:6" x14ac:dyDescent="0.25">
      <c r="A260" s="5" t="s">
        <v>73</v>
      </c>
      <c r="B260" s="11" t="s">
        <v>104</v>
      </c>
      <c r="C260" s="5" t="s">
        <v>16</v>
      </c>
      <c r="D260" s="5" t="s">
        <v>74</v>
      </c>
      <c r="E260" s="18" t="s">
        <v>12</v>
      </c>
      <c r="F260" s="5" t="s">
        <v>13</v>
      </c>
    </row>
    <row r="261" spans="1:6" x14ac:dyDescent="0.25">
      <c r="A261" s="5" t="s">
        <v>73</v>
      </c>
      <c r="B261" s="11" t="s">
        <v>103</v>
      </c>
      <c r="C261" s="5" t="s">
        <v>16</v>
      </c>
      <c r="D261" s="5" t="s">
        <v>74</v>
      </c>
      <c r="E261" s="18" t="s">
        <v>12</v>
      </c>
      <c r="F261" s="5" t="s">
        <v>13</v>
      </c>
    </row>
    <row r="262" spans="1:6" s="17" customFormat="1" x14ac:dyDescent="0.25">
      <c r="A262" s="5" t="s">
        <v>119</v>
      </c>
      <c r="B262" s="5" t="s">
        <v>130</v>
      </c>
      <c r="C262" s="5" t="s">
        <v>4</v>
      </c>
      <c r="D262" s="5" t="s">
        <v>118</v>
      </c>
      <c r="E262" s="5" t="s">
        <v>12</v>
      </c>
      <c r="F262" s="5" t="s">
        <v>18</v>
      </c>
    </row>
    <row r="263" spans="1:6" s="17" customFormat="1" x14ac:dyDescent="0.25">
      <c r="A263" s="5" t="s">
        <v>119</v>
      </c>
      <c r="B263" s="5" t="s">
        <v>121</v>
      </c>
      <c r="C263" s="5" t="s">
        <v>4</v>
      </c>
      <c r="D263" s="5" t="s">
        <v>118</v>
      </c>
      <c r="E263" s="5" t="s">
        <v>12</v>
      </c>
      <c r="F263" s="5" t="s">
        <v>18</v>
      </c>
    </row>
    <row r="264" spans="1:6" s="17" customFormat="1" x14ac:dyDescent="0.25">
      <c r="A264" s="5" t="s">
        <v>119</v>
      </c>
      <c r="B264" s="5" t="s">
        <v>122</v>
      </c>
      <c r="C264" s="5" t="s">
        <v>4</v>
      </c>
      <c r="D264" s="5" t="s">
        <v>118</v>
      </c>
      <c r="E264" s="5" t="s">
        <v>12</v>
      </c>
      <c r="F264" s="5" t="s">
        <v>18</v>
      </c>
    </row>
    <row r="265" spans="1:6" s="17" customFormat="1" x14ac:dyDescent="0.25">
      <c r="A265" s="5" t="s">
        <v>119</v>
      </c>
      <c r="B265" s="5" t="s">
        <v>123</v>
      </c>
      <c r="C265" s="5" t="s">
        <v>4</v>
      </c>
      <c r="D265" s="5" t="s">
        <v>118</v>
      </c>
      <c r="E265" s="5" t="s">
        <v>12</v>
      </c>
      <c r="F265" s="5" t="s">
        <v>18</v>
      </c>
    </row>
    <row r="266" spans="1:6" s="17" customFormat="1" x14ac:dyDescent="0.25">
      <c r="A266" s="5" t="s">
        <v>119</v>
      </c>
      <c r="B266" s="15" t="s">
        <v>131</v>
      </c>
      <c r="C266" s="5" t="s">
        <v>16</v>
      </c>
      <c r="D266" s="5" t="s">
        <v>118</v>
      </c>
      <c r="E266" s="5" t="s">
        <v>12</v>
      </c>
      <c r="F266" s="5" t="s">
        <v>18</v>
      </c>
    </row>
    <row r="267" spans="1:6" s="17" customFormat="1" x14ac:dyDescent="0.25">
      <c r="A267" s="5" t="s">
        <v>119</v>
      </c>
      <c r="B267" s="13" t="s">
        <v>132</v>
      </c>
      <c r="C267" s="5" t="s">
        <v>16</v>
      </c>
      <c r="D267" s="5" t="s">
        <v>118</v>
      </c>
      <c r="E267" s="5" t="s">
        <v>12</v>
      </c>
      <c r="F267" s="5" t="s">
        <v>18</v>
      </c>
    </row>
    <row r="268" spans="1:6" s="17" customFormat="1" x14ac:dyDescent="0.25">
      <c r="A268" s="5" t="s">
        <v>119</v>
      </c>
      <c r="B268" s="13" t="s">
        <v>128</v>
      </c>
      <c r="C268" s="5" t="s">
        <v>16</v>
      </c>
      <c r="D268" s="5" t="s">
        <v>118</v>
      </c>
      <c r="E268" s="5" t="s">
        <v>12</v>
      </c>
      <c r="F268" s="5" t="s">
        <v>18</v>
      </c>
    </row>
    <row r="269" spans="1:6" s="17" customFormat="1" x14ac:dyDescent="0.25">
      <c r="A269" s="5" t="s">
        <v>119</v>
      </c>
      <c r="B269" s="13" t="s">
        <v>127</v>
      </c>
      <c r="C269" s="5" t="s">
        <v>16</v>
      </c>
      <c r="D269" s="5" t="s">
        <v>118</v>
      </c>
      <c r="E269" s="5" t="s">
        <v>12</v>
      </c>
      <c r="F269" s="5" t="s">
        <v>18</v>
      </c>
    </row>
    <row r="270" spans="1:6" s="17" customFormat="1" x14ac:dyDescent="0.25">
      <c r="A270" s="5" t="s">
        <v>119</v>
      </c>
      <c r="B270" s="13" t="s">
        <v>126</v>
      </c>
      <c r="C270" s="5" t="s">
        <v>16</v>
      </c>
      <c r="D270" s="5" t="s">
        <v>118</v>
      </c>
      <c r="E270" s="5" t="s">
        <v>12</v>
      </c>
      <c r="F270" s="5" t="s">
        <v>18</v>
      </c>
    </row>
    <row r="271" spans="1:6" s="17" customFormat="1" x14ac:dyDescent="0.25">
      <c r="A271" s="5" t="s">
        <v>119</v>
      </c>
      <c r="B271" s="13" t="s">
        <v>129</v>
      </c>
      <c r="C271" s="5" t="s">
        <v>16</v>
      </c>
      <c r="D271" s="5" t="s">
        <v>118</v>
      </c>
      <c r="E271" s="5" t="s">
        <v>12</v>
      </c>
      <c r="F271" s="5" t="s">
        <v>18</v>
      </c>
    </row>
    <row r="272" spans="1:6" s="17" customFormat="1" x14ac:dyDescent="0.25">
      <c r="A272" s="5" t="s">
        <v>119</v>
      </c>
      <c r="B272" s="13" t="s">
        <v>124</v>
      </c>
      <c r="C272" s="5" t="s">
        <v>16</v>
      </c>
      <c r="D272" s="5" t="s">
        <v>118</v>
      </c>
      <c r="E272" s="5" t="s">
        <v>12</v>
      </c>
      <c r="F272" s="5" t="s">
        <v>18</v>
      </c>
    </row>
    <row r="273" spans="1:6" s="17" customFormat="1" x14ac:dyDescent="0.25">
      <c r="A273" s="5" t="s">
        <v>119</v>
      </c>
      <c r="B273" s="13" t="s">
        <v>125</v>
      </c>
      <c r="C273" s="5" t="s">
        <v>16</v>
      </c>
      <c r="D273" s="5" t="s">
        <v>118</v>
      </c>
      <c r="E273" s="5" t="s">
        <v>12</v>
      </c>
      <c r="F273" s="5" t="s">
        <v>18</v>
      </c>
    </row>
    <row r="274" spans="1:6" s="17" customFormat="1" x14ac:dyDescent="0.25">
      <c r="A274" s="5" t="s">
        <v>119</v>
      </c>
      <c r="B274" s="7" t="s">
        <v>133</v>
      </c>
      <c r="C274" s="5" t="s">
        <v>5</v>
      </c>
      <c r="D274" s="5" t="s">
        <v>15</v>
      </c>
      <c r="E274" s="5" t="s">
        <v>12</v>
      </c>
      <c r="F274" s="5" t="s">
        <v>18</v>
      </c>
    </row>
    <row r="275" spans="1:6" s="17" customFormat="1" x14ac:dyDescent="0.25">
      <c r="A275" s="5" t="s">
        <v>119</v>
      </c>
      <c r="B275" s="5" t="s">
        <v>134</v>
      </c>
      <c r="C275" s="5" t="s">
        <v>5</v>
      </c>
      <c r="D275" s="5" t="s">
        <v>65</v>
      </c>
      <c r="E275" s="5" t="s">
        <v>12</v>
      </c>
      <c r="F275" s="5" t="s">
        <v>18</v>
      </c>
    </row>
    <row r="276" spans="1:6" x14ac:dyDescent="0.25"/>
    <row r="277" spans="1:6" x14ac:dyDescent="0.25"/>
    <row r="278" spans="1:6" x14ac:dyDescent="0.25"/>
  </sheetData>
  <autoFilter ref="A2:F275">
    <sortState ref="A5:F277">
      <sortCondition ref="C4:C277"/>
    </sortState>
  </autoFilter>
  <sortState ref="A5:F277">
    <sortCondition ref="A5:A277"/>
    <sortCondition ref="C5:C277"/>
    <sortCondition ref="B5:B277"/>
  </sortState>
  <mergeCells count="1">
    <mergeCell ref="A1:F1"/>
  </mergeCells>
  <hyperlinks>
    <hyperlink ref="E145" r:id="rId1"/>
    <hyperlink ref="E150:E162" r:id="rId2" display="Snapshots"/>
    <hyperlink ref="E173:E193" r:id="rId3" display="Snapshots"/>
    <hyperlink ref="E69" r:id="rId4"/>
    <hyperlink ref="E70:E71" r:id="rId5" display="Immunization Coverage Report"/>
    <hyperlink ref="E67" r:id="rId6"/>
    <hyperlink ref="E15:E17" r:id="rId7" display="Snapshots"/>
    <hyperlink ref="E18" r:id="rId8"/>
    <hyperlink ref="E68" r:id="rId9"/>
    <hyperlink ref="E72" r:id="rId10"/>
    <hyperlink ref="E74" r:id="rId11"/>
    <hyperlink ref="E75" r:id="rId12"/>
    <hyperlink ref="E77" r:id="rId13"/>
    <hyperlink ref="E78" r:id="rId14"/>
    <hyperlink ref="E79" r:id="rId15"/>
    <hyperlink ref="E81:E86" r:id="rId16" display="Reportable Disease Trends in Ontario"/>
    <hyperlink ref="E92:E108" r:id="rId17" display="Reportable Disease Trends in Ontario"/>
    <hyperlink ref="E110:E121" r:id="rId18" display="Reportable Disease Trends in Ontario"/>
    <hyperlink ref="E123:E125" r:id="rId19" display="Reportable Disease Trends in Ontario"/>
    <hyperlink ref="E127:E138" r:id="rId20" display="Reportable Disease Trends in Ontario"/>
    <hyperlink ref="E19:E21" r:id="rId21" display="Snapshots"/>
    <hyperlink ref="E29" r:id="rId22"/>
    <hyperlink ref="E39" r:id="rId23"/>
    <hyperlink ref="E44:E46" r:id="rId24" display="Snapshots"/>
    <hyperlink ref="E50" r:id="rId25"/>
    <hyperlink ref="E51:E56" r:id="rId26" display="Snapshots"/>
    <hyperlink ref="E61" r:id="rId27"/>
    <hyperlink ref="E62" r:id="rId28"/>
    <hyperlink ref="E60" r:id="rId29"/>
    <hyperlink ref="E64" r:id="rId30"/>
    <hyperlink ref="E65" r:id="rId31"/>
    <hyperlink ref="E63" r:id="rId32"/>
    <hyperlink ref="E142" r:id="rId33"/>
    <hyperlink ref="E143:E144" r:id="rId34" display="Snapshots"/>
    <hyperlink ref="E148:E161" r:id="rId35" display="Snapshots"/>
    <hyperlink ref="E163:E164" r:id="rId36" display="Snapshots"/>
    <hyperlink ref="E147" r:id="rId37"/>
    <hyperlink ref="E146" r:id="rId38"/>
    <hyperlink ref="E170" r:id="rId39"/>
    <hyperlink ref="E171:E188" r:id="rId40" display="Snapshots"/>
    <hyperlink ref="E195" r:id="rId41"/>
    <hyperlink ref="E196:E208" r:id="rId42" display="Snapshots"/>
    <hyperlink ref="E194" r:id="rId43"/>
    <hyperlink ref="E209" r:id="rId44"/>
    <hyperlink ref="E211" r:id="rId45"/>
    <hyperlink ref="E212" r:id="rId46"/>
    <hyperlink ref="E228" r:id="rId47"/>
    <hyperlink ref="E229:E230" r:id="rId48" display="Snapshots"/>
    <hyperlink ref="E235:E236" r:id="rId49" display="Snapshots"/>
    <hyperlink ref="E241" r:id="rId50"/>
    <hyperlink ref="E244" r:id="rId51"/>
    <hyperlink ref="E251:E252" r:id="rId52" display="Snapshots"/>
    <hyperlink ref="E254" r:id="rId53"/>
    <hyperlink ref="E256:E258" r:id="rId54" display="Snapshots"/>
    <hyperlink ref="E231" r:id="rId55"/>
    <hyperlink ref="E232:E234" r:id="rId56" display="Snapshots"/>
    <hyperlink ref="E237:E240" r:id="rId57" display="Snapshots"/>
    <hyperlink ref="E245" r:id="rId58"/>
    <hyperlink ref="E247:E250" r:id="rId59" display="Snapshots"/>
    <hyperlink ref="E253" r:id="rId60"/>
    <hyperlink ref="E259:E261" r:id="rId61" display="Snapshots"/>
  </hyperlinks>
  <pageMargins left="0.7" right="0.7" top="0.75" bottom="0.75" header="0.3" footer="0.3"/>
  <pageSetup orientation="portrait" r:id="rId62"/>
  <drawing r:id="rId63"/>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7AF0CFD0E7C4596202A454309C5D3" ma:contentTypeVersion="0" ma:contentTypeDescription="Create a new document." ma:contentTypeScope="" ma:versionID="aa972d7b460715ff1b45ad2044ebfc8c">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4EAE99-51A9-4C3A-802B-E6E1422E23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E5C483D9-24AF-4C7D-AC39-D2E012C240F0}">
  <ds:schemaRefs>
    <ds:schemaRef ds:uri="http://schemas.microsoft.com/sharepoint/v3/contenttype/forms"/>
  </ds:schemaRefs>
</ds:datastoreItem>
</file>

<file path=customXml/itemProps3.xml><?xml version="1.0" encoding="utf-8"?>
<ds:datastoreItem xmlns:ds="http://schemas.openxmlformats.org/officeDocument/2006/customXml" ds:itemID="{B27BBE53-3F1A-4D76-81F1-515B6BBB3BE9}">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2" baseType="variant">
      <vt:variant>
        <vt:lpstr>Worksheets</vt:lpstr>
      </vt:variant>
      <vt:variant>
        <vt:i4>2</vt:i4>
      </vt:variant>
    </vt:vector>
  </HeadingPairs>
  <TitlesOfParts>
    <vt:vector size="2" baseType="lpstr">
      <vt:lpstr>Preamble</vt:lpstr>
      <vt:lpstr>Indicator List</vt:lpstr>
    </vt:vector>
  </TitlesOfParts>
  <Company>Government of Ontario</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Jessica Jones</dc:creator>
  <cp:lastModifiedBy>Jeremy Herring</cp:lastModifiedBy>
  <dcterms:created xsi:type="dcterms:W3CDTF">2018-10-30T18:12:36Z</dcterms:created>
  <dcterms:modified xsi:type="dcterms:W3CDTF">2019-04-01T13:24:00Z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0x01010068B7AF0CFD0E7C4596202A454309C5D3</vt:lpwstr>
  </property>
</Properties>
</file>