
<file path=[Content_Types].xml><?xml version="1.0" encoding="utf-8"?>
<Types xmlns="http://schemas.openxmlformats.org/package/2006/content-types">
  <Default Extension="bin" ContentType="application/vnd.openxmlformats-officedocument.spreadsheetml.printerSettings"/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xl/workbook.xml" ContentType="application/vnd.openxmlformats-officedocument.spreadsheetml.sheet.main+xml"/>
  <Override PartName="/xl/worksheets/sheet1.xml" ContentType="application/vnd.openxmlformats-officedocument.spreadsheetml.worksheet+xml"/>
  <Override PartName="/xl/worksheets/sheet2.xml" ContentType="application/vnd.openxmlformats-officedocument.spreadsheetml.worksheet+xml"/>
  <Override PartName="/xl/worksheets/sheet3.xml" ContentType="application/vnd.openxmlformats-officedocument.spreadsheetml.worksheet+xml"/>
  <Override PartName="/xl/worksheets/sheet4.xml" ContentType="application/vnd.openxmlformats-officedocument.spreadsheetml.worksheet+xml"/>
  <Override PartName="/xl/theme/theme1.xml" ContentType="application/vnd.openxmlformats-officedocument.theme+xml"/>
  <Override PartName="/xl/styles.xml" ContentType="application/vnd.openxmlformats-officedocument.spreadsheetml.styles+xml"/>
  <Override PartName="/xl/sharedStrings.xml" ContentType="application/vnd.openxmlformats-officedocument.spreadsheetml.sharedStrings+xml"/>
  <Override PartName="/xl/drawings/drawing1.xml" ContentType="application/vnd.openxmlformats-officedocument.drawing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xl/workbook.xml"/><Relationship Id="rId4" Type="http://schemas.openxmlformats.org/officeDocument/2006/relationships/custom-properties" Target="docProps/custom.xml"/></Relationships>
</file>

<file path=xl/workbook.xml><?xml version="1.0" encoding="utf-8"?>
<workbook xmlns="http://schemas.openxmlformats.org/spreadsheetml/2006/main" xmlns:r="http://schemas.openxmlformats.org/officeDocument/2006/relationships" xmlns:mc="http://schemas.openxmlformats.org/markup-compatibility/2006" xmlns:x15="http://schemas.microsoft.com/office/spreadsheetml/2010/11/main" mc:Ignorable="x15">
  <fileVersion appName="xl" lastEdited="6" lowestEdited="5" rupBuild="14420"/>
  <workbookPr defaultThemeVersion="124226"/>
  <mc:AlternateContent xmlns:mc="http://schemas.openxmlformats.org/markup-compatibility/2006">
    <mc:Choice Requires="x15">
      <x15ac:absPath xmlns:x15ac="http://schemas.microsoft.com/office/spreadsheetml/2010/11/ac" url="https://goto.oahpp.ca/areas/cdepr/IVPD/AnnualReports/Immunization Coverage Report 2016-17/"/>
    </mc:Choice>
  </mc:AlternateContent>
  <bookViews>
    <workbookView xWindow="120" yWindow="60" windowWidth="24915" windowHeight="12840" tabRatio="870"/>
  </bookViews>
  <sheets>
    <sheet name="Cover Page" sheetId="13" r:id="rId1"/>
    <sheet name="A1.PHUCov7" sheetId="2" r:id="rId2"/>
    <sheet name="A1.PHUCov17" sheetId="1" r:id="rId3"/>
    <sheet name="A1.PHUCov12" sheetId="3" r:id="rId4"/>
  </sheets>
  <definedNames>
    <definedName name="_xlnm.Print_Area" localSheetId="0">'Cover Page'!$B$1:$B$33</definedName>
  </definedNames>
  <calcPr calcId="152511"/>
</workbook>
</file>

<file path=xl/sharedStrings.xml><?xml version="1.0" encoding="utf-8"?>
<sst xmlns="http://schemas.openxmlformats.org/spreadsheetml/2006/main" count="156" uniqueCount="74">
  <si>
    <t>Public Health Unit</t>
  </si>
  <si>
    <t>Measles</t>
  </si>
  <si>
    <t>Mumps</t>
  </si>
  <si>
    <t>Rubella</t>
  </si>
  <si>
    <t>Diphtheria</t>
  </si>
  <si>
    <t>Tetanus</t>
  </si>
  <si>
    <t>Polio</t>
  </si>
  <si>
    <t>Pertussis</t>
  </si>
  <si>
    <t>Brant County Health Unit</t>
  </si>
  <si>
    <t>Durham Region Health Department</t>
  </si>
  <si>
    <t>Eastern Ontario Health Unit</t>
  </si>
  <si>
    <t>Grey Bruce Health Unit</t>
  </si>
  <si>
    <t>Haldimand-Norfolk Health Unit</t>
  </si>
  <si>
    <t>Haliburton, Kawartha, Pine Ridge District Health Unit</t>
  </si>
  <si>
    <t>Huron County Health Unit</t>
  </si>
  <si>
    <t>Kingston, Frontenac and Lennox &amp; Addington Public Health</t>
  </si>
  <si>
    <t>Lambton Public Health</t>
  </si>
  <si>
    <t>Middlesex-London Health Unit</t>
  </si>
  <si>
    <t>North Bay Parry Sound District Health Unit</t>
  </si>
  <si>
    <t>Northwestern Health Unit</t>
  </si>
  <si>
    <t>Ottawa Public Health</t>
  </si>
  <si>
    <t>Peel Public Health</t>
  </si>
  <si>
    <t>Perth District Health Unit</t>
  </si>
  <si>
    <t>Peterborough Public Health</t>
  </si>
  <si>
    <t>Porcupine Health Unit</t>
  </si>
  <si>
    <t>Renfrew County and District Health Unit</t>
  </si>
  <si>
    <t>Simcoe Muskoka District Health Unit</t>
  </si>
  <si>
    <t>Thunder Bay District Health Unit</t>
  </si>
  <si>
    <t>Timiskaming Health Unit</t>
  </si>
  <si>
    <t>Toronto Public Health</t>
  </si>
  <si>
    <t>Wellington-Dufferin-Guelph Public Health</t>
  </si>
  <si>
    <t>Windsor-Essex County Health Unit</t>
  </si>
  <si>
    <t>ONTARIO</t>
  </si>
  <si>
    <t>Mea</t>
  </si>
  <si>
    <t>Dip</t>
  </si>
  <si>
    <t>Tet</t>
  </si>
  <si>
    <t>Pert</t>
  </si>
  <si>
    <t>Hib</t>
  </si>
  <si>
    <t>Pneum</t>
  </si>
  <si>
    <t>MCC</t>
  </si>
  <si>
    <t>Var</t>
  </si>
  <si>
    <r>
      <t xml:space="preserve">Notes: </t>
    </r>
    <r>
      <rPr>
        <sz val="10"/>
        <color theme="1"/>
        <rFont val="Calibri"/>
        <family val="2"/>
        <scheme val="minor"/>
      </rPr>
      <t>Meas=Measles, Dip=Diphtheria, Tet=Tetanus, Pertuss=Pertussis, Hib=</t>
    </r>
    <r>
      <rPr>
        <i/>
        <sz val="10"/>
        <color theme="1"/>
        <rFont val="Calibri"/>
        <family val="2"/>
        <scheme val="minor"/>
      </rPr>
      <t>Haemophilus influenzae</t>
    </r>
    <r>
      <rPr>
        <sz val="10"/>
        <color theme="1"/>
        <rFont val="Calibri"/>
        <family val="2"/>
        <scheme val="minor"/>
      </rPr>
      <t xml:space="preserve"> type b, Pneum=Pneumococcal, MCC=Meningococcal C conjugate, Var=Varicella</t>
    </r>
  </si>
  <si>
    <t>MCV4</t>
  </si>
  <si>
    <t>Hepatitis B</t>
  </si>
  <si>
    <t>Algoma Public Health</t>
  </si>
  <si>
    <t>Elgin St. Thomas Public Health</t>
  </si>
  <si>
    <t>Halton Region Public Health</t>
  </si>
  <si>
    <t>City of Hamilton Public Health Services</t>
  </si>
  <si>
    <t>Hastings Prince Edward Public Health</t>
  </si>
  <si>
    <t>Chatham-Kent Public Health</t>
  </si>
  <si>
    <t>Leeds, Grenville &amp; Lanark District Health Unit</t>
  </si>
  <si>
    <t>Niagara Region Public Health</t>
  </si>
  <si>
    <t>Oxford County Public Health &amp; Emergency Services</t>
  </si>
  <si>
    <t>Public Health Sudbury &amp; Districts</t>
  </si>
  <si>
    <t>Region of Waterloo Public Health and Emergency Services</t>
  </si>
  <si>
    <t>York Region Public Health</t>
  </si>
  <si>
    <t>How to cite this document</t>
  </si>
  <si>
    <t>Contact</t>
  </si>
  <si>
    <t>Background</t>
  </si>
  <si>
    <t>Disclaimer</t>
  </si>
  <si>
    <t>This document may be freely used without permission for non-commercial purposes only and provided that appropriate credit is given to Public Health Ontario (PHO). No changes and/or modifications may be made to the content without express written permission from PHO.</t>
  </si>
  <si>
    <t>For more information, please contact ivpd@oahpp.ca.   </t>
  </si>
  <si>
    <t>List of Tables</t>
  </si>
  <si>
    <t>Appendix Tables:
Immunization Coverage Report for School Pupils in Ontario: 2016–17 School Year</t>
  </si>
  <si>
    <t>Table 1. Immunization coverage (%) among children 7 years old by Public Health Unit in Ontario: 2016–17 school year</t>
  </si>
  <si>
    <t>Table 2. Immunization coverage (%) among children 17 years old by Public Health Unit in Ontario: 2016–17 school year</t>
  </si>
  <si>
    <t xml:space="preserve">This workbook contains the data tables from the appendices of the Immunization Coverage Report for School Pupils in Ontario: 2016–17 school year in an Excel format. </t>
  </si>
  <si>
    <t>Ontario Agency for Health Protection and Promotion (Public Health Ontario). Immunization coverage report for school pupils in Ontario: 2016–17 school year. Toronto, ON: Queen’s Printer for Ontario; 2018.</t>
  </si>
  <si>
    <t>Immunization coverage by Public Health Unit</t>
  </si>
  <si>
    <t xml:space="preserve">HPV 12-year-olds </t>
  </si>
  <si>
    <t>HPV 12-year-old females</t>
  </si>
  <si>
    <t>HPV 12-year-old males</t>
  </si>
  <si>
    <t xml:space="preserve">Table 3. Immunization coverage (%) for school-based immunization programs by Public Health Unit in Ontario: 2016–17 school year </t>
  </si>
  <si>
    <t>HPV 13-year-old females</t>
  </si>
</sst>
</file>

<file path=xl/styles.xml><?xml version="1.0" encoding="utf-8"?>
<styleSheet xmlns="http://schemas.openxmlformats.org/spreadsheetml/2006/main" xmlns:mc="http://schemas.openxmlformats.org/markup-compatibility/2006" xmlns:x14ac="http://schemas.microsoft.com/office/spreadsheetml/2009/9/ac" mc:Ignorable="x14ac">
  <numFmts count="1">
    <numFmt numFmtId="164" formatCode="0.0"/>
  </numFmts>
  <fonts count="12" x14ac:knownFonts="1">
    <font>
      <sz val="11"/>
      <color theme="1"/>
      <name val="Calibri"/>
      <family val="2"/>
      <scheme val="minor"/>
    </font>
    <font>
      <b/>
      <sz val="11"/>
      <color theme="1"/>
      <name val="Calibri"/>
      <family val="2"/>
      <scheme val="minor"/>
    </font>
    <font>
      <b/>
      <sz val="11"/>
      <color rgb="FF000000"/>
      <name val="Calibri"/>
      <family val="2"/>
      <scheme val="minor"/>
    </font>
    <font>
      <sz val="10"/>
      <color theme="1"/>
      <name val="Calibri"/>
      <family val="2"/>
      <scheme val="minor"/>
    </font>
    <font>
      <b/>
      <sz val="10"/>
      <color theme="1"/>
      <name val="Calibri"/>
      <family val="2"/>
      <scheme val="minor"/>
    </font>
    <font>
      <i/>
      <sz val="10"/>
      <color theme="1"/>
      <name val="Calibri"/>
      <family val="2"/>
      <scheme val="minor"/>
    </font>
    <font>
      <sz val="10"/>
      <name val="MS Sans Serif"/>
      <family val="2"/>
    </font>
    <font>
      <b/>
      <sz val="20"/>
      <name val="Calibri"/>
      <family val="2"/>
    </font>
    <font>
      <b/>
      <sz val="12"/>
      <name val="Calibri"/>
      <family val="2"/>
      <scheme val="minor"/>
    </font>
    <font>
      <sz val="12"/>
      <name val="Calibri"/>
      <family val="2"/>
      <scheme val="minor"/>
    </font>
    <font>
      <sz val="11"/>
      <name val="Calibri"/>
      <family val="2"/>
    </font>
    <font>
      <b/>
      <sz val="12"/>
      <color theme="0"/>
      <name val="Calibri"/>
      <family val="2"/>
      <scheme val="minor"/>
    </font>
  </fonts>
  <fills count="7">
    <fill>
      <patternFill patternType="none"/>
    </fill>
    <fill>
      <patternFill patternType="gray125"/>
    </fill>
    <fill>
      <patternFill patternType="solid">
        <fgColor rgb="FF9BCA90"/>
        <bgColor indexed="64"/>
      </patternFill>
    </fill>
    <fill>
      <patternFill patternType="solid">
        <fgColor rgb="FFFFFFFF"/>
        <bgColor indexed="64"/>
      </patternFill>
    </fill>
    <fill>
      <patternFill patternType="solid">
        <fgColor rgb="FFF2F2F2"/>
        <bgColor indexed="64"/>
      </patternFill>
    </fill>
    <fill>
      <patternFill patternType="solid">
        <fgColor theme="0"/>
        <bgColor indexed="64"/>
      </patternFill>
    </fill>
    <fill>
      <patternFill patternType="solid">
        <fgColor rgb="FF0F80A7"/>
        <bgColor indexed="64"/>
      </patternFill>
    </fill>
  </fills>
  <borders count="2">
    <border>
      <left/>
      <right/>
      <top/>
      <bottom/>
      <diagonal/>
    </border>
    <border>
      <left/>
      <right/>
      <top style="medium">
        <color indexed="64"/>
      </top>
      <bottom style="medium">
        <color indexed="64"/>
      </bottom>
      <diagonal/>
    </border>
  </borders>
  <cellStyleXfs count="2">
    <xf numFmtId="0" fontId="0" fillId="0" borderId="0"/>
    <xf numFmtId="0" fontId="6" fillId="0" borderId="0"/>
  </cellStyleXfs>
  <cellXfs count="32">
    <xf numFmtId="0" fontId="0" fillId="0" borderId="0" xfId="0"/>
    <xf numFmtId="0" fontId="2" fillId="2" borderId="0" xfId="0" applyFont="1" applyFill="1" applyAlignment="1">
      <alignment vertical="center"/>
    </xf>
    <xf numFmtId="0" fontId="0" fillId="3" borderId="0" xfId="0" applyFill="1" applyAlignment="1">
      <alignment vertical="center"/>
    </xf>
    <xf numFmtId="0" fontId="0" fillId="4" borderId="0" xfId="0" applyFill="1" applyAlignment="1">
      <alignment vertical="center"/>
    </xf>
    <xf numFmtId="0" fontId="2" fillId="0" borderId="1" xfId="0" applyFont="1" applyBorder="1" applyAlignment="1">
      <alignment vertical="center"/>
    </xf>
    <xf numFmtId="0" fontId="0" fillId="0" borderId="0" xfId="0" applyAlignment="1"/>
    <xf numFmtId="0" fontId="1" fillId="0" borderId="0" xfId="0" applyFont="1" applyAlignment="1">
      <alignment vertical="center"/>
    </xf>
    <xf numFmtId="0" fontId="4" fillId="0" borderId="0" xfId="0" applyFont="1" applyAlignment="1">
      <alignment vertical="center"/>
    </xf>
    <xf numFmtId="0" fontId="0" fillId="0" borderId="0" xfId="0" applyAlignment="1">
      <alignment vertical="center"/>
    </xf>
    <xf numFmtId="164" fontId="0" fillId="0" borderId="0" xfId="0" applyNumberFormat="1"/>
    <xf numFmtId="164" fontId="2" fillId="2" borderId="0" xfId="0" applyNumberFormat="1" applyFont="1" applyFill="1" applyAlignment="1">
      <alignment horizontal="center" vertical="center"/>
    </xf>
    <xf numFmtId="164" fontId="2" fillId="2" borderId="0" xfId="0" applyNumberFormat="1" applyFont="1" applyFill="1" applyAlignment="1">
      <alignment horizontal="center" vertical="center" wrapText="1"/>
    </xf>
    <xf numFmtId="164" fontId="0" fillId="3" borderId="0" xfId="0" applyNumberFormat="1" applyFill="1" applyAlignment="1">
      <alignment horizontal="center" vertical="center"/>
    </xf>
    <xf numFmtId="164" fontId="0" fillId="3" borderId="0" xfId="0" applyNumberFormat="1" applyFill="1" applyAlignment="1">
      <alignment horizontal="center" vertical="center" wrapText="1"/>
    </xf>
    <xf numFmtId="164" fontId="0" fillId="4" borderId="0" xfId="0" applyNumberFormat="1" applyFill="1" applyAlignment="1">
      <alignment horizontal="center" vertical="center"/>
    </xf>
    <xf numFmtId="164" fontId="0" fillId="4" borderId="0" xfId="0" applyNumberFormat="1" applyFill="1" applyAlignment="1">
      <alignment horizontal="center" vertical="center" wrapText="1"/>
    </xf>
    <xf numFmtId="164" fontId="2" fillId="0" borderId="1" xfId="0" applyNumberFormat="1" applyFont="1" applyBorder="1" applyAlignment="1">
      <alignment horizontal="center" vertical="center"/>
    </xf>
    <xf numFmtId="164" fontId="2" fillId="0" borderId="1" xfId="0" applyNumberFormat="1" applyFont="1" applyBorder="1" applyAlignment="1">
      <alignment horizontal="center" vertical="center" wrapText="1"/>
    </xf>
    <xf numFmtId="164" fontId="0" fillId="0" borderId="0" xfId="0" applyNumberFormat="1" applyAlignment="1"/>
    <xf numFmtId="164" fontId="1" fillId="0" borderId="1" xfId="0" applyNumberFormat="1" applyFont="1" applyBorder="1" applyAlignment="1">
      <alignment horizontal="center" vertical="center"/>
    </xf>
    <xf numFmtId="164" fontId="0" fillId="0" borderId="0" xfId="0" applyNumberFormat="1" applyAlignment="1">
      <alignment vertical="center"/>
    </xf>
    <xf numFmtId="164" fontId="1" fillId="0" borderId="1" xfId="0" applyNumberFormat="1" applyFont="1" applyBorder="1" applyAlignment="1">
      <alignment horizontal="center" vertical="center" wrapText="1"/>
    </xf>
    <xf numFmtId="0" fontId="7" fillId="5" borderId="0" xfId="1" applyFont="1" applyFill="1" applyBorder="1" applyAlignment="1"/>
    <xf numFmtId="0" fontId="6" fillId="5" borderId="0" xfId="1" applyFill="1" applyBorder="1"/>
    <xf numFmtId="0" fontId="8" fillId="5" borderId="0" xfId="1" applyFont="1" applyFill="1" applyBorder="1" applyAlignment="1">
      <alignment wrapText="1"/>
    </xf>
    <xf numFmtId="0" fontId="9" fillId="5" borderId="0" xfId="1" applyFont="1" applyFill="1" applyBorder="1" applyAlignment="1">
      <alignment wrapText="1"/>
    </xf>
    <xf numFmtId="0" fontId="9" fillId="5" borderId="0" xfId="1" applyFont="1" applyFill="1" applyBorder="1" applyAlignment="1">
      <alignment vertical="center" wrapText="1"/>
    </xf>
    <xf numFmtId="0" fontId="10" fillId="0" borderId="0" xfId="1" applyFont="1" applyAlignment="1">
      <alignment vertical="center" wrapText="1"/>
    </xf>
    <xf numFmtId="0" fontId="6" fillId="5" borderId="0" xfId="1" applyFill="1" applyBorder="1" applyAlignment="1">
      <alignment wrapText="1"/>
    </xf>
    <xf numFmtId="0" fontId="7" fillId="5" borderId="0" xfId="1" applyFont="1" applyFill="1" applyBorder="1" applyAlignment="1">
      <alignment horizontal="left" wrapText="1"/>
    </xf>
    <xf numFmtId="0" fontId="11" fillId="6" borderId="0" xfId="1" applyFont="1" applyFill="1" applyBorder="1" applyAlignment="1">
      <alignment wrapText="1"/>
    </xf>
    <xf numFmtId="0" fontId="0" fillId="5" borderId="0" xfId="0" applyFont="1" applyFill="1" applyAlignment="1">
      <alignment vertical="center" wrapText="1"/>
    </xf>
  </cellXfs>
  <cellStyles count="2">
    <cellStyle name="Normal" xfId="0" builtinId="0"/>
    <cellStyle name="Normal 2" xfId="1"/>
  </cellStyles>
  <dxfs count="0"/>
  <tableStyles count="0" defaultTableStyle="TableStyleMedium2" defaultPivotStyle="PivotStyleLight16"/>
  <colors>
    <mruColors>
      <color rgb="FF0F80A7"/>
    </mruColors>
  </colors>
  <extLst>
    <ext xmlns:x14="http://schemas.microsoft.com/office/spreadsheetml/2009/9/main" uri="{EB79DEF2-80B8-43e5-95BD-54CBDDF9020C}">
      <x14:slicerStyles defaultSlicerStyle="SlicerStyleLight1"/>
    </ext>
    <ext xmlns:x15="http://schemas.microsoft.com/office/spreadsheetml/2010/11/main" uri="{9260A510-F301-46a8-8635-F512D64BE5F5}">
      <x15:timelineStyles defaultTimelineStyle="TimeSlicerStyleLight1"/>
    </ext>
  </extLst>
</styleSheet>
</file>

<file path=xl/_rels/workbook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worksheet" Target="worksheets/sheet3.xml"/><Relationship Id="rId7" Type="http://schemas.openxmlformats.org/officeDocument/2006/relationships/sharedStrings" Target="sharedStrings.xml"/><Relationship Id="rId2" Type="http://schemas.openxmlformats.org/officeDocument/2006/relationships/worksheet" Target="worksheets/sheet2.xml"/><Relationship Id="rId1" Type="http://schemas.openxmlformats.org/officeDocument/2006/relationships/worksheet" Target="worksheets/sheet1.xml"/><Relationship Id="rId6" Type="http://schemas.openxmlformats.org/officeDocument/2006/relationships/styles" Target="styles.xml"/><Relationship Id="rId11" Type="http://schemas.openxmlformats.org/officeDocument/2006/relationships/customXml" Target="../customXml/item4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worksheet" Target="worksheets/sheet4.xml"/><Relationship Id="rId9" Type="http://schemas.openxmlformats.org/officeDocument/2006/relationships/customXml" Target="../customXml/item2.xml"/></Relationships>
</file>

<file path=xl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png"/></Relationships>
</file>

<file path=xl/drawings/drawing1.xml><?xml version="1.0" encoding="utf-8"?>
<xdr:wsDr xmlns:xdr="http://schemas.openxmlformats.org/drawingml/2006/spreadsheetDrawing" xmlns:a="http://schemas.openxmlformats.org/drawingml/2006/main">
  <xdr:twoCellAnchor editAs="oneCell">
    <xdr:from>
      <xdr:col>1</xdr:col>
      <xdr:colOff>66675</xdr:colOff>
      <xdr:row>2</xdr:row>
      <xdr:rowOff>0</xdr:rowOff>
    </xdr:from>
    <xdr:to>
      <xdr:col>1</xdr:col>
      <xdr:colOff>2524125</xdr:colOff>
      <xdr:row>4</xdr:row>
      <xdr:rowOff>142875</xdr:rowOff>
    </xdr:to>
    <xdr:pic>
      <xdr:nvPicPr>
        <xdr:cNvPr id="2" name="Picture 1" descr="Public Health Ontario&#10;Sante publique Ontario" title="PHO logo"/>
        <xdr:cNvPicPr/>
      </xdr:nvPicPr>
      <xdr:blipFill>
        <a:blip xmlns:r="http://schemas.openxmlformats.org/officeDocument/2006/relationships" r:embed="rId1"/>
        <a:stretch>
          <a:fillRect/>
        </a:stretch>
      </xdr:blipFill>
      <xdr:spPr>
        <a:xfrm>
          <a:off x="304800" y="323850"/>
          <a:ext cx="2457450" cy="466725"/>
        </a:xfrm>
        <a:prstGeom prst="rect">
          <a:avLst/>
        </a:prstGeom>
      </xdr:spPr>
    </xdr:pic>
    <xdr:clientData/>
  </xdr:twoCellAnchor>
  <xdr:twoCellAnchor editAs="oneCell">
    <xdr:from>
      <xdr:col>1</xdr:col>
      <xdr:colOff>7553325</xdr:colOff>
      <xdr:row>27</xdr:row>
      <xdr:rowOff>0</xdr:rowOff>
    </xdr:from>
    <xdr:to>
      <xdr:col>1</xdr:col>
      <xdr:colOff>8799195</xdr:colOff>
      <xdr:row>31</xdr:row>
      <xdr:rowOff>67310</xdr:rowOff>
    </xdr:to>
    <xdr:pic>
      <xdr:nvPicPr>
        <xdr:cNvPr id="4" name="Picture 3" descr="Ontario Agency for Health Protection and Promotion &#10;Agency de protection et de promotion de la santé" title="OAHPP logo"/>
        <xdr:cNvPicPr/>
      </xdr:nvPicPr>
      <xdr:blipFill>
        <a:blip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tretch>
          <a:fillRect/>
        </a:stretch>
      </xdr:blipFill>
      <xdr:spPr>
        <a:xfrm>
          <a:off x="7791450" y="8229600"/>
          <a:ext cx="1245870" cy="867410"/>
        </a:xfrm>
        <a:prstGeom prst="rect">
          <a:avLst/>
        </a:prstGeom>
      </xdr:spPr>
    </xdr:pic>
    <xdr:clientData/>
  </xdr:twoCellAnchor>
</xdr:wsDr>
</file>

<file path=xl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xl/worksheets/_rels/sheet1.xml.rels><?xml version="1.0" encoding="UTF-8" standalone="yes"?>
<Relationships xmlns="http://schemas.openxmlformats.org/package/2006/relationships"><Relationship Id="rId2" Type="http://schemas.openxmlformats.org/officeDocument/2006/relationships/drawing" Target="../drawings/drawing1.xml"/><Relationship Id="rId1" Type="http://schemas.openxmlformats.org/officeDocument/2006/relationships/printerSettings" Target="../printerSettings/printerSettings1.bin"/></Relationships>
</file>

<file path=xl/worksheets/_rels/sheet2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.bin"/></Relationships>
</file>

<file path=xl/worksheets/_rels/sheet3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3.bin"/></Relationships>
</file>

<file path=xl/worksheets/_rels/sheet4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4.bin"/></Relationships>
</file>

<file path=xl/worksheets/sheet1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sheetPr>
    <pageSetUpPr fitToPage="1"/>
  </sheetPr>
  <dimension ref="B8:K38"/>
  <sheetViews>
    <sheetView tabSelected="1" workbookViewId="0">
      <selection activeCell="F13" sqref="F13"/>
    </sheetView>
  </sheetViews>
  <sheetFormatPr defaultRowHeight="12.75" x14ac:dyDescent="0.2"/>
  <cols>
    <col min="1" max="1" width="3.5703125" style="23" customWidth="1"/>
    <col min="2" max="2" width="132.28515625" style="28" customWidth="1"/>
    <col min="3" max="3" width="9.42578125" style="23" customWidth="1"/>
    <col min="4" max="256" width="9.140625" style="23"/>
    <col min="257" max="257" width="3.5703125" style="23" customWidth="1"/>
    <col min="258" max="258" width="118.140625" style="23" customWidth="1"/>
    <col min="259" max="259" width="9.42578125" style="23" customWidth="1"/>
    <col min="260" max="512" width="9.140625" style="23"/>
    <col min="513" max="513" width="3.5703125" style="23" customWidth="1"/>
    <col min="514" max="514" width="118.140625" style="23" customWidth="1"/>
    <col min="515" max="515" width="9.42578125" style="23" customWidth="1"/>
    <col min="516" max="768" width="9.140625" style="23"/>
    <col min="769" max="769" width="3.5703125" style="23" customWidth="1"/>
    <col min="770" max="770" width="118.140625" style="23" customWidth="1"/>
    <col min="771" max="771" width="9.42578125" style="23" customWidth="1"/>
    <col min="772" max="1024" width="9.140625" style="23"/>
    <col min="1025" max="1025" width="3.5703125" style="23" customWidth="1"/>
    <col min="1026" max="1026" width="118.140625" style="23" customWidth="1"/>
    <col min="1027" max="1027" width="9.42578125" style="23" customWidth="1"/>
    <col min="1028" max="1280" width="9.140625" style="23"/>
    <col min="1281" max="1281" width="3.5703125" style="23" customWidth="1"/>
    <col min="1282" max="1282" width="118.140625" style="23" customWidth="1"/>
    <col min="1283" max="1283" width="9.42578125" style="23" customWidth="1"/>
    <col min="1284" max="1536" width="9.140625" style="23"/>
    <col min="1537" max="1537" width="3.5703125" style="23" customWidth="1"/>
    <col min="1538" max="1538" width="118.140625" style="23" customWidth="1"/>
    <col min="1539" max="1539" width="9.42578125" style="23" customWidth="1"/>
    <col min="1540" max="1792" width="9.140625" style="23"/>
    <col min="1793" max="1793" width="3.5703125" style="23" customWidth="1"/>
    <col min="1794" max="1794" width="118.140625" style="23" customWidth="1"/>
    <col min="1795" max="1795" width="9.42578125" style="23" customWidth="1"/>
    <col min="1796" max="2048" width="9.140625" style="23"/>
    <col min="2049" max="2049" width="3.5703125" style="23" customWidth="1"/>
    <col min="2050" max="2050" width="118.140625" style="23" customWidth="1"/>
    <col min="2051" max="2051" width="9.42578125" style="23" customWidth="1"/>
    <col min="2052" max="2304" width="9.140625" style="23"/>
    <col min="2305" max="2305" width="3.5703125" style="23" customWidth="1"/>
    <col min="2306" max="2306" width="118.140625" style="23" customWidth="1"/>
    <col min="2307" max="2307" width="9.42578125" style="23" customWidth="1"/>
    <col min="2308" max="2560" width="9.140625" style="23"/>
    <col min="2561" max="2561" width="3.5703125" style="23" customWidth="1"/>
    <col min="2562" max="2562" width="118.140625" style="23" customWidth="1"/>
    <col min="2563" max="2563" width="9.42578125" style="23" customWidth="1"/>
    <col min="2564" max="2816" width="9.140625" style="23"/>
    <col min="2817" max="2817" width="3.5703125" style="23" customWidth="1"/>
    <col min="2818" max="2818" width="118.140625" style="23" customWidth="1"/>
    <col min="2819" max="2819" width="9.42578125" style="23" customWidth="1"/>
    <col min="2820" max="3072" width="9.140625" style="23"/>
    <col min="3073" max="3073" width="3.5703125" style="23" customWidth="1"/>
    <col min="3074" max="3074" width="118.140625" style="23" customWidth="1"/>
    <col min="3075" max="3075" width="9.42578125" style="23" customWidth="1"/>
    <col min="3076" max="3328" width="9.140625" style="23"/>
    <col min="3329" max="3329" width="3.5703125" style="23" customWidth="1"/>
    <col min="3330" max="3330" width="118.140625" style="23" customWidth="1"/>
    <col min="3331" max="3331" width="9.42578125" style="23" customWidth="1"/>
    <col min="3332" max="3584" width="9.140625" style="23"/>
    <col min="3585" max="3585" width="3.5703125" style="23" customWidth="1"/>
    <col min="3586" max="3586" width="118.140625" style="23" customWidth="1"/>
    <col min="3587" max="3587" width="9.42578125" style="23" customWidth="1"/>
    <col min="3588" max="3840" width="9.140625" style="23"/>
    <col min="3841" max="3841" width="3.5703125" style="23" customWidth="1"/>
    <col min="3842" max="3842" width="118.140625" style="23" customWidth="1"/>
    <col min="3843" max="3843" width="9.42578125" style="23" customWidth="1"/>
    <col min="3844" max="4096" width="9.140625" style="23"/>
    <col min="4097" max="4097" width="3.5703125" style="23" customWidth="1"/>
    <col min="4098" max="4098" width="118.140625" style="23" customWidth="1"/>
    <col min="4099" max="4099" width="9.42578125" style="23" customWidth="1"/>
    <col min="4100" max="4352" width="9.140625" style="23"/>
    <col min="4353" max="4353" width="3.5703125" style="23" customWidth="1"/>
    <col min="4354" max="4354" width="118.140625" style="23" customWidth="1"/>
    <col min="4355" max="4355" width="9.42578125" style="23" customWidth="1"/>
    <col min="4356" max="4608" width="9.140625" style="23"/>
    <col min="4609" max="4609" width="3.5703125" style="23" customWidth="1"/>
    <col min="4610" max="4610" width="118.140625" style="23" customWidth="1"/>
    <col min="4611" max="4611" width="9.42578125" style="23" customWidth="1"/>
    <col min="4612" max="4864" width="9.140625" style="23"/>
    <col min="4865" max="4865" width="3.5703125" style="23" customWidth="1"/>
    <col min="4866" max="4866" width="118.140625" style="23" customWidth="1"/>
    <col min="4867" max="4867" width="9.42578125" style="23" customWidth="1"/>
    <col min="4868" max="5120" width="9.140625" style="23"/>
    <col min="5121" max="5121" width="3.5703125" style="23" customWidth="1"/>
    <col min="5122" max="5122" width="118.140625" style="23" customWidth="1"/>
    <col min="5123" max="5123" width="9.42578125" style="23" customWidth="1"/>
    <col min="5124" max="5376" width="9.140625" style="23"/>
    <col min="5377" max="5377" width="3.5703125" style="23" customWidth="1"/>
    <col min="5378" max="5378" width="118.140625" style="23" customWidth="1"/>
    <col min="5379" max="5379" width="9.42578125" style="23" customWidth="1"/>
    <col min="5380" max="5632" width="9.140625" style="23"/>
    <col min="5633" max="5633" width="3.5703125" style="23" customWidth="1"/>
    <col min="5634" max="5634" width="118.140625" style="23" customWidth="1"/>
    <col min="5635" max="5635" width="9.42578125" style="23" customWidth="1"/>
    <col min="5636" max="5888" width="9.140625" style="23"/>
    <col min="5889" max="5889" width="3.5703125" style="23" customWidth="1"/>
    <col min="5890" max="5890" width="118.140625" style="23" customWidth="1"/>
    <col min="5891" max="5891" width="9.42578125" style="23" customWidth="1"/>
    <col min="5892" max="6144" width="9.140625" style="23"/>
    <col min="6145" max="6145" width="3.5703125" style="23" customWidth="1"/>
    <col min="6146" max="6146" width="118.140625" style="23" customWidth="1"/>
    <col min="6147" max="6147" width="9.42578125" style="23" customWidth="1"/>
    <col min="6148" max="6400" width="9.140625" style="23"/>
    <col min="6401" max="6401" width="3.5703125" style="23" customWidth="1"/>
    <col min="6402" max="6402" width="118.140625" style="23" customWidth="1"/>
    <col min="6403" max="6403" width="9.42578125" style="23" customWidth="1"/>
    <col min="6404" max="6656" width="9.140625" style="23"/>
    <col min="6657" max="6657" width="3.5703125" style="23" customWidth="1"/>
    <col min="6658" max="6658" width="118.140625" style="23" customWidth="1"/>
    <col min="6659" max="6659" width="9.42578125" style="23" customWidth="1"/>
    <col min="6660" max="6912" width="9.140625" style="23"/>
    <col min="6913" max="6913" width="3.5703125" style="23" customWidth="1"/>
    <col min="6914" max="6914" width="118.140625" style="23" customWidth="1"/>
    <col min="6915" max="6915" width="9.42578125" style="23" customWidth="1"/>
    <col min="6916" max="7168" width="9.140625" style="23"/>
    <col min="7169" max="7169" width="3.5703125" style="23" customWidth="1"/>
    <col min="7170" max="7170" width="118.140625" style="23" customWidth="1"/>
    <col min="7171" max="7171" width="9.42578125" style="23" customWidth="1"/>
    <col min="7172" max="7424" width="9.140625" style="23"/>
    <col min="7425" max="7425" width="3.5703125" style="23" customWidth="1"/>
    <col min="7426" max="7426" width="118.140625" style="23" customWidth="1"/>
    <col min="7427" max="7427" width="9.42578125" style="23" customWidth="1"/>
    <col min="7428" max="7680" width="9.140625" style="23"/>
    <col min="7681" max="7681" width="3.5703125" style="23" customWidth="1"/>
    <col min="7682" max="7682" width="118.140625" style="23" customWidth="1"/>
    <col min="7683" max="7683" width="9.42578125" style="23" customWidth="1"/>
    <col min="7684" max="7936" width="9.140625" style="23"/>
    <col min="7937" max="7937" width="3.5703125" style="23" customWidth="1"/>
    <col min="7938" max="7938" width="118.140625" style="23" customWidth="1"/>
    <col min="7939" max="7939" width="9.42578125" style="23" customWidth="1"/>
    <col min="7940" max="8192" width="9.140625" style="23"/>
    <col min="8193" max="8193" width="3.5703125" style="23" customWidth="1"/>
    <col min="8194" max="8194" width="118.140625" style="23" customWidth="1"/>
    <col min="8195" max="8195" width="9.42578125" style="23" customWidth="1"/>
    <col min="8196" max="8448" width="9.140625" style="23"/>
    <col min="8449" max="8449" width="3.5703125" style="23" customWidth="1"/>
    <col min="8450" max="8450" width="118.140625" style="23" customWidth="1"/>
    <col min="8451" max="8451" width="9.42578125" style="23" customWidth="1"/>
    <col min="8452" max="8704" width="9.140625" style="23"/>
    <col min="8705" max="8705" width="3.5703125" style="23" customWidth="1"/>
    <col min="8706" max="8706" width="118.140625" style="23" customWidth="1"/>
    <col min="8707" max="8707" width="9.42578125" style="23" customWidth="1"/>
    <col min="8708" max="8960" width="9.140625" style="23"/>
    <col min="8961" max="8961" width="3.5703125" style="23" customWidth="1"/>
    <col min="8962" max="8962" width="118.140625" style="23" customWidth="1"/>
    <col min="8963" max="8963" width="9.42578125" style="23" customWidth="1"/>
    <col min="8964" max="9216" width="9.140625" style="23"/>
    <col min="9217" max="9217" width="3.5703125" style="23" customWidth="1"/>
    <col min="9218" max="9218" width="118.140625" style="23" customWidth="1"/>
    <col min="9219" max="9219" width="9.42578125" style="23" customWidth="1"/>
    <col min="9220" max="9472" width="9.140625" style="23"/>
    <col min="9473" max="9473" width="3.5703125" style="23" customWidth="1"/>
    <col min="9474" max="9474" width="118.140625" style="23" customWidth="1"/>
    <col min="9475" max="9475" width="9.42578125" style="23" customWidth="1"/>
    <col min="9476" max="9728" width="9.140625" style="23"/>
    <col min="9729" max="9729" width="3.5703125" style="23" customWidth="1"/>
    <col min="9730" max="9730" width="118.140625" style="23" customWidth="1"/>
    <col min="9731" max="9731" width="9.42578125" style="23" customWidth="1"/>
    <col min="9732" max="9984" width="9.140625" style="23"/>
    <col min="9985" max="9985" width="3.5703125" style="23" customWidth="1"/>
    <col min="9986" max="9986" width="118.140625" style="23" customWidth="1"/>
    <col min="9987" max="9987" width="9.42578125" style="23" customWidth="1"/>
    <col min="9988" max="10240" width="9.140625" style="23"/>
    <col min="10241" max="10241" width="3.5703125" style="23" customWidth="1"/>
    <col min="10242" max="10242" width="118.140625" style="23" customWidth="1"/>
    <col min="10243" max="10243" width="9.42578125" style="23" customWidth="1"/>
    <col min="10244" max="10496" width="9.140625" style="23"/>
    <col min="10497" max="10497" width="3.5703125" style="23" customWidth="1"/>
    <col min="10498" max="10498" width="118.140625" style="23" customWidth="1"/>
    <col min="10499" max="10499" width="9.42578125" style="23" customWidth="1"/>
    <col min="10500" max="10752" width="9.140625" style="23"/>
    <col min="10753" max="10753" width="3.5703125" style="23" customWidth="1"/>
    <col min="10754" max="10754" width="118.140625" style="23" customWidth="1"/>
    <col min="10755" max="10755" width="9.42578125" style="23" customWidth="1"/>
    <col min="10756" max="11008" width="9.140625" style="23"/>
    <col min="11009" max="11009" width="3.5703125" style="23" customWidth="1"/>
    <col min="11010" max="11010" width="118.140625" style="23" customWidth="1"/>
    <col min="11011" max="11011" width="9.42578125" style="23" customWidth="1"/>
    <col min="11012" max="11264" width="9.140625" style="23"/>
    <col min="11265" max="11265" width="3.5703125" style="23" customWidth="1"/>
    <col min="11266" max="11266" width="118.140625" style="23" customWidth="1"/>
    <col min="11267" max="11267" width="9.42578125" style="23" customWidth="1"/>
    <col min="11268" max="11520" width="9.140625" style="23"/>
    <col min="11521" max="11521" width="3.5703125" style="23" customWidth="1"/>
    <col min="11522" max="11522" width="118.140625" style="23" customWidth="1"/>
    <col min="11523" max="11523" width="9.42578125" style="23" customWidth="1"/>
    <col min="11524" max="11776" width="9.140625" style="23"/>
    <col min="11777" max="11777" width="3.5703125" style="23" customWidth="1"/>
    <col min="11778" max="11778" width="118.140625" style="23" customWidth="1"/>
    <col min="11779" max="11779" width="9.42578125" style="23" customWidth="1"/>
    <col min="11780" max="12032" width="9.140625" style="23"/>
    <col min="12033" max="12033" width="3.5703125" style="23" customWidth="1"/>
    <col min="12034" max="12034" width="118.140625" style="23" customWidth="1"/>
    <col min="12035" max="12035" width="9.42578125" style="23" customWidth="1"/>
    <col min="12036" max="12288" width="9.140625" style="23"/>
    <col min="12289" max="12289" width="3.5703125" style="23" customWidth="1"/>
    <col min="12290" max="12290" width="118.140625" style="23" customWidth="1"/>
    <col min="12291" max="12291" width="9.42578125" style="23" customWidth="1"/>
    <col min="12292" max="12544" width="9.140625" style="23"/>
    <col min="12545" max="12545" width="3.5703125" style="23" customWidth="1"/>
    <col min="12546" max="12546" width="118.140625" style="23" customWidth="1"/>
    <col min="12547" max="12547" width="9.42578125" style="23" customWidth="1"/>
    <col min="12548" max="12800" width="9.140625" style="23"/>
    <col min="12801" max="12801" width="3.5703125" style="23" customWidth="1"/>
    <col min="12802" max="12802" width="118.140625" style="23" customWidth="1"/>
    <col min="12803" max="12803" width="9.42578125" style="23" customWidth="1"/>
    <col min="12804" max="13056" width="9.140625" style="23"/>
    <col min="13057" max="13057" width="3.5703125" style="23" customWidth="1"/>
    <col min="13058" max="13058" width="118.140625" style="23" customWidth="1"/>
    <col min="13059" max="13059" width="9.42578125" style="23" customWidth="1"/>
    <col min="13060" max="13312" width="9.140625" style="23"/>
    <col min="13313" max="13313" width="3.5703125" style="23" customWidth="1"/>
    <col min="13314" max="13314" width="118.140625" style="23" customWidth="1"/>
    <col min="13315" max="13315" width="9.42578125" style="23" customWidth="1"/>
    <col min="13316" max="13568" width="9.140625" style="23"/>
    <col min="13569" max="13569" width="3.5703125" style="23" customWidth="1"/>
    <col min="13570" max="13570" width="118.140625" style="23" customWidth="1"/>
    <col min="13571" max="13571" width="9.42578125" style="23" customWidth="1"/>
    <col min="13572" max="13824" width="9.140625" style="23"/>
    <col min="13825" max="13825" width="3.5703125" style="23" customWidth="1"/>
    <col min="13826" max="13826" width="118.140625" style="23" customWidth="1"/>
    <col min="13827" max="13827" width="9.42578125" style="23" customWidth="1"/>
    <col min="13828" max="14080" width="9.140625" style="23"/>
    <col min="14081" max="14081" width="3.5703125" style="23" customWidth="1"/>
    <col min="14082" max="14082" width="118.140625" style="23" customWidth="1"/>
    <col min="14083" max="14083" width="9.42578125" style="23" customWidth="1"/>
    <col min="14084" max="14336" width="9.140625" style="23"/>
    <col min="14337" max="14337" width="3.5703125" style="23" customWidth="1"/>
    <col min="14338" max="14338" width="118.140625" style="23" customWidth="1"/>
    <col min="14339" max="14339" width="9.42578125" style="23" customWidth="1"/>
    <col min="14340" max="14592" width="9.140625" style="23"/>
    <col min="14593" max="14593" width="3.5703125" style="23" customWidth="1"/>
    <col min="14594" max="14594" width="118.140625" style="23" customWidth="1"/>
    <col min="14595" max="14595" width="9.42578125" style="23" customWidth="1"/>
    <col min="14596" max="14848" width="9.140625" style="23"/>
    <col min="14849" max="14849" width="3.5703125" style="23" customWidth="1"/>
    <col min="14850" max="14850" width="118.140625" style="23" customWidth="1"/>
    <col min="14851" max="14851" width="9.42578125" style="23" customWidth="1"/>
    <col min="14852" max="15104" width="9.140625" style="23"/>
    <col min="15105" max="15105" width="3.5703125" style="23" customWidth="1"/>
    <col min="15106" max="15106" width="118.140625" style="23" customWidth="1"/>
    <col min="15107" max="15107" width="9.42578125" style="23" customWidth="1"/>
    <col min="15108" max="15360" width="9.140625" style="23"/>
    <col min="15361" max="15361" width="3.5703125" style="23" customWidth="1"/>
    <col min="15362" max="15362" width="118.140625" style="23" customWidth="1"/>
    <col min="15363" max="15363" width="9.42578125" style="23" customWidth="1"/>
    <col min="15364" max="15616" width="9.140625" style="23"/>
    <col min="15617" max="15617" width="3.5703125" style="23" customWidth="1"/>
    <col min="15618" max="15618" width="118.140625" style="23" customWidth="1"/>
    <col min="15619" max="15619" width="9.42578125" style="23" customWidth="1"/>
    <col min="15620" max="15872" width="9.140625" style="23"/>
    <col min="15873" max="15873" width="3.5703125" style="23" customWidth="1"/>
    <col min="15874" max="15874" width="118.140625" style="23" customWidth="1"/>
    <col min="15875" max="15875" width="9.42578125" style="23" customWidth="1"/>
    <col min="15876" max="16128" width="9.140625" style="23"/>
    <col min="16129" max="16129" width="3.5703125" style="23" customWidth="1"/>
    <col min="16130" max="16130" width="118.140625" style="23" customWidth="1"/>
    <col min="16131" max="16131" width="9.42578125" style="23" customWidth="1"/>
    <col min="16132" max="16384" width="9.140625" style="23"/>
  </cols>
  <sheetData>
    <row r="8" spans="2:11" ht="67.5" customHeight="1" x14ac:dyDescent="0.4">
      <c r="B8" s="29" t="s">
        <v>63</v>
      </c>
      <c r="C8" s="22"/>
      <c r="D8" s="22"/>
      <c r="E8" s="22"/>
      <c r="F8" s="22"/>
      <c r="G8" s="22"/>
      <c r="H8" s="22"/>
      <c r="I8" s="22"/>
      <c r="J8" s="22"/>
      <c r="K8" s="22"/>
    </row>
    <row r="10" spans="2:11" ht="15.75" x14ac:dyDescent="0.25">
      <c r="B10" s="30" t="s">
        <v>58</v>
      </c>
    </row>
    <row r="11" spans="2:11" s="28" customFormat="1" ht="31.5" x14ac:dyDescent="0.25">
      <c r="B11" s="25" t="s">
        <v>66</v>
      </c>
    </row>
    <row r="12" spans="2:11" ht="15.75" x14ac:dyDescent="0.2">
      <c r="B12" s="26"/>
    </row>
    <row r="13" spans="2:11" ht="15.75" x14ac:dyDescent="0.25">
      <c r="B13" s="30" t="s">
        <v>62</v>
      </c>
    </row>
    <row r="14" spans="2:11" ht="15.75" x14ac:dyDescent="0.25">
      <c r="B14" s="24" t="s">
        <v>68</v>
      </c>
    </row>
    <row r="15" spans="2:11" ht="15" x14ac:dyDescent="0.2">
      <c r="B15" s="31" t="s">
        <v>64</v>
      </c>
    </row>
    <row r="16" spans="2:11" ht="15" x14ac:dyDescent="0.2">
      <c r="B16" s="31" t="s">
        <v>65</v>
      </c>
    </row>
    <row r="17" spans="2:2" ht="15" x14ac:dyDescent="0.2">
      <c r="B17" s="31" t="s">
        <v>72</v>
      </c>
    </row>
    <row r="18" spans="2:2" ht="15" x14ac:dyDescent="0.2">
      <c r="B18" s="31"/>
    </row>
    <row r="19" spans="2:2" ht="15.75" x14ac:dyDescent="0.25">
      <c r="B19" s="30" t="s">
        <v>56</v>
      </c>
    </row>
    <row r="20" spans="2:2" ht="31.5" x14ac:dyDescent="0.25">
      <c r="B20" s="25" t="s">
        <v>67</v>
      </c>
    </row>
    <row r="21" spans="2:2" ht="15.75" x14ac:dyDescent="0.25">
      <c r="B21" s="25"/>
    </row>
    <row r="22" spans="2:2" ht="15.75" x14ac:dyDescent="0.25">
      <c r="B22" s="30" t="s">
        <v>59</v>
      </c>
    </row>
    <row r="23" spans="2:2" ht="30" x14ac:dyDescent="0.2">
      <c r="B23" s="27" t="s">
        <v>60</v>
      </c>
    </row>
    <row r="24" spans="2:2" ht="15.75" x14ac:dyDescent="0.25">
      <c r="B24" s="25"/>
    </row>
    <row r="25" spans="2:2" ht="15.75" x14ac:dyDescent="0.25">
      <c r="B25" s="30" t="s">
        <v>57</v>
      </c>
    </row>
    <row r="26" spans="2:2" ht="15.75" x14ac:dyDescent="0.25">
      <c r="B26" s="25" t="s">
        <v>61</v>
      </c>
    </row>
    <row r="27" spans="2:2" ht="15.75" x14ac:dyDescent="0.25">
      <c r="B27" s="25"/>
    </row>
    <row r="28" spans="2:2" ht="15.75" x14ac:dyDescent="0.25">
      <c r="B28" s="25"/>
    </row>
    <row r="29" spans="2:2" ht="15.75" x14ac:dyDescent="0.25">
      <c r="B29" s="25"/>
    </row>
    <row r="30" spans="2:2" ht="15.75" x14ac:dyDescent="0.25">
      <c r="B30" s="25"/>
    </row>
    <row r="31" spans="2:2" ht="15.75" x14ac:dyDescent="0.25">
      <c r="B31" s="25"/>
    </row>
    <row r="32" spans="2:2" ht="15.75" x14ac:dyDescent="0.25">
      <c r="B32" s="25"/>
    </row>
    <row r="33" spans="2:2" ht="15.75" x14ac:dyDescent="0.25">
      <c r="B33" s="25"/>
    </row>
    <row r="34" spans="2:2" ht="15.75" x14ac:dyDescent="0.25">
      <c r="B34" s="25"/>
    </row>
    <row r="35" spans="2:2" ht="15.75" x14ac:dyDescent="0.25">
      <c r="B35" s="25"/>
    </row>
    <row r="36" spans="2:2" ht="15.75" x14ac:dyDescent="0.25">
      <c r="B36" s="25"/>
    </row>
    <row r="37" spans="2:2" ht="15.75" x14ac:dyDescent="0.25">
      <c r="B37" s="25"/>
    </row>
    <row r="38" spans="2:2" ht="15.75" x14ac:dyDescent="0.25">
      <c r="B38" s="25"/>
    </row>
  </sheetData>
  <pageMargins left="0.70866141732283472" right="0.70866141732283472" top="0.74803149606299213" bottom="0.74803149606299213" header="0.31496062992125984" footer="0.31496062992125984"/>
  <pageSetup scale="68" orientation="portrait" r:id="rId1"/>
  <drawing r:id="rId2"/>
</worksheet>
</file>

<file path=xl/worksheets/sheet2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L40"/>
  <sheetViews>
    <sheetView workbookViewId="0">
      <selection sqref="A1:L1"/>
    </sheetView>
  </sheetViews>
  <sheetFormatPr defaultRowHeight="15" x14ac:dyDescent="0.25"/>
  <cols>
    <col min="1" max="1" width="54.28515625" bestFit="1" customWidth="1"/>
    <col min="2" max="2" width="5.5703125" style="9" bestFit="1" customWidth="1"/>
    <col min="3" max="4" width="7.85546875" style="9" bestFit="1" customWidth="1"/>
    <col min="5" max="6" width="5.5703125" style="9" bestFit="1" customWidth="1"/>
    <col min="7" max="7" width="5.7109375" style="9" bestFit="1" customWidth="1"/>
    <col min="8" max="9" width="5.5703125" style="9" bestFit="1" customWidth="1"/>
    <col min="10" max="10" width="7.42578125" style="9" bestFit="1" customWidth="1"/>
    <col min="11" max="12" width="5.5703125" style="9" bestFit="1" customWidth="1"/>
  </cols>
  <sheetData>
    <row r="1" spans="1:12" ht="30" customHeight="1" x14ac:dyDescent="0.25">
      <c r="A1" s="6" t="s">
        <v>64</v>
      </c>
      <c r="B1" s="6"/>
      <c r="C1" s="6"/>
      <c r="D1" s="6"/>
      <c r="E1" s="6"/>
      <c r="F1" s="6"/>
      <c r="G1" s="6"/>
      <c r="H1" s="6"/>
      <c r="I1" s="6"/>
      <c r="J1" s="6"/>
      <c r="K1" s="6"/>
      <c r="L1" s="6"/>
    </row>
    <row r="2" spans="1:12" ht="30" customHeight="1" x14ac:dyDescent="0.25">
      <c r="A2" s="1" t="s">
        <v>0</v>
      </c>
      <c r="B2" s="10" t="s">
        <v>33</v>
      </c>
      <c r="C2" s="10" t="s">
        <v>2</v>
      </c>
      <c r="D2" s="11" t="s">
        <v>3</v>
      </c>
      <c r="E2" s="11" t="s">
        <v>34</v>
      </c>
      <c r="F2" s="11" t="s">
        <v>35</v>
      </c>
      <c r="G2" s="11" t="s">
        <v>6</v>
      </c>
      <c r="H2" s="11" t="s">
        <v>36</v>
      </c>
      <c r="I2" s="11" t="s">
        <v>37</v>
      </c>
      <c r="J2" s="11" t="s">
        <v>38</v>
      </c>
      <c r="K2" s="11" t="s">
        <v>39</v>
      </c>
      <c r="L2" s="11" t="s">
        <v>40</v>
      </c>
    </row>
    <row r="3" spans="1:12" x14ac:dyDescent="0.25">
      <c r="A3" s="2" t="s">
        <v>44</v>
      </c>
      <c r="B3" s="12">
        <v>96.4</v>
      </c>
      <c r="C3" s="12">
        <v>96.4</v>
      </c>
      <c r="D3" s="13">
        <v>98.3</v>
      </c>
      <c r="E3" s="13">
        <v>94.4</v>
      </c>
      <c r="F3" s="13">
        <v>94.4</v>
      </c>
      <c r="G3" s="13">
        <v>94.3</v>
      </c>
      <c r="H3" s="13">
        <v>94.4</v>
      </c>
      <c r="I3" s="13">
        <v>91.9</v>
      </c>
      <c r="J3" s="13">
        <v>87.1</v>
      </c>
      <c r="K3" s="13">
        <v>98</v>
      </c>
      <c r="L3" s="13">
        <v>72.599999999999994</v>
      </c>
    </row>
    <row r="4" spans="1:12" x14ac:dyDescent="0.25">
      <c r="A4" s="3" t="s">
        <v>8</v>
      </c>
      <c r="B4" s="14">
        <v>95.2</v>
      </c>
      <c r="C4" s="14">
        <v>95.1</v>
      </c>
      <c r="D4" s="15">
        <v>97.3</v>
      </c>
      <c r="E4" s="15">
        <v>92.6</v>
      </c>
      <c r="F4" s="15">
        <v>92.6</v>
      </c>
      <c r="G4" s="15">
        <v>92.8</v>
      </c>
      <c r="H4" s="15">
        <v>92.6</v>
      </c>
      <c r="I4" s="15">
        <v>88.9</v>
      </c>
      <c r="J4" s="15">
        <v>84.3</v>
      </c>
      <c r="K4" s="15">
        <v>96.4</v>
      </c>
      <c r="L4" s="15">
        <v>61.2</v>
      </c>
    </row>
    <row r="5" spans="1:12" x14ac:dyDescent="0.25">
      <c r="A5" s="2" t="s">
        <v>49</v>
      </c>
      <c r="B5" s="12">
        <v>94.7</v>
      </c>
      <c r="C5" s="12">
        <v>94.5</v>
      </c>
      <c r="D5" s="13">
        <v>97</v>
      </c>
      <c r="E5" s="13">
        <v>95</v>
      </c>
      <c r="F5" s="13">
        <v>95</v>
      </c>
      <c r="G5" s="13">
        <v>95.1</v>
      </c>
      <c r="H5" s="13">
        <v>94.9</v>
      </c>
      <c r="I5" s="13">
        <v>88.6</v>
      </c>
      <c r="J5" s="13">
        <v>83.2</v>
      </c>
      <c r="K5" s="13">
        <v>95.1</v>
      </c>
      <c r="L5" s="13">
        <v>68.3</v>
      </c>
    </row>
    <row r="6" spans="1:12" x14ac:dyDescent="0.25">
      <c r="A6" s="3" t="s">
        <v>47</v>
      </c>
      <c r="B6" s="14">
        <v>94.7</v>
      </c>
      <c r="C6" s="14">
        <v>94.6</v>
      </c>
      <c r="D6" s="15">
        <v>97.3</v>
      </c>
      <c r="E6" s="15">
        <v>91.7</v>
      </c>
      <c r="F6" s="15">
        <v>91.7</v>
      </c>
      <c r="G6" s="15">
        <v>92.5</v>
      </c>
      <c r="H6" s="15">
        <v>91.6</v>
      </c>
      <c r="I6" s="15">
        <v>80</v>
      </c>
      <c r="J6" s="15">
        <v>80</v>
      </c>
      <c r="K6" s="15">
        <v>96.6</v>
      </c>
      <c r="L6" s="15">
        <v>60.9</v>
      </c>
    </row>
    <row r="7" spans="1:12" x14ac:dyDescent="0.25">
      <c r="A7" s="2" t="s">
        <v>9</v>
      </c>
      <c r="B7" s="12">
        <v>89.7</v>
      </c>
      <c r="C7" s="12">
        <v>89.6</v>
      </c>
      <c r="D7" s="13">
        <v>97.4</v>
      </c>
      <c r="E7" s="13">
        <v>78.599999999999994</v>
      </c>
      <c r="F7" s="13">
        <v>78.599999999999994</v>
      </c>
      <c r="G7" s="13">
        <v>78.599999999999994</v>
      </c>
      <c r="H7" s="13">
        <v>78.599999999999994</v>
      </c>
      <c r="I7" s="13">
        <v>85.6</v>
      </c>
      <c r="J7" s="13">
        <v>84.4</v>
      </c>
      <c r="K7" s="13">
        <v>94.1</v>
      </c>
      <c r="L7" s="13">
        <v>46.1</v>
      </c>
    </row>
    <row r="8" spans="1:12" x14ac:dyDescent="0.25">
      <c r="A8" s="3" t="s">
        <v>10</v>
      </c>
      <c r="B8" s="14">
        <v>93.5</v>
      </c>
      <c r="C8" s="14">
        <v>93.5</v>
      </c>
      <c r="D8" s="15">
        <v>96.1</v>
      </c>
      <c r="E8" s="15">
        <v>91.4</v>
      </c>
      <c r="F8" s="15">
        <v>91.4</v>
      </c>
      <c r="G8" s="15">
        <v>91.7</v>
      </c>
      <c r="H8" s="15">
        <v>91.4</v>
      </c>
      <c r="I8" s="15">
        <v>86.7</v>
      </c>
      <c r="J8" s="15">
        <v>85.9</v>
      </c>
      <c r="K8" s="15">
        <v>95</v>
      </c>
      <c r="L8" s="15">
        <v>69.5</v>
      </c>
    </row>
    <row r="9" spans="1:12" x14ac:dyDescent="0.25">
      <c r="A9" s="2" t="s">
        <v>45</v>
      </c>
      <c r="B9" s="12">
        <v>90.4</v>
      </c>
      <c r="C9" s="12">
        <v>90.4</v>
      </c>
      <c r="D9" s="13">
        <v>93.1</v>
      </c>
      <c r="E9" s="13">
        <v>89.1</v>
      </c>
      <c r="F9" s="13">
        <v>89.1</v>
      </c>
      <c r="G9" s="13">
        <v>89.5</v>
      </c>
      <c r="H9" s="13">
        <v>89</v>
      </c>
      <c r="I9" s="13">
        <v>83</v>
      </c>
      <c r="J9" s="13">
        <v>81.099999999999994</v>
      </c>
      <c r="K9" s="13">
        <v>90.9</v>
      </c>
      <c r="L9" s="13">
        <v>63.1</v>
      </c>
    </row>
    <row r="10" spans="1:12" x14ac:dyDescent="0.25">
      <c r="A10" s="3" t="s">
        <v>11</v>
      </c>
      <c r="B10" s="14">
        <v>95.3</v>
      </c>
      <c r="C10" s="14">
        <v>95.3</v>
      </c>
      <c r="D10" s="15">
        <v>97</v>
      </c>
      <c r="E10" s="15">
        <v>94.6</v>
      </c>
      <c r="F10" s="15">
        <v>94.6</v>
      </c>
      <c r="G10" s="15">
        <v>95.3</v>
      </c>
      <c r="H10" s="15">
        <v>94.5</v>
      </c>
      <c r="I10" s="15">
        <v>88.8</v>
      </c>
      <c r="J10" s="15">
        <v>85.6</v>
      </c>
      <c r="K10" s="15">
        <v>95.8</v>
      </c>
      <c r="L10" s="15">
        <v>67.099999999999994</v>
      </c>
    </row>
    <row r="11" spans="1:12" x14ac:dyDescent="0.25">
      <c r="A11" s="2" t="s">
        <v>12</v>
      </c>
      <c r="B11" s="12">
        <v>92.3</v>
      </c>
      <c r="C11" s="12">
        <v>92.4</v>
      </c>
      <c r="D11" s="13">
        <v>96.5</v>
      </c>
      <c r="E11" s="13">
        <v>90.1</v>
      </c>
      <c r="F11" s="13">
        <v>90.1</v>
      </c>
      <c r="G11" s="13">
        <v>89.9</v>
      </c>
      <c r="H11" s="13">
        <v>89.9</v>
      </c>
      <c r="I11" s="13">
        <v>82.9</v>
      </c>
      <c r="J11" s="13">
        <v>76.099999999999994</v>
      </c>
      <c r="K11" s="13">
        <v>94.7</v>
      </c>
      <c r="L11" s="13">
        <v>60.6</v>
      </c>
    </row>
    <row r="12" spans="1:12" x14ac:dyDescent="0.25">
      <c r="A12" s="3" t="s">
        <v>13</v>
      </c>
      <c r="B12" s="14">
        <v>94.2</v>
      </c>
      <c r="C12" s="14">
        <v>94.2</v>
      </c>
      <c r="D12" s="15">
        <v>96.7</v>
      </c>
      <c r="E12" s="15">
        <v>92.8</v>
      </c>
      <c r="F12" s="15">
        <v>92.8</v>
      </c>
      <c r="G12" s="15">
        <v>93.1</v>
      </c>
      <c r="H12" s="15">
        <v>92.8</v>
      </c>
      <c r="I12" s="15">
        <v>83.1</v>
      </c>
      <c r="J12" s="15">
        <v>84.1</v>
      </c>
      <c r="K12" s="15">
        <v>95.7</v>
      </c>
      <c r="L12" s="15">
        <v>58.9</v>
      </c>
    </row>
    <row r="13" spans="1:12" x14ac:dyDescent="0.25">
      <c r="A13" s="2" t="s">
        <v>46</v>
      </c>
      <c r="B13" s="12">
        <v>83.9</v>
      </c>
      <c r="C13" s="12">
        <v>83.7</v>
      </c>
      <c r="D13" s="13">
        <v>94.7</v>
      </c>
      <c r="E13" s="13">
        <v>68.2</v>
      </c>
      <c r="F13" s="13">
        <v>68.2</v>
      </c>
      <c r="G13" s="13">
        <v>67.7</v>
      </c>
      <c r="H13" s="13">
        <v>68</v>
      </c>
      <c r="I13" s="13">
        <v>82.6</v>
      </c>
      <c r="J13" s="13">
        <v>78.3</v>
      </c>
      <c r="K13" s="13">
        <v>87.6</v>
      </c>
      <c r="L13" s="13">
        <v>40.9</v>
      </c>
    </row>
    <row r="14" spans="1:12" x14ac:dyDescent="0.25">
      <c r="A14" s="3" t="s">
        <v>48</v>
      </c>
      <c r="B14" s="14">
        <v>96.1</v>
      </c>
      <c r="C14" s="14">
        <v>96.1</v>
      </c>
      <c r="D14" s="15">
        <v>97.3</v>
      </c>
      <c r="E14" s="15">
        <v>93.9</v>
      </c>
      <c r="F14" s="15">
        <v>93.9</v>
      </c>
      <c r="G14" s="15">
        <v>94.1</v>
      </c>
      <c r="H14" s="15">
        <v>93.8</v>
      </c>
      <c r="I14" s="15">
        <v>87.7</v>
      </c>
      <c r="J14" s="15">
        <v>82.2</v>
      </c>
      <c r="K14" s="15">
        <v>96.3</v>
      </c>
      <c r="L14" s="15">
        <v>56.7</v>
      </c>
    </row>
    <row r="15" spans="1:12" x14ac:dyDescent="0.25">
      <c r="A15" s="2" t="s">
        <v>14</v>
      </c>
      <c r="B15" s="12">
        <v>94.5</v>
      </c>
      <c r="C15" s="12">
        <v>94.5</v>
      </c>
      <c r="D15" s="13">
        <v>96.8</v>
      </c>
      <c r="E15" s="13">
        <v>93.5</v>
      </c>
      <c r="F15" s="13">
        <v>93.5</v>
      </c>
      <c r="G15" s="13">
        <v>93</v>
      </c>
      <c r="H15" s="13">
        <v>93.5</v>
      </c>
      <c r="I15" s="13">
        <v>88.5</v>
      </c>
      <c r="J15" s="13">
        <v>85.5</v>
      </c>
      <c r="K15" s="13">
        <v>95.5</v>
      </c>
      <c r="L15" s="13">
        <v>60.8</v>
      </c>
    </row>
    <row r="16" spans="1:12" x14ac:dyDescent="0.25">
      <c r="A16" s="3" t="s">
        <v>15</v>
      </c>
      <c r="B16" s="14">
        <v>97.6</v>
      </c>
      <c r="C16" s="14">
        <v>97.6</v>
      </c>
      <c r="D16" s="15">
        <v>98.8</v>
      </c>
      <c r="E16" s="15">
        <v>96.5</v>
      </c>
      <c r="F16" s="15">
        <v>96.5</v>
      </c>
      <c r="G16" s="15">
        <v>96.7</v>
      </c>
      <c r="H16" s="15">
        <v>96.5</v>
      </c>
      <c r="I16" s="15">
        <v>90.9</v>
      </c>
      <c r="J16" s="15">
        <v>88.2</v>
      </c>
      <c r="K16" s="15">
        <v>97.8</v>
      </c>
      <c r="L16" s="15">
        <v>73.3</v>
      </c>
    </row>
    <row r="17" spans="1:12" x14ac:dyDescent="0.25">
      <c r="A17" s="2" t="s">
        <v>16</v>
      </c>
      <c r="B17" s="12">
        <v>95.3</v>
      </c>
      <c r="C17" s="12">
        <v>95.3</v>
      </c>
      <c r="D17" s="13">
        <v>97.3</v>
      </c>
      <c r="E17" s="13">
        <v>94.1</v>
      </c>
      <c r="F17" s="13">
        <v>94.1</v>
      </c>
      <c r="G17" s="13">
        <v>94.7</v>
      </c>
      <c r="H17" s="13">
        <v>94.1</v>
      </c>
      <c r="I17" s="13">
        <v>85.9</v>
      </c>
      <c r="J17" s="13">
        <v>74.900000000000006</v>
      </c>
      <c r="K17" s="13">
        <v>96.6</v>
      </c>
      <c r="L17" s="13">
        <v>53.2</v>
      </c>
    </row>
    <row r="18" spans="1:12" x14ac:dyDescent="0.25">
      <c r="A18" s="3" t="s">
        <v>50</v>
      </c>
      <c r="B18" s="14">
        <v>93.9</v>
      </c>
      <c r="C18" s="14">
        <v>93.9</v>
      </c>
      <c r="D18" s="15">
        <v>96.8</v>
      </c>
      <c r="E18" s="15">
        <v>91.9</v>
      </c>
      <c r="F18" s="15">
        <v>91.9</v>
      </c>
      <c r="G18" s="15">
        <v>92</v>
      </c>
      <c r="H18" s="15">
        <v>91.9</v>
      </c>
      <c r="I18" s="15">
        <v>87.8</v>
      </c>
      <c r="J18" s="15">
        <v>83.8</v>
      </c>
      <c r="K18" s="15">
        <v>94.4</v>
      </c>
      <c r="L18" s="15">
        <v>66.900000000000006</v>
      </c>
    </row>
    <row r="19" spans="1:12" x14ac:dyDescent="0.25">
      <c r="A19" s="2" t="s">
        <v>17</v>
      </c>
      <c r="B19" s="12">
        <v>89.7</v>
      </c>
      <c r="C19" s="12">
        <v>89.7</v>
      </c>
      <c r="D19" s="13">
        <v>93.9</v>
      </c>
      <c r="E19" s="13">
        <v>85.1</v>
      </c>
      <c r="F19" s="13">
        <v>85.1</v>
      </c>
      <c r="G19" s="13">
        <v>85.9</v>
      </c>
      <c r="H19" s="13">
        <v>85</v>
      </c>
      <c r="I19" s="13">
        <v>81.2</v>
      </c>
      <c r="J19" s="13">
        <v>79.5</v>
      </c>
      <c r="K19" s="13">
        <v>92.1</v>
      </c>
      <c r="L19" s="13">
        <v>61</v>
      </c>
    </row>
    <row r="20" spans="1:12" x14ac:dyDescent="0.25">
      <c r="A20" s="3" t="s">
        <v>51</v>
      </c>
      <c r="B20" s="14">
        <v>94.2</v>
      </c>
      <c r="C20" s="14">
        <v>94.2</v>
      </c>
      <c r="D20" s="15">
        <v>97.1</v>
      </c>
      <c r="E20" s="15">
        <v>93</v>
      </c>
      <c r="F20" s="15">
        <v>93</v>
      </c>
      <c r="G20" s="15">
        <v>93.4</v>
      </c>
      <c r="H20" s="15">
        <v>93</v>
      </c>
      <c r="I20" s="15">
        <v>85.3</v>
      </c>
      <c r="J20" s="15">
        <v>85</v>
      </c>
      <c r="K20" s="15">
        <v>95.2</v>
      </c>
      <c r="L20" s="15">
        <v>63.2</v>
      </c>
    </row>
    <row r="21" spans="1:12" x14ac:dyDescent="0.25">
      <c r="A21" s="2" t="s">
        <v>18</v>
      </c>
      <c r="B21" s="12">
        <v>97.8</v>
      </c>
      <c r="C21" s="12">
        <v>97.8</v>
      </c>
      <c r="D21" s="13">
        <v>98.7</v>
      </c>
      <c r="E21" s="13">
        <v>97.2</v>
      </c>
      <c r="F21" s="13">
        <v>97.2</v>
      </c>
      <c r="G21" s="13">
        <v>97.2</v>
      </c>
      <c r="H21" s="13">
        <v>97.2</v>
      </c>
      <c r="I21" s="13">
        <v>94</v>
      </c>
      <c r="J21" s="13">
        <v>89.4</v>
      </c>
      <c r="K21" s="13">
        <v>98.4</v>
      </c>
      <c r="L21" s="13">
        <v>72.599999999999994</v>
      </c>
    </row>
    <row r="22" spans="1:12" x14ac:dyDescent="0.25">
      <c r="A22" s="3" t="s">
        <v>19</v>
      </c>
      <c r="B22" s="14">
        <v>88.2</v>
      </c>
      <c r="C22" s="14">
        <v>88.2</v>
      </c>
      <c r="D22" s="15">
        <v>93.6</v>
      </c>
      <c r="E22" s="15">
        <v>83.7</v>
      </c>
      <c r="F22" s="15">
        <v>83.7</v>
      </c>
      <c r="G22" s="15">
        <v>84.5</v>
      </c>
      <c r="H22" s="15">
        <v>83.7</v>
      </c>
      <c r="I22" s="15">
        <v>79.900000000000006</v>
      </c>
      <c r="J22" s="15">
        <v>81.099999999999994</v>
      </c>
      <c r="K22" s="15">
        <v>91.8</v>
      </c>
      <c r="L22" s="15">
        <v>39.9</v>
      </c>
    </row>
    <row r="23" spans="1:12" x14ac:dyDescent="0.25">
      <c r="A23" s="2" t="s">
        <v>20</v>
      </c>
      <c r="B23" s="12">
        <v>94.5</v>
      </c>
      <c r="C23" s="12">
        <v>94.4</v>
      </c>
      <c r="D23" s="13">
        <v>98.4</v>
      </c>
      <c r="E23" s="13">
        <v>87.3</v>
      </c>
      <c r="F23" s="13">
        <v>87.3</v>
      </c>
      <c r="G23" s="13">
        <v>87.8</v>
      </c>
      <c r="H23" s="13">
        <v>87.3</v>
      </c>
      <c r="I23" s="13">
        <v>84.3</v>
      </c>
      <c r="J23" s="13">
        <v>83.7</v>
      </c>
      <c r="K23" s="13">
        <v>96.9</v>
      </c>
      <c r="L23" s="13">
        <v>57.9</v>
      </c>
    </row>
    <row r="24" spans="1:12" x14ac:dyDescent="0.25">
      <c r="A24" s="3" t="s">
        <v>52</v>
      </c>
      <c r="B24" s="14">
        <v>91</v>
      </c>
      <c r="C24" s="14">
        <v>91</v>
      </c>
      <c r="D24" s="15">
        <v>91.9</v>
      </c>
      <c r="E24" s="15">
        <v>90.7</v>
      </c>
      <c r="F24" s="15">
        <v>90.7</v>
      </c>
      <c r="G24" s="15">
        <v>91</v>
      </c>
      <c r="H24" s="15">
        <v>90.7</v>
      </c>
      <c r="I24" s="15">
        <v>82.5</v>
      </c>
      <c r="J24" s="15">
        <v>76.8</v>
      </c>
      <c r="K24" s="15">
        <v>91.2</v>
      </c>
      <c r="L24" s="15">
        <v>61.4</v>
      </c>
    </row>
    <row r="25" spans="1:12" x14ac:dyDescent="0.25">
      <c r="A25" s="2" t="s">
        <v>21</v>
      </c>
      <c r="B25" s="12">
        <v>91.2</v>
      </c>
      <c r="C25" s="12">
        <v>90.9</v>
      </c>
      <c r="D25" s="13">
        <v>97.7</v>
      </c>
      <c r="E25" s="13">
        <v>82.5</v>
      </c>
      <c r="F25" s="13">
        <v>82.4</v>
      </c>
      <c r="G25" s="13">
        <v>82.5</v>
      </c>
      <c r="H25" s="13">
        <v>82.2</v>
      </c>
      <c r="I25" s="13">
        <v>79.2</v>
      </c>
      <c r="J25" s="13">
        <v>76.099999999999994</v>
      </c>
      <c r="K25" s="13">
        <v>96</v>
      </c>
      <c r="L25" s="13">
        <v>35.9</v>
      </c>
    </row>
    <row r="26" spans="1:12" x14ac:dyDescent="0.25">
      <c r="A26" s="3" t="s">
        <v>22</v>
      </c>
      <c r="B26" s="14">
        <v>95.5</v>
      </c>
      <c r="C26" s="14">
        <v>95.5</v>
      </c>
      <c r="D26" s="15">
        <v>96.5</v>
      </c>
      <c r="E26" s="15">
        <v>93.8</v>
      </c>
      <c r="F26" s="15">
        <v>93.8</v>
      </c>
      <c r="G26" s="15">
        <v>93.9</v>
      </c>
      <c r="H26" s="15">
        <v>93.8</v>
      </c>
      <c r="I26" s="15">
        <v>89.9</v>
      </c>
      <c r="J26" s="15">
        <v>86.4</v>
      </c>
      <c r="K26" s="15">
        <v>96.3</v>
      </c>
      <c r="L26" s="15">
        <v>72.599999999999994</v>
      </c>
    </row>
    <row r="27" spans="1:12" x14ac:dyDescent="0.25">
      <c r="A27" s="2" t="s">
        <v>23</v>
      </c>
      <c r="B27" s="12">
        <v>92.9</v>
      </c>
      <c r="C27" s="12">
        <v>92.9</v>
      </c>
      <c r="D27" s="13">
        <v>97.2</v>
      </c>
      <c r="E27" s="13">
        <v>87.7</v>
      </c>
      <c r="F27" s="13">
        <v>87.7</v>
      </c>
      <c r="G27" s="13">
        <v>88.2</v>
      </c>
      <c r="H27" s="13">
        <v>87.6</v>
      </c>
      <c r="I27" s="13">
        <v>88</v>
      </c>
      <c r="J27" s="13">
        <v>78.7</v>
      </c>
      <c r="K27" s="13">
        <v>95.3</v>
      </c>
      <c r="L27" s="13">
        <v>60.2</v>
      </c>
    </row>
    <row r="28" spans="1:12" x14ac:dyDescent="0.25">
      <c r="A28" s="3" t="s">
        <v>24</v>
      </c>
      <c r="B28" s="14">
        <v>96.4</v>
      </c>
      <c r="C28" s="14">
        <v>96.4</v>
      </c>
      <c r="D28" s="15">
        <v>98.2</v>
      </c>
      <c r="E28" s="15">
        <v>94.8</v>
      </c>
      <c r="F28" s="15">
        <v>94.8</v>
      </c>
      <c r="G28" s="15">
        <v>94.8</v>
      </c>
      <c r="H28" s="15">
        <v>94.8</v>
      </c>
      <c r="I28" s="15">
        <v>87.4</v>
      </c>
      <c r="J28" s="15">
        <v>88.3</v>
      </c>
      <c r="K28" s="15">
        <v>97.5</v>
      </c>
      <c r="L28" s="15">
        <v>76.5</v>
      </c>
    </row>
    <row r="29" spans="1:12" x14ac:dyDescent="0.25">
      <c r="A29" s="2" t="s">
        <v>53</v>
      </c>
      <c r="B29" s="12">
        <v>97.1</v>
      </c>
      <c r="C29" s="12">
        <v>97.1</v>
      </c>
      <c r="D29" s="13">
        <v>98.3</v>
      </c>
      <c r="E29" s="13">
        <v>95.6</v>
      </c>
      <c r="F29" s="13">
        <v>95.6</v>
      </c>
      <c r="G29" s="13">
        <v>95.8</v>
      </c>
      <c r="H29" s="13">
        <v>95.6</v>
      </c>
      <c r="I29" s="13">
        <v>80.099999999999994</v>
      </c>
      <c r="J29" s="13">
        <v>77.400000000000006</v>
      </c>
      <c r="K29" s="13">
        <v>97.7</v>
      </c>
      <c r="L29" s="13">
        <v>69.5</v>
      </c>
    </row>
    <row r="30" spans="1:12" x14ac:dyDescent="0.25">
      <c r="A30" s="3" t="s">
        <v>54</v>
      </c>
      <c r="B30" s="14">
        <v>95.5</v>
      </c>
      <c r="C30" s="14">
        <v>95.5</v>
      </c>
      <c r="D30" s="15">
        <v>97.4</v>
      </c>
      <c r="E30" s="15">
        <v>93.3</v>
      </c>
      <c r="F30" s="15">
        <v>93.3</v>
      </c>
      <c r="G30" s="15">
        <v>93.7</v>
      </c>
      <c r="H30" s="15">
        <v>93.2</v>
      </c>
      <c r="I30" s="15">
        <v>84.8</v>
      </c>
      <c r="J30" s="15">
        <v>81.900000000000006</v>
      </c>
      <c r="K30" s="15">
        <v>96.3</v>
      </c>
      <c r="L30" s="15">
        <v>60.7</v>
      </c>
    </row>
    <row r="31" spans="1:12" x14ac:dyDescent="0.25">
      <c r="A31" s="2" t="s">
        <v>25</v>
      </c>
      <c r="B31" s="12">
        <v>96.6</v>
      </c>
      <c r="C31" s="12">
        <v>96.6</v>
      </c>
      <c r="D31" s="13">
        <v>97.9</v>
      </c>
      <c r="E31" s="13">
        <v>95.2</v>
      </c>
      <c r="F31" s="13">
        <v>95.2</v>
      </c>
      <c r="G31" s="13">
        <v>95.6</v>
      </c>
      <c r="H31" s="13">
        <v>95.2</v>
      </c>
      <c r="I31" s="13">
        <v>89.4</v>
      </c>
      <c r="J31" s="13">
        <v>82.7</v>
      </c>
      <c r="K31" s="13">
        <v>97</v>
      </c>
      <c r="L31" s="13">
        <v>63.4</v>
      </c>
    </row>
    <row r="32" spans="1:12" x14ac:dyDescent="0.25">
      <c r="A32" s="3" t="s">
        <v>26</v>
      </c>
      <c r="B32" s="14">
        <v>88.2</v>
      </c>
      <c r="C32" s="14">
        <v>88.2</v>
      </c>
      <c r="D32" s="15">
        <v>94.3</v>
      </c>
      <c r="E32" s="15">
        <v>80.8</v>
      </c>
      <c r="F32" s="15">
        <v>80.8</v>
      </c>
      <c r="G32" s="15">
        <v>81.3</v>
      </c>
      <c r="H32" s="15">
        <v>80.8</v>
      </c>
      <c r="I32" s="15">
        <v>83</v>
      </c>
      <c r="J32" s="15">
        <v>81.8</v>
      </c>
      <c r="K32" s="15">
        <v>92</v>
      </c>
      <c r="L32" s="15">
        <v>58.7</v>
      </c>
    </row>
    <row r="33" spans="1:12" x14ac:dyDescent="0.25">
      <c r="A33" s="2" t="s">
        <v>27</v>
      </c>
      <c r="B33" s="12">
        <v>94.9</v>
      </c>
      <c r="C33" s="12">
        <v>94.9</v>
      </c>
      <c r="D33" s="13">
        <v>97.7</v>
      </c>
      <c r="E33" s="13">
        <v>93.2</v>
      </c>
      <c r="F33" s="13">
        <v>93.4</v>
      </c>
      <c r="G33" s="13">
        <v>94.4</v>
      </c>
      <c r="H33" s="13">
        <v>93.3</v>
      </c>
      <c r="I33" s="13">
        <v>82.1</v>
      </c>
      <c r="J33" s="13">
        <v>79.599999999999994</v>
      </c>
      <c r="K33" s="13">
        <v>97.2</v>
      </c>
      <c r="L33" s="13">
        <v>49.8</v>
      </c>
    </row>
    <row r="34" spans="1:12" x14ac:dyDescent="0.25">
      <c r="A34" s="3" t="s">
        <v>28</v>
      </c>
      <c r="B34" s="14">
        <v>97.1</v>
      </c>
      <c r="C34" s="14">
        <v>97.1</v>
      </c>
      <c r="D34" s="15">
        <v>99</v>
      </c>
      <c r="E34" s="15">
        <v>93.9</v>
      </c>
      <c r="F34" s="15">
        <v>93.9</v>
      </c>
      <c r="G34" s="15">
        <v>93.9</v>
      </c>
      <c r="H34" s="15">
        <v>93.9</v>
      </c>
      <c r="I34" s="15">
        <v>95.5</v>
      </c>
      <c r="J34" s="15">
        <v>92.9</v>
      </c>
      <c r="K34" s="15">
        <v>98.7</v>
      </c>
      <c r="L34" s="15">
        <v>77.599999999999994</v>
      </c>
    </row>
    <row r="35" spans="1:12" x14ac:dyDescent="0.25">
      <c r="A35" s="2" t="s">
        <v>29</v>
      </c>
      <c r="B35" s="12">
        <v>88.1</v>
      </c>
      <c r="C35" s="12">
        <v>87.9</v>
      </c>
      <c r="D35" s="13">
        <v>95.7</v>
      </c>
      <c r="E35" s="13">
        <v>78.7</v>
      </c>
      <c r="F35" s="13">
        <v>78.7</v>
      </c>
      <c r="G35" s="13">
        <v>79.099999999999994</v>
      </c>
      <c r="H35" s="13">
        <v>78.400000000000006</v>
      </c>
      <c r="I35" s="13">
        <v>77.3</v>
      </c>
      <c r="J35" s="13">
        <v>73.7</v>
      </c>
      <c r="K35" s="13">
        <v>93.3</v>
      </c>
      <c r="L35" s="13">
        <v>44.2</v>
      </c>
    </row>
    <row r="36" spans="1:12" x14ac:dyDescent="0.25">
      <c r="A36" s="3" t="s">
        <v>30</v>
      </c>
      <c r="B36" s="14">
        <v>94</v>
      </c>
      <c r="C36" s="14">
        <v>94</v>
      </c>
      <c r="D36" s="15">
        <v>96.7</v>
      </c>
      <c r="E36" s="15">
        <v>92.3</v>
      </c>
      <c r="F36" s="15">
        <v>92.3</v>
      </c>
      <c r="G36" s="15">
        <v>93</v>
      </c>
      <c r="H36" s="15">
        <v>92.2</v>
      </c>
      <c r="I36" s="15">
        <v>83.3</v>
      </c>
      <c r="J36" s="15">
        <v>83.3</v>
      </c>
      <c r="K36" s="15">
        <v>95.4</v>
      </c>
      <c r="L36" s="15">
        <v>67.099999999999994</v>
      </c>
    </row>
    <row r="37" spans="1:12" x14ac:dyDescent="0.25">
      <c r="A37" s="2" t="s">
        <v>31</v>
      </c>
      <c r="B37" s="12">
        <v>85.7</v>
      </c>
      <c r="C37" s="12">
        <v>85.6</v>
      </c>
      <c r="D37" s="13">
        <v>92.5</v>
      </c>
      <c r="E37" s="13">
        <v>76.900000000000006</v>
      </c>
      <c r="F37" s="13">
        <v>76.900000000000006</v>
      </c>
      <c r="G37" s="13">
        <v>77.400000000000006</v>
      </c>
      <c r="H37" s="13">
        <v>76.900000000000006</v>
      </c>
      <c r="I37" s="13">
        <v>79.8</v>
      </c>
      <c r="J37" s="13">
        <v>77.7</v>
      </c>
      <c r="K37" s="13">
        <v>89.8</v>
      </c>
      <c r="L37" s="13">
        <v>54</v>
      </c>
    </row>
    <row r="38" spans="1:12" ht="15.75" thickBot="1" x14ac:dyDescent="0.3">
      <c r="A38" s="3" t="s">
        <v>55</v>
      </c>
      <c r="B38" s="14">
        <v>90.7</v>
      </c>
      <c r="C38" s="14">
        <v>90.5</v>
      </c>
      <c r="D38" s="15">
        <v>94.1</v>
      </c>
      <c r="E38" s="15">
        <v>84.8</v>
      </c>
      <c r="F38" s="15">
        <v>84.8</v>
      </c>
      <c r="G38" s="15">
        <v>84.9</v>
      </c>
      <c r="H38" s="15">
        <v>84.7</v>
      </c>
      <c r="I38" s="15">
        <v>81.2</v>
      </c>
      <c r="J38" s="15">
        <v>79.5</v>
      </c>
      <c r="K38" s="15">
        <v>92.1</v>
      </c>
      <c r="L38" s="15">
        <v>48.1</v>
      </c>
    </row>
    <row r="39" spans="1:12" ht="15.75" thickBot="1" x14ac:dyDescent="0.3">
      <c r="A39" s="4" t="s">
        <v>32</v>
      </c>
      <c r="B39" s="16">
        <v>91.2</v>
      </c>
      <c r="C39" s="16">
        <v>91.1</v>
      </c>
      <c r="D39" s="17">
        <v>96.2</v>
      </c>
      <c r="E39" s="17">
        <v>84.7</v>
      </c>
      <c r="F39" s="17">
        <v>84.7</v>
      </c>
      <c r="G39" s="17">
        <v>85</v>
      </c>
      <c r="H39" s="17">
        <v>84.6</v>
      </c>
      <c r="I39" s="17">
        <v>82.2</v>
      </c>
      <c r="J39" s="17">
        <v>79.7</v>
      </c>
      <c r="K39" s="17">
        <v>94.2</v>
      </c>
      <c r="L39" s="17">
        <v>52.3</v>
      </c>
    </row>
    <row r="40" spans="1:12" x14ac:dyDescent="0.25">
      <c r="A40" s="7" t="s">
        <v>41</v>
      </c>
    </row>
  </sheetData>
  <sortState ref="A3:L38">
    <sortCondition ref="A3"/>
  </sortState>
  <pageMargins left="0.7" right="0.7" top="0.75" bottom="0.75" header="0.3" footer="0.3"/>
  <pageSetup orientation="portrait" r:id="rId1"/>
</worksheet>
</file>

<file path=xl/worksheets/sheet3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H39"/>
  <sheetViews>
    <sheetView workbookViewId="0"/>
  </sheetViews>
  <sheetFormatPr defaultRowHeight="15" x14ac:dyDescent="0.25"/>
  <cols>
    <col min="1" max="1" width="54.28515625" style="5" bestFit="1" customWidth="1"/>
    <col min="2" max="2" width="8.42578125" style="18" bestFit="1" customWidth="1"/>
    <col min="3" max="4" width="7.7109375" style="18" bestFit="1" customWidth="1"/>
    <col min="5" max="5" width="10.42578125" style="18" bestFit="1" customWidth="1"/>
    <col min="6" max="6" width="8" style="18" bestFit="1" customWidth="1"/>
    <col min="7" max="7" width="5.5703125" style="18" bestFit="1" customWidth="1"/>
    <col min="8" max="8" width="9" style="18" bestFit="1" customWidth="1"/>
    <col min="9" max="16384" width="9.140625" style="5"/>
  </cols>
  <sheetData>
    <row r="1" spans="1:8" ht="30" customHeight="1" x14ac:dyDescent="0.25">
      <c r="A1" s="6" t="s">
        <v>65</v>
      </c>
    </row>
    <row r="2" spans="1:8" ht="30" customHeight="1" x14ac:dyDescent="0.25">
      <c r="A2" s="1" t="s">
        <v>0</v>
      </c>
      <c r="B2" s="10" t="s">
        <v>1</v>
      </c>
      <c r="C2" s="10" t="s">
        <v>2</v>
      </c>
      <c r="D2" s="10" t="s">
        <v>3</v>
      </c>
      <c r="E2" s="10" t="s">
        <v>4</v>
      </c>
      <c r="F2" s="10" t="s">
        <v>5</v>
      </c>
      <c r="G2" s="10" t="s">
        <v>6</v>
      </c>
      <c r="H2" s="10" t="s">
        <v>7</v>
      </c>
    </row>
    <row r="3" spans="1:8" x14ac:dyDescent="0.25">
      <c r="A3" s="2" t="s">
        <v>44</v>
      </c>
      <c r="B3" s="12">
        <v>98.5</v>
      </c>
      <c r="C3" s="12">
        <v>98.5</v>
      </c>
      <c r="D3" s="12">
        <v>99.2</v>
      </c>
      <c r="E3" s="12">
        <v>89.8</v>
      </c>
      <c r="F3" s="12">
        <v>89.8</v>
      </c>
      <c r="G3" s="12">
        <v>97.7</v>
      </c>
      <c r="H3" s="12">
        <v>82.7</v>
      </c>
    </row>
    <row r="4" spans="1:8" x14ac:dyDescent="0.25">
      <c r="A4" s="3" t="s">
        <v>8</v>
      </c>
      <c r="B4" s="14">
        <v>96.6</v>
      </c>
      <c r="C4" s="14">
        <v>96.5</v>
      </c>
      <c r="D4" s="14">
        <v>97.7</v>
      </c>
      <c r="E4" s="14">
        <v>82.6</v>
      </c>
      <c r="F4" s="14">
        <v>82.6</v>
      </c>
      <c r="G4" s="14">
        <v>95.8</v>
      </c>
      <c r="H4" s="14">
        <v>76.3</v>
      </c>
    </row>
    <row r="5" spans="1:8" x14ac:dyDescent="0.25">
      <c r="A5" s="2" t="s">
        <v>49</v>
      </c>
      <c r="B5" s="12">
        <v>97</v>
      </c>
      <c r="C5" s="12">
        <v>96.7</v>
      </c>
      <c r="D5" s="12">
        <v>98.2</v>
      </c>
      <c r="E5" s="12">
        <v>80.5</v>
      </c>
      <c r="F5" s="12">
        <v>80.400000000000006</v>
      </c>
      <c r="G5" s="12">
        <v>96.1</v>
      </c>
      <c r="H5" s="12">
        <v>74.400000000000006</v>
      </c>
    </row>
    <row r="6" spans="1:8" x14ac:dyDescent="0.25">
      <c r="A6" s="3" t="s">
        <v>47</v>
      </c>
      <c r="B6" s="14">
        <v>84.2</v>
      </c>
      <c r="C6" s="14">
        <v>83.7</v>
      </c>
      <c r="D6" s="14">
        <v>85.9</v>
      </c>
      <c r="E6" s="14">
        <v>19.100000000000001</v>
      </c>
      <c r="F6" s="14">
        <v>19.2</v>
      </c>
      <c r="G6" s="14">
        <v>82.9</v>
      </c>
      <c r="H6" s="14">
        <v>17.100000000000001</v>
      </c>
    </row>
    <row r="7" spans="1:8" x14ac:dyDescent="0.25">
      <c r="A7" s="2" t="s">
        <v>9</v>
      </c>
      <c r="B7" s="12">
        <v>96.8</v>
      </c>
      <c r="C7" s="12">
        <v>96.7</v>
      </c>
      <c r="D7" s="12">
        <v>98.6</v>
      </c>
      <c r="E7" s="12">
        <v>79.5</v>
      </c>
      <c r="F7" s="12">
        <v>79.599999999999994</v>
      </c>
      <c r="G7" s="12">
        <v>96.2</v>
      </c>
      <c r="H7" s="12">
        <v>73.599999999999994</v>
      </c>
    </row>
    <row r="8" spans="1:8" x14ac:dyDescent="0.25">
      <c r="A8" s="3" t="s">
        <v>10</v>
      </c>
      <c r="B8" s="14">
        <v>89.7</v>
      </c>
      <c r="C8" s="14">
        <v>89.5</v>
      </c>
      <c r="D8" s="14">
        <v>93</v>
      </c>
      <c r="E8" s="14">
        <v>45.4</v>
      </c>
      <c r="F8" s="14">
        <v>45.3</v>
      </c>
      <c r="G8" s="14">
        <v>87.4</v>
      </c>
      <c r="H8" s="14">
        <v>43.6</v>
      </c>
    </row>
    <row r="9" spans="1:8" x14ac:dyDescent="0.25">
      <c r="A9" s="2" t="s">
        <v>45</v>
      </c>
      <c r="B9" s="12">
        <v>97.2</v>
      </c>
      <c r="C9" s="12">
        <v>96.9</v>
      </c>
      <c r="D9" s="12">
        <v>98.2</v>
      </c>
      <c r="E9" s="12">
        <v>80.599999999999994</v>
      </c>
      <c r="F9" s="12">
        <v>80.599999999999994</v>
      </c>
      <c r="G9" s="12">
        <v>96.3</v>
      </c>
      <c r="H9" s="12">
        <v>73.7</v>
      </c>
    </row>
    <row r="10" spans="1:8" x14ac:dyDescent="0.25">
      <c r="A10" s="3" t="s">
        <v>11</v>
      </c>
      <c r="B10" s="14">
        <v>95.6</v>
      </c>
      <c r="C10" s="14">
        <v>95.6</v>
      </c>
      <c r="D10" s="14">
        <v>96.9</v>
      </c>
      <c r="E10" s="14">
        <v>86.8</v>
      </c>
      <c r="F10" s="14">
        <v>86.8</v>
      </c>
      <c r="G10" s="14">
        <v>95.1</v>
      </c>
      <c r="H10" s="14">
        <v>81.3</v>
      </c>
    </row>
    <row r="11" spans="1:8" x14ac:dyDescent="0.25">
      <c r="A11" s="2" t="s">
        <v>12</v>
      </c>
      <c r="B11" s="12">
        <v>95.4</v>
      </c>
      <c r="C11" s="12">
        <v>95.8</v>
      </c>
      <c r="D11" s="12">
        <v>97.6</v>
      </c>
      <c r="E11" s="12">
        <v>82</v>
      </c>
      <c r="F11" s="12">
        <v>82</v>
      </c>
      <c r="G11" s="12">
        <v>93</v>
      </c>
      <c r="H11" s="12">
        <v>80.8</v>
      </c>
    </row>
    <row r="12" spans="1:8" x14ac:dyDescent="0.25">
      <c r="A12" s="3" t="s">
        <v>13</v>
      </c>
      <c r="B12" s="14">
        <v>93.1</v>
      </c>
      <c r="C12" s="14">
        <v>92.9</v>
      </c>
      <c r="D12" s="14">
        <v>94.2</v>
      </c>
      <c r="E12" s="14">
        <v>18</v>
      </c>
      <c r="F12" s="14">
        <v>18.100000000000001</v>
      </c>
      <c r="G12" s="14">
        <v>92.4</v>
      </c>
      <c r="H12" s="14">
        <v>16.2</v>
      </c>
    </row>
    <row r="13" spans="1:8" x14ac:dyDescent="0.25">
      <c r="A13" s="2" t="s">
        <v>46</v>
      </c>
      <c r="B13" s="12">
        <v>96.3</v>
      </c>
      <c r="C13" s="12">
        <v>96</v>
      </c>
      <c r="D13" s="12">
        <v>97.6</v>
      </c>
      <c r="E13" s="12">
        <v>80.8</v>
      </c>
      <c r="F13" s="12">
        <v>80.8</v>
      </c>
      <c r="G13" s="12">
        <v>95.1</v>
      </c>
      <c r="H13" s="12">
        <v>77.3</v>
      </c>
    </row>
    <row r="14" spans="1:8" x14ac:dyDescent="0.25">
      <c r="A14" s="3" t="s">
        <v>48</v>
      </c>
      <c r="B14" s="14">
        <v>98.2</v>
      </c>
      <c r="C14" s="14">
        <v>98.1</v>
      </c>
      <c r="D14" s="14">
        <v>98.8</v>
      </c>
      <c r="E14" s="14">
        <v>82.4</v>
      </c>
      <c r="F14" s="14">
        <v>82.4</v>
      </c>
      <c r="G14" s="14">
        <v>97.1</v>
      </c>
      <c r="H14" s="14">
        <v>79.599999999999994</v>
      </c>
    </row>
    <row r="15" spans="1:8" x14ac:dyDescent="0.25">
      <c r="A15" s="2" t="s">
        <v>14</v>
      </c>
      <c r="B15" s="12">
        <v>93.5</v>
      </c>
      <c r="C15" s="12">
        <v>93.5</v>
      </c>
      <c r="D15" s="12">
        <v>94.4</v>
      </c>
      <c r="E15" s="12">
        <v>85.9</v>
      </c>
      <c r="F15" s="12">
        <v>85.9</v>
      </c>
      <c r="G15" s="12">
        <v>93.5</v>
      </c>
      <c r="H15" s="12">
        <v>83.8</v>
      </c>
    </row>
    <row r="16" spans="1:8" x14ac:dyDescent="0.25">
      <c r="A16" s="3" t="s">
        <v>15</v>
      </c>
      <c r="B16" s="14">
        <v>97.9</v>
      </c>
      <c r="C16" s="14">
        <v>97.8</v>
      </c>
      <c r="D16" s="14">
        <v>99</v>
      </c>
      <c r="E16" s="14">
        <v>85.6</v>
      </c>
      <c r="F16" s="14">
        <v>85.6</v>
      </c>
      <c r="G16" s="14">
        <v>96.5</v>
      </c>
      <c r="H16" s="14">
        <v>84.1</v>
      </c>
    </row>
    <row r="17" spans="1:8" x14ac:dyDescent="0.25">
      <c r="A17" s="2" t="s">
        <v>16</v>
      </c>
      <c r="B17" s="12">
        <v>98.2</v>
      </c>
      <c r="C17" s="12">
        <v>98.2</v>
      </c>
      <c r="D17" s="12">
        <v>98.8</v>
      </c>
      <c r="E17" s="12">
        <v>85.5</v>
      </c>
      <c r="F17" s="12">
        <v>85.4</v>
      </c>
      <c r="G17" s="12">
        <v>97.8</v>
      </c>
      <c r="H17" s="12">
        <v>81.7</v>
      </c>
    </row>
    <row r="18" spans="1:8" x14ac:dyDescent="0.25">
      <c r="A18" s="3" t="s">
        <v>50</v>
      </c>
      <c r="B18" s="14">
        <v>90.9</v>
      </c>
      <c r="C18" s="14">
        <v>90.9</v>
      </c>
      <c r="D18" s="14">
        <v>92.1</v>
      </c>
      <c r="E18" s="14">
        <v>71.5</v>
      </c>
      <c r="F18" s="14">
        <v>71.5</v>
      </c>
      <c r="G18" s="14">
        <v>89.9</v>
      </c>
      <c r="H18" s="14">
        <v>66.900000000000006</v>
      </c>
    </row>
    <row r="19" spans="1:8" x14ac:dyDescent="0.25">
      <c r="A19" s="2" t="s">
        <v>17</v>
      </c>
      <c r="B19" s="12">
        <v>95.9</v>
      </c>
      <c r="C19" s="12">
        <v>95.7</v>
      </c>
      <c r="D19" s="12">
        <v>97.2</v>
      </c>
      <c r="E19" s="12">
        <v>79</v>
      </c>
      <c r="F19" s="12">
        <v>79</v>
      </c>
      <c r="G19" s="12">
        <v>94.5</v>
      </c>
      <c r="H19" s="12">
        <v>75</v>
      </c>
    </row>
    <row r="20" spans="1:8" x14ac:dyDescent="0.25">
      <c r="A20" s="3" t="s">
        <v>51</v>
      </c>
      <c r="B20" s="14">
        <v>96.6</v>
      </c>
      <c r="C20" s="14">
        <v>96.2</v>
      </c>
      <c r="D20" s="14">
        <v>98.6</v>
      </c>
      <c r="E20" s="14">
        <v>84.5</v>
      </c>
      <c r="F20" s="14">
        <v>84.5</v>
      </c>
      <c r="G20" s="14">
        <v>96.7</v>
      </c>
      <c r="H20" s="14">
        <v>78</v>
      </c>
    </row>
    <row r="21" spans="1:8" x14ac:dyDescent="0.25">
      <c r="A21" s="2" t="s">
        <v>18</v>
      </c>
      <c r="B21" s="12">
        <v>97.9</v>
      </c>
      <c r="C21" s="12">
        <v>97.9</v>
      </c>
      <c r="D21" s="12">
        <v>98.5</v>
      </c>
      <c r="E21" s="12">
        <v>87.7</v>
      </c>
      <c r="F21" s="12">
        <v>87.7</v>
      </c>
      <c r="G21" s="12">
        <v>97.1</v>
      </c>
      <c r="H21" s="12">
        <v>77.3</v>
      </c>
    </row>
    <row r="22" spans="1:8" x14ac:dyDescent="0.25">
      <c r="A22" s="3" t="s">
        <v>19</v>
      </c>
      <c r="B22" s="14">
        <v>87.5</v>
      </c>
      <c r="C22" s="14">
        <v>87.5</v>
      </c>
      <c r="D22" s="14">
        <v>94.9</v>
      </c>
      <c r="E22" s="14">
        <v>74.7</v>
      </c>
      <c r="F22" s="14">
        <v>74.7</v>
      </c>
      <c r="G22" s="14">
        <v>86.4</v>
      </c>
      <c r="H22" s="14">
        <v>73</v>
      </c>
    </row>
    <row r="23" spans="1:8" x14ac:dyDescent="0.25">
      <c r="A23" s="2" t="s">
        <v>20</v>
      </c>
      <c r="B23" s="12">
        <v>97.2</v>
      </c>
      <c r="C23" s="12">
        <v>97</v>
      </c>
      <c r="D23" s="12">
        <v>98.5</v>
      </c>
      <c r="E23" s="12">
        <v>77.5</v>
      </c>
      <c r="F23" s="12">
        <v>77.5</v>
      </c>
      <c r="G23" s="12">
        <v>94.8</v>
      </c>
      <c r="H23" s="12">
        <v>71.8</v>
      </c>
    </row>
    <row r="24" spans="1:8" x14ac:dyDescent="0.25">
      <c r="A24" s="3" t="s">
        <v>52</v>
      </c>
      <c r="B24" s="14">
        <v>96</v>
      </c>
      <c r="C24" s="14">
        <v>96.7</v>
      </c>
      <c r="D24" s="14">
        <v>97.4</v>
      </c>
      <c r="E24" s="14">
        <v>88.1</v>
      </c>
      <c r="F24" s="14">
        <v>88.1</v>
      </c>
      <c r="G24" s="14">
        <v>95.3</v>
      </c>
      <c r="H24" s="14">
        <v>79.3</v>
      </c>
    </row>
    <row r="25" spans="1:8" x14ac:dyDescent="0.25">
      <c r="A25" s="2" t="s">
        <v>21</v>
      </c>
      <c r="B25" s="12">
        <v>97.2</v>
      </c>
      <c r="C25" s="12">
        <v>96.8</v>
      </c>
      <c r="D25" s="12">
        <v>98.7</v>
      </c>
      <c r="E25" s="12">
        <v>79.3</v>
      </c>
      <c r="F25" s="12">
        <v>79.3</v>
      </c>
      <c r="G25" s="12">
        <v>95.6</v>
      </c>
      <c r="H25" s="12">
        <v>69.099999999999994</v>
      </c>
    </row>
    <row r="26" spans="1:8" x14ac:dyDescent="0.25">
      <c r="A26" s="3" t="s">
        <v>22</v>
      </c>
      <c r="B26" s="14">
        <v>95.3</v>
      </c>
      <c r="C26" s="14">
        <v>95</v>
      </c>
      <c r="D26" s="14">
        <v>97</v>
      </c>
      <c r="E26" s="14">
        <v>89</v>
      </c>
      <c r="F26" s="14">
        <v>89</v>
      </c>
      <c r="G26" s="14">
        <v>94</v>
      </c>
      <c r="H26" s="14">
        <v>87.6</v>
      </c>
    </row>
    <row r="27" spans="1:8" x14ac:dyDescent="0.25">
      <c r="A27" s="2" t="s">
        <v>23</v>
      </c>
      <c r="B27" s="12">
        <v>95.7</v>
      </c>
      <c r="C27" s="12">
        <v>95.7</v>
      </c>
      <c r="D27" s="12">
        <v>97</v>
      </c>
      <c r="E27" s="12">
        <v>82.1</v>
      </c>
      <c r="F27" s="12">
        <v>82.1</v>
      </c>
      <c r="G27" s="12">
        <v>94.8</v>
      </c>
      <c r="H27" s="12">
        <v>78</v>
      </c>
    </row>
    <row r="28" spans="1:8" x14ac:dyDescent="0.25">
      <c r="A28" s="3" t="s">
        <v>24</v>
      </c>
      <c r="B28" s="14">
        <v>99.2</v>
      </c>
      <c r="C28" s="14">
        <v>99.2</v>
      </c>
      <c r="D28" s="14">
        <v>99.2</v>
      </c>
      <c r="E28" s="14">
        <v>90.1</v>
      </c>
      <c r="F28" s="14">
        <v>90.1</v>
      </c>
      <c r="G28" s="14">
        <v>98.1</v>
      </c>
      <c r="H28" s="14">
        <v>86.1</v>
      </c>
    </row>
    <row r="29" spans="1:8" x14ac:dyDescent="0.25">
      <c r="A29" s="2" t="s">
        <v>53</v>
      </c>
      <c r="B29" s="12">
        <v>99</v>
      </c>
      <c r="C29" s="12">
        <v>99</v>
      </c>
      <c r="D29" s="12">
        <v>99.3</v>
      </c>
      <c r="E29" s="12">
        <v>87.7</v>
      </c>
      <c r="F29" s="12">
        <v>87.8</v>
      </c>
      <c r="G29" s="12">
        <v>97.5</v>
      </c>
      <c r="H29" s="12">
        <v>81.7</v>
      </c>
    </row>
    <row r="30" spans="1:8" x14ac:dyDescent="0.25">
      <c r="A30" s="3" t="s">
        <v>54</v>
      </c>
      <c r="B30" s="14">
        <v>96.3</v>
      </c>
      <c r="C30" s="14">
        <v>96.2</v>
      </c>
      <c r="D30" s="14">
        <v>97.3</v>
      </c>
      <c r="E30" s="14">
        <v>82.7</v>
      </c>
      <c r="F30" s="14">
        <v>82.7</v>
      </c>
      <c r="G30" s="14">
        <v>95</v>
      </c>
      <c r="H30" s="14">
        <v>79</v>
      </c>
    </row>
    <row r="31" spans="1:8" x14ac:dyDescent="0.25">
      <c r="A31" s="2" t="s">
        <v>25</v>
      </c>
      <c r="B31" s="12">
        <v>98.2</v>
      </c>
      <c r="C31" s="12">
        <v>98.2</v>
      </c>
      <c r="D31" s="12">
        <v>98.9</v>
      </c>
      <c r="E31" s="12">
        <v>88.3</v>
      </c>
      <c r="F31" s="12">
        <v>88.3</v>
      </c>
      <c r="G31" s="12">
        <v>97.7</v>
      </c>
      <c r="H31" s="12">
        <v>86.3</v>
      </c>
    </row>
    <row r="32" spans="1:8" x14ac:dyDescent="0.25">
      <c r="A32" s="3" t="s">
        <v>26</v>
      </c>
      <c r="B32" s="14">
        <v>94.7</v>
      </c>
      <c r="C32" s="14">
        <v>94.4</v>
      </c>
      <c r="D32" s="14">
        <v>97.2</v>
      </c>
      <c r="E32" s="14">
        <v>55.9</v>
      </c>
      <c r="F32" s="14">
        <v>55.9</v>
      </c>
      <c r="G32" s="14">
        <v>93.4</v>
      </c>
      <c r="H32" s="14">
        <v>52.8</v>
      </c>
    </row>
    <row r="33" spans="1:8" x14ac:dyDescent="0.25">
      <c r="A33" s="2" t="s">
        <v>27</v>
      </c>
      <c r="B33" s="12">
        <v>97.4</v>
      </c>
      <c r="C33" s="12">
        <v>97.4</v>
      </c>
      <c r="D33" s="12">
        <v>98.1</v>
      </c>
      <c r="E33" s="12">
        <v>86.3</v>
      </c>
      <c r="F33" s="12">
        <v>86.3</v>
      </c>
      <c r="G33" s="12">
        <v>96.5</v>
      </c>
      <c r="H33" s="12">
        <v>84.2</v>
      </c>
    </row>
    <row r="34" spans="1:8" x14ac:dyDescent="0.25">
      <c r="A34" s="3" t="s">
        <v>28</v>
      </c>
      <c r="B34" s="14">
        <v>98.1</v>
      </c>
      <c r="C34" s="14">
        <v>98.1</v>
      </c>
      <c r="D34" s="14">
        <v>98.7</v>
      </c>
      <c r="E34" s="14">
        <v>87</v>
      </c>
      <c r="F34" s="14">
        <v>87</v>
      </c>
      <c r="G34" s="14">
        <v>98.1</v>
      </c>
      <c r="H34" s="14">
        <v>82.2</v>
      </c>
    </row>
    <row r="35" spans="1:8" x14ac:dyDescent="0.25">
      <c r="A35" s="2" t="s">
        <v>29</v>
      </c>
      <c r="B35" s="12">
        <v>89.1</v>
      </c>
      <c r="C35" s="12">
        <v>88.1</v>
      </c>
      <c r="D35" s="12">
        <v>91.9</v>
      </c>
      <c r="E35" s="12">
        <v>58.4</v>
      </c>
      <c r="F35" s="12">
        <v>58.4</v>
      </c>
      <c r="G35" s="12">
        <v>86.8</v>
      </c>
      <c r="H35" s="12">
        <v>50.5</v>
      </c>
    </row>
    <row r="36" spans="1:8" x14ac:dyDescent="0.25">
      <c r="A36" s="3" t="s">
        <v>30</v>
      </c>
      <c r="B36" s="14">
        <v>94.4</v>
      </c>
      <c r="C36" s="14">
        <v>94</v>
      </c>
      <c r="D36" s="14">
        <v>96.5</v>
      </c>
      <c r="E36" s="14">
        <v>78.3</v>
      </c>
      <c r="F36" s="14">
        <v>78.400000000000006</v>
      </c>
      <c r="G36" s="14">
        <v>93.6</v>
      </c>
      <c r="H36" s="14">
        <v>74.3</v>
      </c>
    </row>
    <row r="37" spans="1:8" x14ac:dyDescent="0.25">
      <c r="A37" s="2" t="s">
        <v>31</v>
      </c>
      <c r="B37" s="12">
        <v>96.6</v>
      </c>
      <c r="C37" s="12">
        <v>96.5</v>
      </c>
      <c r="D37" s="12">
        <v>98.7</v>
      </c>
      <c r="E37" s="12">
        <v>82.1</v>
      </c>
      <c r="F37" s="12">
        <v>82.1</v>
      </c>
      <c r="G37" s="12">
        <v>94.6</v>
      </c>
      <c r="H37" s="12">
        <v>80</v>
      </c>
    </row>
    <row r="38" spans="1:8" ht="15.75" thickBot="1" x14ac:dyDescent="0.3">
      <c r="A38" s="3" t="s">
        <v>55</v>
      </c>
      <c r="B38" s="14">
        <v>90.8</v>
      </c>
      <c r="C38" s="14">
        <v>89.4</v>
      </c>
      <c r="D38" s="14">
        <v>92.8</v>
      </c>
      <c r="E38" s="14">
        <v>43.8</v>
      </c>
      <c r="F38" s="14">
        <v>43.8</v>
      </c>
      <c r="G38" s="14">
        <v>89.6</v>
      </c>
      <c r="H38" s="14">
        <v>41.5</v>
      </c>
    </row>
    <row r="39" spans="1:8" ht="15.75" thickBot="1" x14ac:dyDescent="0.3">
      <c r="A39" s="4" t="s">
        <v>32</v>
      </c>
      <c r="B39" s="19">
        <v>94</v>
      </c>
      <c r="C39" s="19">
        <v>93.5</v>
      </c>
      <c r="D39" s="19">
        <v>95.8</v>
      </c>
      <c r="E39" s="19">
        <v>68.599999999999994</v>
      </c>
      <c r="F39" s="19">
        <v>68.599999999999994</v>
      </c>
      <c r="G39" s="19">
        <v>92.5</v>
      </c>
      <c r="H39" s="19">
        <v>63.2</v>
      </c>
    </row>
  </sheetData>
  <sortState ref="A4:H38">
    <sortCondition ref="A3"/>
  </sortState>
  <pageMargins left="0.7" right="0.7" top="0.75" bottom="0.75" header="0.3" footer="0.3"/>
  <pageSetup orientation="portrait" r:id="rId1"/>
</worksheet>
</file>

<file path=xl/worksheets/sheet4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G39"/>
  <sheetViews>
    <sheetView workbookViewId="0">
      <selection activeCell="G2" sqref="G2"/>
    </sheetView>
  </sheetViews>
  <sheetFormatPr defaultRowHeight="15" x14ac:dyDescent="0.25"/>
  <cols>
    <col min="1" max="1" width="54.28515625" bestFit="1" customWidth="1"/>
    <col min="2" max="2" width="6.42578125" style="9" bestFit="1" customWidth="1"/>
    <col min="3" max="3" width="10.7109375" style="9" bestFit="1" customWidth="1"/>
    <col min="4" max="4" width="9.28515625" style="9" bestFit="1" customWidth="1"/>
    <col min="5" max="7" width="11.7109375" bestFit="1" customWidth="1"/>
  </cols>
  <sheetData>
    <row r="1" spans="1:7" s="8" customFormat="1" ht="30" customHeight="1" x14ac:dyDescent="0.25">
      <c r="A1" s="6" t="s">
        <v>72</v>
      </c>
      <c r="B1" s="20"/>
      <c r="C1" s="20"/>
      <c r="D1" s="20"/>
    </row>
    <row r="2" spans="1:7" s="8" customFormat="1" ht="30" customHeight="1" x14ac:dyDescent="0.25">
      <c r="A2" s="1" t="s">
        <v>0</v>
      </c>
      <c r="B2" s="10" t="s">
        <v>42</v>
      </c>
      <c r="C2" s="10" t="s">
        <v>43</v>
      </c>
      <c r="D2" s="11" t="s">
        <v>69</v>
      </c>
      <c r="E2" s="11" t="s">
        <v>70</v>
      </c>
      <c r="F2" s="11" t="s">
        <v>71</v>
      </c>
      <c r="G2" s="11" t="s">
        <v>73</v>
      </c>
    </row>
    <row r="3" spans="1:7" x14ac:dyDescent="0.25">
      <c r="A3" s="2" t="s">
        <v>44</v>
      </c>
      <c r="B3" s="12">
        <v>84.8</v>
      </c>
      <c r="C3" s="12">
        <v>73.400000000000006</v>
      </c>
      <c r="D3" s="13">
        <v>61.5</v>
      </c>
      <c r="E3" s="12">
        <v>65.3</v>
      </c>
      <c r="F3" s="12">
        <v>58</v>
      </c>
      <c r="G3" s="13">
        <v>63.7</v>
      </c>
    </row>
    <row r="4" spans="1:7" x14ac:dyDescent="0.25">
      <c r="A4" s="3" t="s">
        <v>8</v>
      </c>
      <c r="B4" s="14">
        <v>87.9</v>
      </c>
      <c r="C4" s="14">
        <v>75.5</v>
      </c>
      <c r="D4" s="15">
        <v>64.099999999999994</v>
      </c>
      <c r="E4" s="14">
        <v>66.099999999999994</v>
      </c>
      <c r="F4" s="14">
        <v>62.3</v>
      </c>
      <c r="G4" s="15">
        <v>71.599999999999994</v>
      </c>
    </row>
    <row r="5" spans="1:7" x14ac:dyDescent="0.25">
      <c r="A5" s="2" t="s">
        <v>49</v>
      </c>
      <c r="B5" s="12">
        <v>81.900000000000006</v>
      </c>
      <c r="C5" s="12">
        <v>73.099999999999994</v>
      </c>
      <c r="D5" s="13">
        <v>59.7</v>
      </c>
      <c r="E5" s="12">
        <v>61.8</v>
      </c>
      <c r="F5" s="12">
        <v>57.9</v>
      </c>
      <c r="G5" s="13">
        <v>63.5</v>
      </c>
    </row>
    <row r="6" spans="1:7" x14ac:dyDescent="0.25">
      <c r="A6" s="3" t="s">
        <v>47</v>
      </c>
      <c r="B6" s="14">
        <v>83.3</v>
      </c>
      <c r="C6" s="14">
        <v>74.400000000000006</v>
      </c>
      <c r="D6" s="15">
        <v>63.4</v>
      </c>
      <c r="E6" s="14">
        <v>65.2</v>
      </c>
      <c r="F6" s="14">
        <v>61.7</v>
      </c>
      <c r="G6" s="15">
        <v>60.2</v>
      </c>
    </row>
    <row r="7" spans="1:7" x14ac:dyDescent="0.25">
      <c r="A7" s="2" t="s">
        <v>9</v>
      </c>
      <c r="B7" s="12">
        <v>89.3</v>
      </c>
      <c r="C7" s="12">
        <v>73.900000000000006</v>
      </c>
      <c r="D7" s="13">
        <v>65.8</v>
      </c>
      <c r="E7" s="12">
        <v>68.099999999999994</v>
      </c>
      <c r="F7" s="12">
        <v>63.5</v>
      </c>
      <c r="G7" s="13">
        <v>72</v>
      </c>
    </row>
    <row r="8" spans="1:7" x14ac:dyDescent="0.25">
      <c r="A8" s="3" t="s">
        <v>10</v>
      </c>
      <c r="B8" s="14">
        <v>81</v>
      </c>
      <c r="C8" s="14">
        <v>70.099999999999994</v>
      </c>
      <c r="D8" s="15">
        <v>60.6</v>
      </c>
      <c r="E8" s="14">
        <v>63.3</v>
      </c>
      <c r="F8" s="14">
        <v>58</v>
      </c>
      <c r="G8" s="15">
        <v>62.8</v>
      </c>
    </row>
    <row r="9" spans="1:7" x14ac:dyDescent="0.25">
      <c r="A9" s="2" t="s">
        <v>45</v>
      </c>
      <c r="B9" s="12">
        <v>75.599999999999994</v>
      </c>
      <c r="C9" s="12">
        <v>63.3</v>
      </c>
      <c r="D9" s="13">
        <v>49</v>
      </c>
      <c r="E9" s="12">
        <v>52.4</v>
      </c>
      <c r="F9" s="12">
        <v>45.9</v>
      </c>
      <c r="G9" s="13">
        <v>48</v>
      </c>
    </row>
    <row r="10" spans="1:7" x14ac:dyDescent="0.25">
      <c r="A10" s="3" t="s">
        <v>11</v>
      </c>
      <c r="B10" s="14">
        <v>91.6</v>
      </c>
      <c r="C10" s="14">
        <v>71.3</v>
      </c>
      <c r="D10" s="15">
        <v>60.9</v>
      </c>
      <c r="E10" s="14">
        <v>61.9</v>
      </c>
      <c r="F10" s="14">
        <v>59.9</v>
      </c>
      <c r="G10" s="15">
        <v>65.5</v>
      </c>
    </row>
    <row r="11" spans="1:7" x14ac:dyDescent="0.25">
      <c r="A11" s="2" t="s">
        <v>12</v>
      </c>
      <c r="B11" s="12">
        <v>67.8</v>
      </c>
      <c r="C11" s="12">
        <v>61.9</v>
      </c>
      <c r="D11" s="13">
        <v>53.7</v>
      </c>
      <c r="E11" s="12">
        <v>57.2</v>
      </c>
      <c r="F11" s="12">
        <v>50.6</v>
      </c>
      <c r="G11" s="13">
        <v>55</v>
      </c>
    </row>
    <row r="12" spans="1:7" x14ac:dyDescent="0.25">
      <c r="A12" s="3" t="s">
        <v>13</v>
      </c>
      <c r="B12" s="14">
        <v>77</v>
      </c>
      <c r="C12" s="14">
        <v>58.6</v>
      </c>
      <c r="D12" s="15">
        <v>50</v>
      </c>
      <c r="E12" s="14">
        <v>53.8</v>
      </c>
      <c r="F12" s="14">
        <v>46.2</v>
      </c>
      <c r="G12" s="15">
        <v>54.9</v>
      </c>
    </row>
    <row r="13" spans="1:7" x14ac:dyDescent="0.25">
      <c r="A13" s="2" t="s">
        <v>46</v>
      </c>
      <c r="B13" s="12">
        <v>69.7</v>
      </c>
      <c r="C13" s="12">
        <v>58.4</v>
      </c>
      <c r="D13" s="13">
        <v>44</v>
      </c>
      <c r="E13" s="12">
        <v>47.1</v>
      </c>
      <c r="F13" s="12">
        <v>41.1</v>
      </c>
      <c r="G13" s="13">
        <v>43.1</v>
      </c>
    </row>
    <row r="14" spans="1:7" x14ac:dyDescent="0.25">
      <c r="A14" s="3" t="s">
        <v>48</v>
      </c>
      <c r="B14" s="14">
        <v>82.1</v>
      </c>
      <c r="C14" s="14">
        <v>63.2</v>
      </c>
      <c r="D14" s="15">
        <v>51.3</v>
      </c>
      <c r="E14" s="14">
        <v>54.4</v>
      </c>
      <c r="F14" s="14">
        <v>48.3</v>
      </c>
      <c r="G14" s="15">
        <v>53.6</v>
      </c>
    </row>
    <row r="15" spans="1:7" x14ac:dyDescent="0.25">
      <c r="A15" s="2" t="s">
        <v>14</v>
      </c>
      <c r="B15" s="12">
        <v>85.8</v>
      </c>
      <c r="C15" s="12">
        <v>73.2</v>
      </c>
      <c r="D15" s="13">
        <v>55.2</v>
      </c>
      <c r="E15" s="12">
        <v>59.6</v>
      </c>
      <c r="F15" s="12">
        <v>51.3</v>
      </c>
      <c r="G15" s="13">
        <v>57</v>
      </c>
    </row>
    <row r="16" spans="1:7" x14ac:dyDescent="0.25">
      <c r="A16" s="3" t="s">
        <v>15</v>
      </c>
      <c r="B16" s="14">
        <v>91.2</v>
      </c>
      <c r="C16" s="14">
        <v>77.7</v>
      </c>
      <c r="D16" s="15">
        <v>67.5</v>
      </c>
      <c r="E16" s="14">
        <v>71.099999999999994</v>
      </c>
      <c r="F16" s="14">
        <v>64.2</v>
      </c>
      <c r="G16" s="15">
        <v>67.3</v>
      </c>
    </row>
    <row r="17" spans="1:7" x14ac:dyDescent="0.25">
      <c r="A17" s="2" t="s">
        <v>16</v>
      </c>
      <c r="B17" s="12">
        <v>61.8</v>
      </c>
      <c r="C17" s="12">
        <v>48.6</v>
      </c>
      <c r="D17" s="13">
        <v>38.799999999999997</v>
      </c>
      <c r="E17" s="12">
        <v>43.5</v>
      </c>
      <c r="F17" s="12">
        <v>34.5</v>
      </c>
      <c r="G17" s="13">
        <v>39.200000000000003</v>
      </c>
    </row>
    <row r="18" spans="1:7" x14ac:dyDescent="0.25">
      <c r="A18" s="3" t="s">
        <v>50</v>
      </c>
      <c r="B18" s="14">
        <v>71</v>
      </c>
      <c r="C18" s="14">
        <v>60.6</v>
      </c>
      <c r="D18" s="15">
        <v>54.2</v>
      </c>
      <c r="E18" s="14">
        <v>57.1</v>
      </c>
      <c r="F18" s="14">
        <v>51.6</v>
      </c>
      <c r="G18" s="15">
        <v>58.6</v>
      </c>
    </row>
    <row r="19" spans="1:7" x14ac:dyDescent="0.25">
      <c r="A19" s="2" t="s">
        <v>17</v>
      </c>
      <c r="B19" s="12">
        <v>76.5</v>
      </c>
      <c r="C19" s="12">
        <v>59.9</v>
      </c>
      <c r="D19" s="13">
        <v>50.7</v>
      </c>
      <c r="E19" s="12">
        <v>53.5</v>
      </c>
      <c r="F19" s="12">
        <v>47.9</v>
      </c>
      <c r="G19" s="13">
        <v>49.8</v>
      </c>
    </row>
    <row r="20" spans="1:7" x14ac:dyDescent="0.25">
      <c r="A20" s="3" t="s">
        <v>51</v>
      </c>
      <c r="B20" s="14">
        <v>86.1</v>
      </c>
      <c r="C20" s="14">
        <v>71.400000000000006</v>
      </c>
      <c r="D20" s="15">
        <v>60.4</v>
      </c>
      <c r="E20" s="14">
        <v>60.5</v>
      </c>
      <c r="F20" s="14">
        <v>60.2</v>
      </c>
      <c r="G20" s="15">
        <v>61.1</v>
      </c>
    </row>
    <row r="21" spans="1:7" x14ac:dyDescent="0.25">
      <c r="A21" s="2" t="s">
        <v>18</v>
      </c>
      <c r="B21" s="12">
        <v>81.5</v>
      </c>
      <c r="C21" s="12">
        <v>65.900000000000006</v>
      </c>
      <c r="D21" s="13">
        <v>58.1</v>
      </c>
      <c r="E21" s="12">
        <v>59.8</v>
      </c>
      <c r="F21" s="12">
        <v>56.5</v>
      </c>
      <c r="G21" s="13">
        <v>56.8</v>
      </c>
    </row>
    <row r="22" spans="1:7" x14ac:dyDescent="0.25">
      <c r="A22" s="3" t="s">
        <v>19</v>
      </c>
      <c r="B22" s="14">
        <v>68.5</v>
      </c>
      <c r="C22" s="14">
        <v>53.3</v>
      </c>
      <c r="D22" s="15">
        <v>44.9</v>
      </c>
      <c r="E22" s="14">
        <v>51.9</v>
      </c>
      <c r="F22" s="14">
        <v>38.299999999999997</v>
      </c>
      <c r="G22" s="15">
        <v>44.6</v>
      </c>
    </row>
    <row r="23" spans="1:7" x14ac:dyDescent="0.25">
      <c r="A23" s="2" t="s">
        <v>20</v>
      </c>
      <c r="B23" s="12">
        <v>86</v>
      </c>
      <c r="C23" s="12">
        <v>74.3</v>
      </c>
      <c r="D23" s="13">
        <v>59.9</v>
      </c>
      <c r="E23" s="12">
        <v>64</v>
      </c>
      <c r="F23" s="12">
        <v>55.9</v>
      </c>
      <c r="G23" s="13">
        <v>65</v>
      </c>
    </row>
    <row r="24" spans="1:7" x14ac:dyDescent="0.25">
      <c r="A24" s="3" t="s">
        <v>52</v>
      </c>
      <c r="B24" s="14">
        <v>82.6</v>
      </c>
      <c r="C24" s="14">
        <v>65.400000000000006</v>
      </c>
      <c r="D24" s="15">
        <v>51.7</v>
      </c>
      <c r="E24" s="14">
        <v>55.8</v>
      </c>
      <c r="F24" s="14">
        <v>47.8</v>
      </c>
      <c r="G24" s="15">
        <v>53.1</v>
      </c>
    </row>
    <row r="25" spans="1:7" x14ac:dyDescent="0.25">
      <c r="A25" s="2" t="s">
        <v>21</v>
      </c>
      <c r="B25" s="12">
        <v>85.7</v>
      </c>
      <c r="C25" s="12">
        <v>72.2</v>
      </c>
      <c r="D25" s="13">
        <v>55.2</v>
      </c>
      <c r="E25" s="12">
        <v>59.2</v>
      </c>
      <c r="F25" s="12">
        <v>51.6</v>
      </c>
      <c r="G25" s="13">
        <v>56.2</v>
      </c>
    </row>
    <row r="26" spans="1:7" x14ac:dyDescent="0.25">
      <c r="A26" s="3" t="s">
        <v>22</v>
      </c>
      <c r="B26" s="14">
        <v>85.6</v>
      </c>
      <c r="C26" s="14">
        <v>76.400000000000006</v>
      </c>
      <c r="D26" s="15">
        <v>62.2</v>
      </c>
      <c r="E26" s="14">
        <v>60.8</v>
      </c>
      <c r="F26" s="14">
        <v>63.4</v>
      </c>
      <c r="G26" s="15">
        <v>57.7</v>
      </c>
    </row>
    <row r="27" spans="1:7" x14ac:dyDescent="0.25">
      <c r="A27" s="2" t="s">
        <v>23</v>
      </c>
      <c r="B27" s="12">
        <v>79.400000000000006</v>
      </c>
      <c r="C27" s="12">
        <v>65.599999999999994</v>
      </c>
      <c r="D27" s="13">
        <v>54.9</v>
      </c>
      <c r="E27" s="12">
        <v>57.9</v>
      </c>
      <c r="F27" s="12">
        <v>51.8</v>
      </c>
      <c r="G27" s="13">
        <v>56.1</v>
      </c>
    </row>
    <row r="28" spans="1:7" x14ac:dyDescent="0.25">
      <c r="A28" s="3" t="s">
        <v>24</v>
      </c>
      <c r="B28" s="14">
        <v>89.6</v>
      </c>
      <c r="C28" s="14">
        <v>76.400000000000006</v>
      </c>
      <c r="D28" s="15">
        <v>64.8</v>
      </c>
      <c r="E28" s="14">
        <v>65.7</v>
      </c>
      <c r="F28" s="14">
        <v>63.9</v>
      </c>
      <c r="G28" s="15">
        <v>67.400000000000006</v>
      </c>
    </row>
    <row r="29" spans="1:7" x14ac:dyDescent="0.25">
      <c r="A29" s="2" t="s">
        <v>53</v>
      </c>
      <c r="B29" s="12">
        <v>80.099999999999994</v>
      </c>
      <c r="C29" s="12">
        <v>66.5</v>
      </c>
      <c r="D29" s="13">
        <v>54.8</v>
      </c>
      <c r="E29" s="12">
        <v>57.1</v>
      </c>
      <c r="F29" s="12">
        <v>52.6</v>
      </c>
      <c r="G29" s="13">
        <v>60.1</v>
      </c>
    </row>
    <row r="30" spans="1:7" x14ac:dyDescent="0.25">
      <c r="A30" s="3" t="s">
        <v>54</v>
      </c>
      <c r="B30" s="14">
        <v>50.7</v>
      </c>
      <c r="C30" s="14">
        <v>71.099999999999994</v>
      </c>
      <c r="D30" s="15">
        <v>57.2</v>
      </c>
      <c r="E30" s="14">
        <v>59.7</v>
      </c>
      <c r="F30" s="14">
        <v>54.8</v>
      </c>
      <c r="G30" s="15">
        <v>63.4</v>
      </c>
    </row>
    <row r="31" spans="1:7" x14ac:dyDescent="0.25">
      <c r="A31" s="2" t="s">
        <v>25</v>
      </c>
      <c r="B31" s="12">
        <v>79.099999999999994</v>
      </c>
      <c r="C31" s="12">
        <v>66.599999999999994</v>
      </c>
      <c r="D31" s="13">
        <v>56.2</v>
      </c>
      <c r="E31" s="12">
        <v>62.6</v>
      </c>
      <c r="F31" s="12">
        <v>50.1</v>
      </c>
      <c r="G31" s="13">
        <v>63.3</v>
      </c>
    </row>
    <row r="32" spans="1:7" x14ac:dyDescent="0.25">
      <c r="A32" s="3" t="s">
        <v>26</v>
      </c>
      <c r="B32" s="14">
        <v>84.5</v>
      </c>
      <c r="C32" s="14">
        <v>72.2</v>
      </c>
      <c r="D32" s="15">
        <v>64.400000000000006</v>
      </c>
      <c r="E32" s="14">
        <v>66.900000000000006</v>
      </c>
      <c r="F32" s="14">
        <v>62</v>
      </c>
      <c r="G32" s="15">
        <v>65.900000000000006</v>
      </c>
    </row>
    <row r="33" spans="1:7" x14ac:dyDescent="0.25">
      <c r="A33" s="2" t="s">
        <v>27</v>
      </c>
      <c r="B33" s="12">
        <v>76.5</v>
      </c>
      <c r="C33" s="12">
        <v>58.3</v>
      </c>
      <c r="D33" s="13">
        <v>50.7</v>
      </c>
      <c r="E33" s="12">
        <v>53.1</v>
      </c>
      <c r="F33" s="12">
        <v>48.5</v>
      </c>
      <c r="G33" s="13">
        <v>54</v>
      </c>
    </row>
    <row r="34" spans="1:7" x14ac:dyDescent="0.25">
      <c r="A34" s="3" t="s">
        <v>28</v>
      </c>
      <c r="B34" s="14">
        <v>85.3</v>
      </c>
      <c r="C34" s="14">
        <v>66</v>
      </c>
      <c r="D34" s="15">
        <v>55.9</v>
      </c>
      <c r="E34" s="14">
        <v>53.3</v>
      </c>
      <c r="F34" s="14">
        <v>58.3</v>
      </c>
      <c r="G34" s="15">
        <v>56.2</v>
      </c>
    </row>
    <row r="35" spans="1:7" x14ac:dyDescent="0.25">
      <c r="A35" s="2" t="s">
        <v>29</v>
      </c>
      <c r="B35" s="12">
        <v>79.099999999999994</v>
      </c>
      <c r="C35" s="12">
        <v>69.400000000000006</v>
      </c>
      <c r="D35" s="13">
        <v>59.4</v>
      </c>
      <c r="E35" s="12">
        <v>62.8</v>
      </c>
      <c r="F35" s="12">
        <v>56.2</v>
      </c>
      <c r="G35" s="13">
        <v>66.599999999999994</v>
      </c>
    </row>
    <row r="36" spans="1:7" x14ac:dyDescent="0.25">
      <c r="A36" s="3" t="s">
        <v>30</v>
      </c>
      <c r="B36" s="14">
        <v>81.3</v>
      </c>
      <c r="C36" s="14">
        <v>65</v>
      </c>
      <c r="D36" s="15">
        <v>50.6</v>
      </c>
      <c r="E36" s="14">
        <v>53.3</v>
      </c>
      <c r="F36" s="14">
        <v>47.9</v>
      </c>
      <c r="G36" s="15">
        <v>58.9</v>
      </c>
    </row>
    <row r="37" spans="1:7" x14ac:dyDescent="0.25">
      <c r="A37" s="2" t="s">
        <v>31</v>
      </c>
      <c r="B37" s="12">
        <v>81.599999999999994</v>
      </c>
      <c r="C37" s="12">
        <v>71.7</v>
      </c>
      <c r="D37" s="13">
        <v>58.1</v>
      </c>
      <c r="E37" s="12">
        <v>61.4</v>
      </c>
      <c r="F37" s="12">
        <v>55</v>
      </c>
      <c r="G37" s="13">
        <v>59.7</v>
      </c>
    </row>
    <row r="38" spans="1:7" ht="15.75" thickBot="1" x14ac:dyDescent="0.3">
      <c r="A38" s="3" t="s">
        <v>55</v>
      </c>
      <c r="B38" s="14">
        <v>73.2</v>
      </c>
      <c r="C38" s="14">
        <v>62</v>
      </c>
      <c r="D38" s="15">
        <v>46.5</v>
      </c>
      <c r="E38" s="14">
        <v>49.5</v>
      </c>
      <c r="F38" s="14">
        <v>43.7</v>
      </c>
      <c r="G38" s="15">
        <v>50</v>
      </c>
    </row>
    <row r="39" spans="1:7" ht="15.75" thickBot="1" x14ac:dyDescent="0.3">
      <c r="A39" s="4" t="s">
        <v>32</v>
      </c>
      <c r="B39" s="19">
        <v>79.599999999999994</v>
      </c>
      <c r="C39" s="19">
        <v>68.599999999999994</v>
      </c>
      <c r="D39" s="21">
        <v>56.3</v>
      </c>
      <c r="E39" s="19">
        <v>59.4</v>
      </c>
      <c r="F39" s="19">
        <v>53.4</v>
      </c>
      <c r="G39" s="21">
        <v>59.6</v>
      </c>
    </row>
  </sheetData>
  <sortState ref="A4:D38">
    <sortCondition ref="A3"/>
  </sortState>
  <pageMargins left="0.7" right="0.7" top="0.75" bottom="0.75" header="0.3" footer="0.3"/>
  <pageSetup orientation="portrait" r:id="rId1"/>
</worksheet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18A7ADDC49074CB7E00BCCA157D39C0019581D99BC23134CB01F7C41954D049A" ma:contentTypeVersion="23" ma:contentTypeDescription="Request Document Content Type" ma:contentTypeScope="" ma:versionID="8bfad4c095fa003dbdd2228c60a0d0a9">
  <xsd:schema xmlns:xsd="http://www.w3.org/2001/XMLSchema" xmlns:xs="http://www.w3.org/2001/XMLSchema" xmlns:p="http://schemas.microsoft.com/office/2006/metadata/properties" xmlns:ns2="a5ffe176-3a45-4e61-9ae4-82ef463451f4" xmlns:ns3="ddd86614-e075-45fd-ad75-7be4b83b486d" targetNamespace="http://schemas.microsoft.com/office/2006/metadata/properties" ma:root="true" ma:fieldsID="c7fe1138b3b2f86490f07b475bc06ba2" ns2:_="" ns3:_="">
    <xsd:import namespace="a5ffe176-3a45-4e61-9ae4-82ef463451f4"/>
    <xsd:import namespace="ddd86614-e075-45fd-ad75-7be4b83b486d"/>
    <xsd:element name="properties">
      <xsd:complexType>
        <xsd:sequence>
          <xsd:element name="documentManagement">
            <xsd:complexType>
              <xsd:all>
                <xsd:element ref="ns2:IVPDReportType" minOccurs="0"/>
                <xsd:element ref="ns3:FiscalYearLU1" minOccurs="0"/>
                <xsd:element ref="ns3:RequestDocType" minOccurs="0"/>
                <xsd:element ref="ns3:_dlc_DocId" minOccurs="0"/>
                <xsd:element ref="ns3:_dlc_DocIdUrl" minOccurs="0"/>
                <xsd:element ref="ns3:_dlc_DocIdPersistId" minOccurs="0"/>
                <xsd:element ref="ns3:TransferData" minOccurs="0"/>
                <xsd:element ref="ns3:FiscalYearLU_x003A_FYEndDate1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ffe176-3a45-4e61-9ae4-82ef463451f4" elementFormDefault="qualified">
    <xsd:import namespace="http://schemas.microsoft.com/office/2006/documentManagement/types"/>
    <xsd:import namespace="http://schemas.microsoft.com/office/infopath/2007/PartnerControls"/>
    <xsd:element name="IVPDReportType" ma:index="2" nillable="true" ma:displayName="IVPD Report Type" ma:description="" ma:format="Dropdown" ma:hidden="true" ma:internalName="IVPDReportType" ma:readOnly="false">
      <xsd:simpleType>
        <xsd:restriction base="dms:Choice">
          <xsd:enumeration value="Immunization Coverage"/>
          <xsd:enumeration value="Vaccine Safety"/>
          <xsd:enumeration value="Reportable Disease Trends in Ontario (RDTO)"/>
        </xsd:restriction>
      </xsd:simpleType>
    </xsd:element>
    <xsd:element name="Year" ma:index="16" nillable="true" ma:displayName="Year" ma:default="2018" ma:format="Dropdown" ma:internalName="Year">
      <xsd:simpleType>
        <xsd:restriction base="dms:Choice">
          <xsd:enumeration value="2000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  <xsd:enumeration value="2026"/>
          <xsd:enumeration value="2027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6614-e075-45fd-ad75-7be4b83b486d" elementFormDefault="qualified">
    <xsd:import namespace="http://schemas.microsoft.com/office/2006/documentManagement/types"/>
    <xsd:import namespace="http://schemas.microsoft.com/office/infopath/2007/PartnerControls"/>
    <xsd:element name="FiscalYearLU1" ma:index="3" nillable="true" ma:displayName="Fiscal Year" ma:hidden="true" ma:list="{d753a0e4-9fe2-4966-b8d4-d1aa54c885a0}" ma:internalName="FiscalYearLU1" ma:readOnly="false" ma:showField="FiscalYear" ma:web="ddd86614-e075-45fd-ad75-7be4b83b486d">
      <xsd:simpleType>
        <xsd:restriction base="dms:Lookup"/>
      </xsd:simpleType>
    </xsd:element>
    <xsd:element name="RequestDocType" ma:index="4" nillable="true" ma:displayName="Document Type" ma:format="Dropdown" ma:internalName="RequestDocType">
      <xsd:simpleType>
        <xsd:restriction base="dms:Choice">
          <xsd:enumeration value="Analysis"/>
          <xsd:enumeration value="Approvals"/>
          <xsd:enumeration value="Communication and Media"/>
          <xsd:enumeration value="Data Quality"/>
          <xsd:enumeration value="Dataset (final)"/>
          <xsd:enumeration value="Dataset (raw)"/>
          <xsd:enumeration value="Data Summary"/>
          <xsd:enumeration value="Data Validation"/>
          <xsd:enumeration value="Immunizer Overview"/>
          <xsd:enumeration value="Knowledge Products"/>
          <xsd:enumeration value="LHIN Preview"/>
          <xsd:enumeration value="Methodology"/>
          <xsd:enumeration value="PHU Preview"/>
          <xsd:enumeration value="Presentations"/>
          <xsd:enumeration value="Project Management"/>
          <xsd:enumeration value="Reports"/>
          <xsd:enumeration value="Reports (Final)"/>
          <xsd:enumeration value="Rounds"/>
          <xsd:enumeration value="SAS code"/>
          <xsd:enumeration value="Surveys"/>
          <xsd:enumeration value="Website"/>
        </xsd:restriction>
      </xsd:simpleType>
    </xsd:element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ransferData" ma:index="12" nillable="true" ma:displayName="Transfer Data" ma:default="Yes" ma:format="Dropdown" ma:hidden="true" ma:internalName="TransferData" ma:readOnly="false">
      <xsd:simpleType>
        <xsd:restriction base="dms:Choice">
          <xsd:enumeration value="Yes"/>
          <xsd:enumeration value="No"/>
        </xsd:restriction>
      </xsd:simpleType>
    </xsd:element>
    <xsd:element name="FiscalYearLU_x003A_FYEndDate1" ma:index="15" nillable="true" ma:displayName="FiscalYearLU:FYEndDate" ma:list="{d753a0e4-9fe2-4966-b8d4-d1aa54c885a0}" ma:internalName="FiscalYearLU_x003A_FYEndDate1" ma:readOnly="true" ma:showField="FYEndDate" ma:web="ddd86614-e075-45fd-ad75-7be4b83b486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questDocType xmlns="ddd86614-e075-45fd-ad75-7be4b83b486d">Reports</RequestDocType>
    <TransferData xmlns="ddd86614-e075-45fd-ad75-7be4b83b486d">Yes</TransferData>
    <Year xmlns="a5ffe176-3a45-4e61-9ae4-82ef463451f4">2018</Year>
    <FiscalYearLU1 xmlns="ddd86614-e075-45fd-ad75-7be4b83b486d" xsi:nil="true"/>
    <IVPDReportType xmlns="a5ffe176-3a45-4e61-9ae4-82ef463451f4" xsi:nil="true"/>
    <_dlc_DocId xmlns="ddd86614-e075-45fd-ad75-7be4b83b486d">E7YEJEDTSY7N-3061-1704</_dlc_DocId>
    <_dlc_DocIdUrl xmlns="ddd86614-e075-45fd-ad75-7be4b83b486d">
      <Url>https://goto.oahpp.ca/areas/cdepr/IVPD/_layouts/DocIdRedir.aspx?ID=E7YEJEDTSY7N-3061-1704</Url>
      <Description>E7YEJEDTSY7N-3061-1704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DBF5FE-ED32-426B-9880-D1316A764186}"/>
</file>

<file path=customXml/itemProps2.xml><?xml version="1.0" encoding="utf-8"?>
<ds:datastoreItem xmlns:ds="http://schemas.openxmlformats.org/officeDocument/2006/customXml" ds:itemID="{71ACC255-7887-4642-BA0D-9964C884FE92}"/>
</file>

<file path=customXml/itemProps3.xml><?xml version="1.0" encoding="utf-8"?>
<ds:datastoreItem xmlns:ds="http://schemas.openxmlformats.org/officeDocument/2006/customXml" ds:itemID="{E8471F04-D5B9-44CB-B8A7-CAD1B59FB4D3}"/>
</file>

<file path=customXml/itemProps4.xml><?xml version="1.0" encoding="utf-8"?>
<ds:datastoreItem xmlns:ds="http://schemas.openxmlformats.org/officeDocument/2006/customXml" ds:itemID="{710D88B1-7E4A-4FEB-B9FA-29F99C8D18FD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Excel</Application>
  <DocSecurity>0</DocSecurity>
  <ScaleCrop>false</ScaleCrop>
  <HeadingPairs>
    <vt:vector size="4" baseType="variant">
      <vt:variant>
        <vt:lpstr>Worksheets</vt:lpstr>
      </vt:variant>
      <vt:variant>
        <vt:i4>4</vt:i4>
      </vt:variant>
      <vt:variant>
        <vt:lpstr>Named Ranges</vt:lpstr>
      </vt:variant>
      <vt:variant>
        <vt:i4>1</vt:i4>
      </vt:variant>
    </vt:vector>
  </HeadingPairs>
  <TitlesOfParts>
    <vt:vector size="5" baseType="lpstr">
      <vt:lpstr>Cover Page</vt:lpstr>
      <vt:lpstr>A1.PHUCov7</vt:lpstr>
      <vt:lpstr>A1.PHUCov17</vt:lpstr>
      <vt:lpstr>A1.PHUCov12</vt:lpstr>
      <vt:lpstr>'Cover Page'!Print_Area</vt:lpstr>
    </vt:vector>
  </TitlesOfParts>
  <Company>MGS</Company>
  <LinksUpToDate>false</LinksUpToDate>
  <SharedDoc>false</SharedDoc>
  <HyperlinksChanged>false</HyperlinksChanged>
  <AppVersion>15.0300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Andrean Bunko</dc:creator>
  <cp:lastModifiedBy>Andrean Bunko</cp:lastModifiedBy>
  <cp:lastPrinted>2019-03-20T12:35:46Z</cp:lastPrinted>
  <dcterms:created xsi:type="dcterms:W3CDTF">2019-01-29T20:30:22Z</dcterms:created>
  <dcterms:modified xsi:type="dcterms:W3CDTF">2019-05-10T20:13:06Z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0x0101004018A7ADDC49074CB7E00BCCA157D39C0019581D99BC23134CB01F7C41954D049A</vt:lpwstr>
  </property>
  <property fmtid="{D5CDD505-2E9C-101B-9397-08002B2CF9AE}" pid="3" name="_dlc_DocIdItemGuid">
    <vt:lpwstr>66e4a0fb-5383-4719-a3fa-6c20c1d18938</vt:lpwstr>
  </property>
</Properties>
</file>