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4.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5.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6.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7.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8.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9.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10.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1.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12.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13.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14.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15.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16.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17.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18.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notesSlides/notesSlide19.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20.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21.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22.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notesSlides/notesSlide23.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24.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25.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notesSlides/notesSlide26.xml" ContentType="application/vnd.openxmlformats-officedocument.presentationml.notesSlide+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notesSlides/notesSlide27.xml" ContentType="application/vnd.openxmlformats-officedocument.presentationml.notesSlide+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notesSlides/notesSlide28.xml" ContentType="application/vnd.openxmlformats-officedocument.presentationml.notesSlide+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notesSlides/notesSlide29.xml" ContentType="application/vnd.openxmlformats-officedocument.presentationml.notesSlide+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30.xml" ContentType="application/vnd.openxmlformats-officedocument.presentationml.notesSlid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notesSlides/notesSlide31.xml" ContentType="application/vnd.openxmlformats-officedocument.presentationml.notesSlide+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32.xml" ContentType="application/vnd.openxmlformats-officedocument.presentationml.notesSlid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33.xml" ContentType="application/vnd.openxmlformats-officedocument.presentationml.notesSlid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notesSlides/notesSlide34.xml" ContentType="application/vnd.openxmlformats-officedocument.presentationml.notesSlide+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35.xml" ContentType="application/vnd.openxmlformats-officedocument.presentationml.notesSlid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36.xml" ContentType="application/vnd.openxmlformats-officedocument.presentationml.notesSlid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notesSlides/notesSlide37.xml" ContentType="application/vnd.openxmlformats-officedocument.presentationml.notesSlide+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notesSlides/notesSlide38.xml" ContentType="application/vnd.openxmlformats-officedocument.presentationml.notesSlide+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39.xml" ContentType="application/vnd.openxmlformats-officedocument.presentationml.notesSlid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40.xml" ContentType="application/vnd.openxmlformats-officedocument.presentationml.notesSlid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notesSlides/notesSlide41.xml" ContentType="application/vnd.openxmlformats-officedocument.presentationml.notesSlide+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notesSlides/notesSlide42.xml" ContentType="application/vnd.openxmlformats-officedocument.presentationml.notesSlide+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43.xml" ContentType="application/vnd.openxmlformats-officedocument.presentationml.notesSlid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44.xml" ContentType="application/vnd.openxmlformats-officedocument.presentationml.notesSlide+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notesSlides/notesSlide45.xml" ContentType="application/vnd.openxmlformats-officedocument.presentationml.notesSlide+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notesSlides/notesSlide46.xml" ContentType="application/vnd.openxmlformats-officedocument.presentationml.notesSlide+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notesSlides/notesSlide47.xml" ContentType="application/vnd.openxmlformats-officedocument.presentationml.notesSlide+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notesSlides/notesSlide48.xml" ContentType="application/vnd.openxmlformats-officedocument.presentationml.notesSlid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notesSlides/notesSlide49.xml" ContentType="application/vnd.openxmlformats-officedocument.presentationml.notesSlide+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notesSlides/notesSlide50.xml" ContentType="application/vnd.openxmlformats-officedocument.presentationml.notesSlide+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notesSlides/notesSlide51.xml" ContentType="application/vnd.openxmlformats-officedocument.presentationml.notesSlide+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notesSlides/notesSlide52.xml" ContentType="application/vnd.openxmlformats-officedocument.presentationml.notesSlide+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notesSlides/notesSlide53.xml" ContentType="application/vnd.openxmlformats-officedocument.presentationml.notesSlide+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notesSlides/notesSlide54.xml" ContentType="application/vnd.openxmlformats-officedocument.presentationml.notesSlide+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notesSlides/notesSlide55.xml" ContentType="application/vnd.openxmlformats-officedocument.presentationml.notesSlide+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notesSlides/notesSlide56.xml" ContentType="application/vnd.openxmlformats-officedocument.presentationml.notesSlide+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Lst>
  <p:notesMasterIdLst>
    <p:notesMasterId r:id="rId63"/>
  </p:notesMasterIdLst>
  <p:handoutMasterIdLst>
    <p:handoutMasterId r:id="rId64"/>
  </p:handoutMasterIdLst>
  <p:sldIdLst>
    <p:sldId id="256" r:id="rId6"/>
    <p:sldId id="259" r:id="rId7"/>
    <p:sldId id="257" r:id="rId8"/>
    <p:sldId id="261" r:id="rId9"/>
    <p:sldId id="312" r:id="rId10"/>
    <p:sldId id="290" r:id="rId11"/>
    <p:sldId id="291" r:id="rId12"/>
    <p:sldId id="292" r:id="rId13"/>
    <p:sldId id="293" r:id="rId14"/>
    <p:sldId id="294" r:id="rId15"/>
    <p:sldId id="295" r:id="rId16"/>
    <p:sldId id="313" r:id="rId17"/>
    <p:sldId id="314" r:id="rId18"/>
    <p:sldId id="315" r:id="rId19"/>
    <p:sldId id="316" r:id="rId20"/>
    <p:sldId id="317" r:id="rId21"/>
    <p:sldId id="318" r:id="rId22"/>
    <p:sldId id="319" r:id="rId23"/>
    <p:sldId id="320" r:id="rId24"/>
    <p:sldId id="357" r:id="rId25"/>
    <p:sldId id="321" r:id="rId26"/>
    <p:sldId id="322" r:id="rId27"/>
    <p:sldId id="323" r:id="rId28"/>
    <p:sldId id="324" r:id="rId29"/>
    <p:sldId id="325" r:id="rId30"/>
    <p:sldId id="326" r:id="rId31"/>
    <p:sldId id="327" r:id="rId32"/>
    <p:sldId id="328" r:id="rId33"/>
    <p:sldId id="329" r:id="rId34"/>
    <p:sldId id="337" r:id="rId35"/>
    <p:sldId id="331" r:id="rId36"/>
    <p:sldId id="332" r:id="rId37"/>
    <p:sldId id="333" r:id="rId38"/>
    <p:sldId id="334" r:id="rId39"/>
    <p:sldId id="335" r:id="rId40"/>
    <p:sldId id="330" r:id="rId41"/>
    <p:sldId id="336" r:id="rId42"/>
    <p:sldId id="338" r:id="rId43"/>
    <p:sldId id="339" r:id="rId44"/>
    <p:sldId id="340" r:id="rId45"/>
    <p:sldId id="341" r:id="rId46"/>
    <p:sldId id="342" r:id="rId47"/>
    <p:sldId id="343" r:id="rId48"/>
    <p:sldId id="344" r:id="rId49"/>
    <p:sldId id="345" r:id="rId50"/>
    <p:sldId id="346" r:id="rId51"/>
    <p:sldId id="347" r:id="rId52"/>
    <p:sldId id="348" r:id="rId53"/>
    <p:sldId id="349" r:id="rId54"/>
    <p:sldId id="350" r:id="rId55"/>
    <p:sldId id="351" r:id="rId56"/>
    <p:sldId id="352" r:id="rId57"/>
    <p:sldId id="358" r:id="rId58"/>
    <p:sldId id="353" r:id="rId59"/>
    <p:sldId id="354" r:id="rId60"/>
    <p:sldId id="355" r:id="rId61"/>
    <p:sldId id="359"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0756" autoAdjust="0"/>
  </p:normalViewPr>
  <p:slideViewPr>
    <p:cSldViewPr>
      <p:cViewPr varScale="1">
        <p:scale>
          <a:sx n="102" d="100"/>
          <a:sy n="102" d="100"/>
        </p:scale>
        <p:origin x="1806" y="102"/>
      </p:cViewPr>
      <p:guideLst>
        <p:guide orient="horz" pos="2160"/>
        <p:guide pos="2880"/>
      </p:guideLst>
    </p:cSldViewPr>
  </p:slideViewPr>
  <p:outlineViewPr>
    <p:cViewPr>
      <p:scale>
        <a:sx n="33" d="100"/>
        <a:sy n="33" d="100"/>
      </p:scale>
      <p:origin x="0" y="3360"/>
    </p:cViewPr>
  </p:outlineViewPr>
  <p:notesTextViewPr>
    <p:cViewPr>
      <p:scale>
        <a:sx n="1" d="1"/>
        <a:sy n="1" d="1"/>
      </p:scale>
      <p:origin x="0" y="0"/>
    </p:cViewPr>
  </p:notesTextViewPr>
  <p:notesViewPr>
    <p:cSldViewPr>
      <p:cViewPr varScale="1">
        <p:scale>
          <a:sx n="59" d="100"/>
          <a:sy n="59" d="100"/>
        </p:scale>
        <p:origin x="-250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873849"/>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t>Public health Ontario</a:t>
            </a:r>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E31415-2E8B-4438-9DD1-6E612BA320A5}" type="slidenum">
              <a:rPr lang="en-CA" smtClean="0"/>
              <a:t>‹#›</a:t>
            </a:fld>
            <a:endParaRPr lang="en-CA"/>
          </a:p>
        </p:txBody>
      </p:sp>
      <p:sp>
        <p:nvSpPr>
          <p:cNvPr id="8" name="Header Placeholder 7"/>
          <p:cNvSpPr>
            <a:spLocks noGrp="1"/>
          </p:cNvSpPr>
          <p:nvPr>
            <p:ph type="hdr" sz="quarter"/>
          </p:nvPr>
        </p:nvSpPr>
        <p:spPr>
          <a:xfrm>
            <a:off x="0" y="0"/>
            <a:ext cx="6858000" cy="457200"/>
          </a:xfrm>
          <a:prstGeom prst="rect">
            <a:avLst/>
          </a:prstGeom>
        </p:spPr>
        <p:txBody>
          <a:bodyPr vert="horz" lIns="91440" tIns="45720" rIns="91440" bIns="45720" rtlCol="0"/>
          <a:lstStyle>
            <a:lvl1pPr algn="ctr">
              <a:defRPr sz="1200"/>
            </a:lvl1p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3140623376"/>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smtClean="0"/>
              <a:t>IPAC Core </a:t>
            </a:r>
            <a:r>
              <a:rPr lang="en-US" i="1" dirty="0" smtClean="0"/>
              <a:t>Competencies Routine Practices</a:t>
            </a:r>
          </a:p>
          <a:p>
            <a:r>
              <a:rPr lang="en-US" i="1" dirty="0" smtClean="0"/>
              <a:t>Health Care Provider Controls</a:t>
            </a:r>
            <a:endParaRPr lang="en-CA" i="1"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1</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2880346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Having healthy hands is essential for providing health care.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 hand care program includes a hand assessment. Ask yourself: “are my hands dry, sore, or chapped?” If your hands are sore, you may be reluctant to use alcohol-based hand rub to perform hand hygiene.  That’s why you need to look after them!</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Most alcohol-based hand rubs contain emollients, making them gentler on your skin.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If you have a skin condition on your hands, then you need to be referred to either occupational health or your own Health Care Provider.</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Your health care facility should provide hand moisturizers that are compatible with alcohol-based hand rub products. This is important to help you have healthy hands.</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Do not use petroleum-based products to protect your hands while at work because this might damage your gloves. </a:t>
            </a:r>
            <a:endParaRPr lang="en-CA" sz="1200" kern="1200" dirty="0" smtClean="0">
              <a:solidFill>
                <a:schemeClr val="tx1"/>
              </a:solidFill>
              <a:effectLst/>
              <a:latin typeface="+mn-lt"/>
              <a:ea typeface="+mn-ea"/>
              <a:cs typeface="+mn-cs"/>
            </a:endParaRPr>
          </a:p>
          <a:p>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10</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1675374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smtClean="0">
                <a:solidFill>
                  <a:schemeClr val="tx1"/>
                </a:solidFill>
                <a:effectLst/>
                <a:latin typeface="+mn-lt"/>
                <a:ea typeface="+mn-ea"/>
                <a:cs typeface="+mn-cs"/>
              </a:rPr>
              <a:t>You might ask why hand hygiene is so important.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Your hands are the common link between your client, patient, or resident, the environment and equipment. </a:t>
            </a:r>
          </a:p>
          <a:p>
            <a:endParaRPr lang="en-US" sz="1200" i="1"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Remember the Chain of Transmission? Clients, patients, or residents, who may carry Infectious Agents, can act as a Reservoir in the Chain. </a:t>
            </a:r>
          </a:p>
          <a:p>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The health care environment and equipment can act as Reservoirs where Infectious Agents can live.</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 health care environment is at higher risk for being contaminated with body fluids than other workplace settings.</a:t>
            </a:r>
            <a:r>
              <a:rPr lang="en-CA" sz="1200" i="1" kern="1200" dirty="0" smtClean="0">
                <a:solidFill>
                  <a:schemeClr val="tx1"/>
                </a:solidFill>
                <a:effectLst/>
                <a:latin typeface="+mn-lt"/>
                <a:ea typeface="+mn-ea"/>
                <a:cs typeface="+mn-cs"/>
              </a:rPr>
              <a:t>  At work, your hands touch these body fluids, as well as surfaces and equipment.</a:t>
            </a:r>
            <a:r>
              <a:rPr lang="en-CA" sz="1200" i="0"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The majority of health care associated infections are caused by the contaminated hands of Health Care Providers.</a:t>
            </a:r>
            <a:r>
              <a:rPr lang="en-CA" sz="1200" i="0" kern="1200" baseline="0" dirty="0" smtClean="0">
                <a:solidFill>
                  <a:schemeClr val="tx1"/>
                </a:solidFill>
                <a:effectLst/>
                <a:latin typeface="+mn-lt"/>
                <a:ea typeface="+mn-ea"/>
                <a:cs typeface="+mn-cs"/>
              </a:rPr>
              <a:t> </a:t>
            </a:r>
            <a:r>
              <a:rPr lang="en-CA" sz="1200" i="1" kern="1200" dirty="0" smtClean="0">
                <a:solidFill>
                  <a:schemeClr val="tx1"/>
                </a:solidFill>
                <a:effectLst/>
                <a:latin typeface="+mn-lt"/>
                <a:ea typeface="+mn-ea"/>
                <a:cs typeface="+mn-cs"/>
              </a:rPr>
              <a:t>That’s why hand hygiene is so important!  </a:t>
            </a:r>
            <a:endParaRPr lang="en-CA" sz="1200" kern="1200" dirty="0" smtClean="0">
              <a:solidFill>
                <a:schemeClr val="tx1"/>
              </a:solidFill>
              <a:effectLst/>
              <a:latin typeface="+mn-lt"/>
              <a:ea typeface="+mn-ea"/>
              <a:cs typeface="+mn-cs"/>
            </a:endParaRPr>
          </a:p>
          <a:p>
            <a:endParaRPr lang="en-CA" sz="1200" i="1"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When performed correctly, hand hygiene removes or kills the Infectious Agent and breaks the Chain of Transmission.  Hand hygiene is the single most effective means of preventing the transmission of Infectious Agents, by all Health Care Providers, working with all clients, patients, or residents. </a:t>
            </a:r>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11</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3828521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smtClean="0">
                <a:solidFill>
                  <a:schemeClr val="tx1"/>
                </a:solidFill>
                <a:effectLst/>
                <a:latin typeface="+mn-lt"/>
                <a:ea typeface="+mn-ea"/>
                <a:cs typeface="+mn-cs"/>
              </a:rPr>
              <a:t>We learned as children that we need to perform hand hygiene:</a:t>
            </a:r>
            <a:endParaRPr lang="en-CA" sz="1200" kern="1200" dirty="0" smtClean="0">
              <a:solidFill>
                <a:schemeClr val="tx1"/>
              </a:solidFill>
              <a:effectLst/>
              <a:latin typeface="+mn-lt"/>
              <a:ea typeface="+mn-ea"/>
              <a:cs typeface="+mn-cs"/>
            </a:endParaRPr>
          </a:p>
          <a:p>
            <a:pPr marL="171450" lvl="0" indent="-171450">
              <a:buFont typeface="Arial" pitchFamily="34" charset="0"/>
              <a:buChar char="•"/>
            </a:pPr>
            <a:r>
              <a:rPr lang="en-CA" sz="1200" i="1" kern="1200" dirty="0" smtClean="0">
                <a:solidFill>
                  <a:schemeClr val="tx1"/>
                </a:solidFill>
                <a:effectLst/>
                <a:latin typeface="+mn-lt"/>
                <a:ea typeface="+mn-ea"/>
                <a:cs typeface="+mn-cs"/>
              </a:rPr>
              <a:t>before preparing, handling, serving or eating food </a:t>
            </a:r>
            <a:endParaRPr lang="en-CA" sz="1200" kern="1200" dirty="0" smtClean="0">
              <a:solidFill>
                <a:schemeClr val="tx1"/>
              </a:solidFill>
              <a:effectLst/>
              <a:latin typeface="+mn-lt"/>
              <a:ea typeface="+mn-ea"/>
              <a:cs typeface="+mn-cs"/>
            </a:endParaRPr>
          </a:p>
          <a:p>
            <a:pPr marL="171450" lvl="0" indent="-171450">
              <a:buFont typeface="Arial" pitchFamily="34" charset="0"/>
              <a:buChar char="•"/>
            </a:pPr>
            <a:r>
              <a:rPr lang="en-CA" sz="1200" i="1" kern="1200" dirty="0" smtClean="0">
                <a:solidFill>
                  <a:schemeClr val="tx1"/>
                </a:solidFill>
                <a:effectLst/>
                <a:latin typeface="+mn-lt"/>
                <a:ea typeface="+mn-ea"/>
                <a:cs typeface="+mn-cs"/>
              </a:rPr>
              <a:t>after personal body functions, such as using the toilet or blowing one’s nose </a:t>
            </a:r>
            <a:endParaRPr lang="en-CA" sz="1200" kern="1200" dirty="0" smtClean="0">
              <a:solidFill>
                <a:schemeClr val="tx1"/>
              </a:solidFill>
              <a:effectLst/>
              <a:latin typeface="+mn-lt"/>
              <a:ea typeface="+mn-ea"/>
              <a:cs typeface="+mn-cs"/>
            </a:endParaRPr>
          </a:p>
          <a:p>
            <a:pPr marL="171450" lvl="0" indent="-171450">
              <a:buFont typeface="Arial" pitchFamily="34" charset="0"/>
              <a:buChar char="•"/>
            </a:pPr>
            <a:r>
              <a:rPr lang="en-CA" sz="1200" i="1" kern="1200" dirty="0" smtClean="0">
                <a:solidFill>
                  <a:schemeClr val="tx1"/>
                </a:solidFill>
                <a:effectLst/>
                <a:latin typeface="+mn-lt"/>
                <a:ea typeface="+mn-ea"/>
                <a:cs typeface="+mn-cs"/>
              </a:rPr>
              <a:t>when our hands accidentally come into contact with another person’s secretions, excretions, blood and body fluids.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Remember, when hands are visibly soiled, they must be washed with soap and running water.</a:t>
            </a:r>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12</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4162784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In health care, hand hygiene extends beyond what we learned as children.  Remember to do a risk assessment before every interaction with a client, patient, or resident and his or her environment.  </a:t>
            </a:r>
          </a:p>
          <a:p>
            <a:endParaRPr lang="en-CA" dirty="0" smtClean="0"/>
          </a:p>
          <a:p>
            <a:r>
              <a:rPr lang="en-CA" i="1" dirty="0" smtClean="0"/>
              <a:t>You need to perform hand hygiene before putting on and after taking off Personal Protective Equipment.</a:t>
            </a:r>
          </a:p>
          <a:p>
            <a:endParaRPr lang="en-CA" i="1" dirty="0" smtClean="0"/>
          </a:p>
          <a:p>
            <a:r>
              <a:rPr lang="en-CA" i="1" dirty="0" smtClean="0"/>
              <a:t>A good “rule of thumb” is to perform hand hygiene whenever you think your hands may be contaminated AND according to the “4 Moments for Hand Hygiene”.</a:t>
            </a:r>
          </a:p>
          <a:p>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13</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1587754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Ontario, we have the “Just Clean Your Hands” program.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Your “4 Moments for Hand Hygiene “are:</a:t>
            </a:r>
            <a:endParaRPr lang="en-CA" sz="1200" kern="1200" dirty="0" smtClean="0">
              <a:solidFill>
                <a:schemeClr val="tx1"/>
              </a:solidFill>
              <a:effectLst/>
              <a:latin typeface="+mn-lt"/>
              <a:ea typeface="+mn-ea"/>
              <a:cs typeface="+mn-cs"/>
            </a:endParaRPr>
          </a:p>
          <a:p>
            <a:pPr marL="171450" lvl="0" indent="-171450">
              <a:buFont typeface="Arial" pitchFamily="34" charset="0"/>
              <a:buChar char="•"/>
            </a:pPr>
            <a:r>
              <a:rPr lang="en-US" sz="1200" i="1" kern="1200" dirty="0" smtClean="0">
                <a:solidFill>
                  <a:schemeClr val="tx1"/>
                </a:solidFill>
                <a:effectLst/>
                <a:latin typeface="+mn-lt"/>
                <a:ea typeface="+mn-ea"/>
                <a:cs typeface="+mn-cs"/>
              </a:rPr>
              <a:t>before initial client, patient, or resident  contact, or contact with his or her environment </a:t>
            </a:r>
            <a:endParaRPr lang="en-CA" sz="1200" kern="1200" dirty="0" smtClean="0">
              <a:solidFill>
                <a:schemeClr val="tx1"/>
              </a:solidFill>
              <a:effectLst/>
              <a:latin typeface="+mn-lt"/>
              <a:ea typeface="+mn-ea"/>
              <a:cs typeface="+mn-cs"/>
            </a:endParaRPr>
          </a:p>
          <a:p>
            <a:pPr marL="171450" lvl="0" indent="-171450">
              <a:buFont typeface="Arial" pitchFamily="34" charset="0"/>
              <a:buChar char="•"/>
            </a:pPr>
            <a:r>
              <a:rPr lang="en-US" sz="1200" i="1" kern="1200" dirty="0" smtClean="0">
                <a:solidFill>
                  <a:schemeClr val="tx1"/>
                </a:solidFill>
                <a:effectLst/>
                <a:latin typeface="+mn-lt"/>
                <a:ea typeface="+mn-ea"/>
                <a:cs typeface="+mn-cs"/>
              </a:rPr>
              <a:t>before any aseptic procedure, even if gloves are worn</a:t>
            </a:r>
            <a:endParaRPr lang="en-CA" sz="1200" kern="1200" dirty="0" smtClean="0">
              <a:solidFill>
                <a:schemeClr val="tx1"/>
              </a:solidFill>
              <a:effectLst/>
              <a:latin typeface="+mn-lt"/>
              <a:ea typeface="+mn-ea"/>
              <a:cs typeface="+mn-cs"/>
            </a:endParaRPr>
          </a:p>
          <a:p>
            <a:pPr marL="171450" lvl="0" indent="-171450">
              <a:buFont typeface="Arial" pitchFamily="34" charset="0"/>
              <a:buChar char="•"/>
            </a:pPr>
            <a:r>
              <a:rPr lang="en-US" sz="1200" i="1" kern="1200" dirty="0" smtClean="0">
                <a:solidFill>
                  <a:schemeClr val="tx1"/>
                </a:solidFill>
                <a:effectLst/>
                <a:latin typeface="+mn-lt"/>
                <a:ea typeface="+mn-ea"/>
                <a:cs typeface="+mn-cs"/>
              </a:rPr>
              <a:t>after body fluid exposure risk, even if gloves are worn</a:t>
            </a:r>
            <a:endParaRPr lang="en-CA" sz="1200" kern="1200" dirty="0" smtClean="0">
              <a:solidFill>
                <a:schemeClr val="tx1"/>
              </a:solidFill>
              <a:effectLst/>
              <a:latin typeface="+mn-lt"/>
              <a:ea typeface="+mn-ea"/>
              <a:cs typeface="+mn-cs"/>
            </a:endParaRPr>
          </a:p>
          <a:p>
            <a:pPr marL="171450" lvl="0" indent="-171450">
              <a:buFont typeface="Arial" pitchFamily="34" charset="0"/>
              <a:buChar char="•"/>
            </a:pPr>
            <a:r>
              <a:rPr lang="en-CA" sz="1200" i="1" kern="1200" dirty="0" smtClean="0">
                <a:solidFill>
                  <a:schemeClr val="tx1"/>
                </a:solidFill>
                <a:effectLst/>
                <a:latin typeface="+mn-lt"/>
                <a:ea typeface="+mn-ea"/>
                <a:cs typeface="+mn-cs"/>
              </a:rPr>
              <a:t>after contact with your client, patient, or  resident, or his or her environment</a:t>
            </a:r>
            <a:endParaRPr lang="en-CA" sz="1200" kern="1200" dirty="0" smtClean="0">
              <a:solidFill>
                <a:schemeClr val="tx1"/>
              </a:solidFill>
              <a:effectLst/>
              <a:latin typeface="+mn-lt"/>
              <a:ea typeface="+mn-ea"/>
              <a:cs typeface="+mn-cs"/>
            </a:endParaRPr>
          </a:p>
          <a:p>
            <a:pPr marL="171450" indent="-171450">
              <a:buFont typeface="Arial" pitchFamily="34" charset="0"/>
              <a:buChar char="•"/>
            </a:pPr>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14</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1173739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There are two ways to perform hand hygiene.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 preferred method for hand hygiene in health care settings is to clean your hands using alcohol-based hand rub.  The correct concentration of alcohol-based product is 70-90% alcohol.</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When your hands are visibly soiled, you need to clean your hands with plain soap and running water.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If running water is not available, use moistened </a:t>
            </a:r>
            <a:r>
              <a:rPr lang="en-US" sz="1200" i="1" kern="1200" dirty="0" err="1" smtClean="0">
                <a:solidFill>
                  <a:schemeClr val="tx1"/>
                </a:solidFill>
                <a:effectLst/>
                <a:latin typeface="+mn-lt"/>
                <a:ea typeface="+mn-ea"/>
                <a:cs typeface="+mn-cs"/>
              </a:rPr>
              <a:t>towelettes</a:t>
            </a:r>
            <a:r>
              <a:rPr lang="en-US" sz="1200" i="1" kern="1200" dirty="0" smtClean="0">
                <a:solidFill>
                  <a:schemeClr val="tx1"/>
                </a:solidFill>
                <a:effectLst/>
                <a:latin typeface="+mn-lt"/>
                <a:ea typeface="+mn-ea"/>
                <a:cs typeface="+mn-cs"/>
              </a:rPr>
              <a:t> followed by ABHR.</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 following videos will show you how to perform hand hygiene effectively.</a:t>
            </a:r>
            <a:endParaRPr lang="en-CA" sz="1200" kern="1200" dirty="0" smtClean="0">
              <a:solidFill>
                <a:schemeClr val="tx1"/>
              </a:solidFill>
              <a:effectLst/>
              <a:latin typeface="+mn-lt"/>
              <a:ea typeface="+mn-ea"/>
              <a:cs typeface="+mn-cs"/>
            </a:endParaRPr>
          </a:p>
          <a:p>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15</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3013677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Nail enhancements, rings and wrist jewellery can act as reservoirs for microorganisms and infectious agents and must not be worn by health care workers providing care.  If a watch is worn it must be pushed up your arm to allow hands and wrists to be cleaned.</a:t>
            </a:r>
          </a:p>
          <a:p>
            <a:endParaRPr lang="en-CA" i="1" dirty="0" smtClean="0"/>
          </a:p>
          <a:p>
            <a:r>
              <a:rPr lang="en-CA" i="1" dirty="0" smtClean="0"/>
              <a:t>Check that your hands are visibly clean. If there is obvious soiling, follow the steps for hand washing.</a:t>
            </a:r>
          </a:p>
          <a:p>
            <a:endParaRPr lang="en-US" i="1" dirty="0" smtClean="0"/>
          </a:p>
          <a:p>
            <a:r>
              <a:rPr lang="en-CA" i="1" dirty="0" smtClean="0"/>
              <a:t>Apply 1 to 2 pumps of product to the palms of your dry hand.</a:t>
            </a:r>
          </a:p>
          <a:p>
            <a:endParaRPr lang="en-US" i="1" dirty="0" smtClean="0"/>
          </a:p>
          <a:p>
            <a:r>
              <a:rPr lang="en-CA" i="1" dirty="0" smtClean="0"/>
              <a:t>Rub hands together, palm to palm.</a:t>
            </a:r>
          </a:p>
          <a:p>
            <a:endParaRPr lang="en-US" i="1" dirty="0" smtClean="0"/>
          </a:p>
          <a:p>
            <a:r>
              <a:rPr lang="en-CA" i="1" dirty="0" smtClean="0"/>
              <a:t>Rub in between and around your fingers.</a:t>
            </a:r>
          </a:p>
          <a:p>
            <a:endParaRPr lang="en-US" i="1" dirty="0" smtClean="0"/>
          </a:p>
          <a:p>
            <a:r>
              <a:rPr lang="en-CA" i="1" dirty="0" smtClean="0"/>
              <a:t>Rub the back of each hand with the palm of the other hand.</a:t>
            </a:r>
          </a:p>
          <a:p>
            <a:endParaRPr lang="en-US" i="1" dirty="0" smtClean="0"/>
          </a:p>
          <a:p>
            <a:r>
              <a:rPr lang="en-CA" i="1" dirty="0" smtClean="0"/>
              <a:t>Rub the fingertips of each hand in the opposite palm.</a:t>
            </a:r>
          </a:p>
          <a:p>
            <a:endParaRPr lang="en-US" i="1" dirty="0" smtClean="0"/>
          </a:p>
          <a:p>
            <a:r>
              <a:rPr lang="en-CA" i="1" dirty="0" smtClean="0"/>
              <a:t>Rub each thumb clasped in the opposite hand.</a:t>
            </a:r>
          </a:p>
          <a:p>
            <a:endParaRPr lang="en-US" i="1" dirty="0" smtClean="0"/>
          </a:p>
          <a:p>
            <a:r>
              <a:rPr lang="en-CA" i="1" dirty="0" smtClean="0"/>
              <a:t>Rub your hands until the product is dry. This will take a minimum of 15 seconds if sufficient product has been used.</a:t>
            </a:r>
          </a:p>
          <a:p>
            <a:endParaRPr lang="en-US" i="1" dirty="0" smtClean="0"/>
          </a:p>
          <a:p>
            <a:r>
              <a:rPr lang="en-CA" i="1" dirty="0" smtClean="0"/>
              <a:t>Do not use paper towels to dry your hands.</a:t>
            </a:r>
          </a:p>
          <a:p>
            <a:endParaRPr lang="en-US" i="1" dirty="0" smtClean="0"/>
          </a:p>
          <a:p>
            <a:endParaRPr lang="en-CA" i="1"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16</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1796247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Nail enhancements, rings and wrist jewellery can act as reservoirs for microorganisms and infectious agents and must not be worn by health care workers providing care.  If a watch is worn it must be pushed up your arm to allow hands and wrists to be cleaned.</a:t>
            </a:r>
          </a:p>
          <a:p>
            <a:endParaRPr lang="en-CA" i="1" dirty="0" smtClean="0"/>
          </a:p>
          <a:p>
            <a:r>
              <a:rPr lang="en-CA" i="1" dirty="0" smtClean="0"/>
              <a:t>Wet hands with warm water. Do not use water that is too hot or too cold, as it is hard on your skin and will lead to dryness.</a:t>
            </a:r>
          </a:p>
          <a:p>
            <a:endParaRPr lang="en-US" i="1" dirty="0" smtClean="0"/>
          </a:p>
          <a:p>
            <a:r>
              <a:rPr lang="en-CA" i="1" dirty="0" smtClean="0"/>
              <a:t>Apply liquid or foam soap. In health care settings bar soap should not be used for hand washing because it is easily contaminated.</a:t>
            </a:r>
          </a:p>
          <a:p>
            <a:endParaRPr lang="en-US" i="1" dirty="0" smtClean="0"/>
          </a:p>
          <a:p>
            <a:r>
              <a:rPr lang="en-CA" i="1" dirty="0" smtClean="0"/>
              <a:t>Lather soap and rub hands palm to palm.</a:t>
            </a:r>
          </a:p>
          <a:p>
            <a:endParaRPr lang="en-US" i="1" dirty="0" smtClean="0"/>
          </a:p>
          <a:p>
            <a:r>
              <a:rPr lang="en-CA" i="1" dirty="0" smtClean="0"/>
              <a:t>Rub in between and around fingers.</a:t>
            </a:r>
          </a:p>
          <a:p>
            <a:endParaRPr lang="en-US" i="1" dirty="0" smtClean="0"/>
          </a:p>
          <a:p>
            <a:r>
              <a:rPr lang="en-CA" i="1" dirty="0" smtClean="0"/>
              <a:t>Rub back of each hand with palm of other hand.</a:t>
            </a:r>
          </a:p>
          <a:p>
            <a:endParaRPr lang="en-US" i="1" dirty="0" smtClean="0"/>
          </a:p>
          <a:p>
            <a:r>
              <a:rPr lang="en-CA" i="1" dirty="0" smtClean="0"/>
              <a:t>Rub fingertips of each hand in opposite palm.</a:t>
            </a:r>
          </a:p>
          <a:p>
            <a:endParaRPr lang="en-US" i="1" dirty="0" smtClean="0"/>
          </a:p>
          <a:p>
            <a:r>
              <a:rPr lang="en-CA" i="1" dirty="0" smtClean="0"/>
              <a:t>Rub each thumb clasped in opposite hand.</a:t>
            </a:r>
          </a:p>
          <a:p>
            <a:endParaRPr lang="en-US" i="1" dirty="0" smtClean="0"/>
          </a:p>
          <a:p>
            <a:r>
              <a:rPr lang="en-CA" i="1" dirty="0" smtClean="0"/>
              <a:t>After a minimum of 15 seconds, rinse hands thoroughly under running water. Be sure that all soap is removed as soap will dry out your skin.</a:t>
            </a:r>
          </a:p>
          <a:p>
            <a:endParaRPr lang="en-US" i="1" dirty="0" smtClean="0"/>
          </a:p>
          <a:p>
            <a:r>
              <a:rPr lang="en-CA" i="1" dirty="0" smtClean="0"/>
              <a:t>Pat hands dry with paper towel. Rubbing with paper towels can damage the skin.</a:t>
            </a:r>
          </a:p>
          <a:p>
            <a:endParaRPr lang="en-US" i="1" dirty="0" smtClean="0"/>
          </a:p>
          <a:p>
            <a:r>
              <a:rPr lang="en-CA" i="1" dirty="0" smtClean="0"/>
              <a:t>Turn off water using paper towel to avoid re-contaminating your hands.</a:t>
            </a:r>
          </a:p>
          <a:p>
            <a:endParaRPr lang="en-US" i="1" dirty="0" smtClean="0"/>
          </a:p>
          <a:p>
            <a:r>
              <a:rPr lang="en-CA" i="1" dirty="0" smtClean="0"/>
              <a:t>Dispose of paper towel into waste container.</a:t>
            </a:r>
            <a:endParaRPr lang="en-US" i="1" dirty="0" smtClean="0"/>
          </a:p>
          <a:p>
            <a:endParaRPr lang="en-CA" i="1"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17</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3271029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smtClean="0">
                <a:solidFill>
                  <a:schemeClr val="tx1"/>
                </a:solidFill>
                <a:effectLst/>
                <a:latin typeface="+mn-lt"/>
                <a:ea typeface="+mn-ea"/>
                <a:cs typeface="+mn-cs"/>
              </a:rPr>
              <a:t>Long nails are difficult to clean, can pierce gloves, and harbour more Infectious Agents than short nails. Natural nails should be kept clean and short, not showing past the end of the finger.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Chipped nail polish or nail polish worn longer than 4 days can harbour Infectious Agents that are not removed by hand washing.</a:t>
            </a:r>
            <a:r>
              <a:rPr lang="en-CA" sz="1200" kern="1200" dirty="0" smtClean="0">
                <a:solidFill>
                  <a:schemeClr val="tx1"/>
                </a:solidFill>
                <a:effectLst/>
                <a:latin typeface="+mn-lt"/>
                <a:ea typeface="+mn-ea"/>
                <a:cs typeface="+mn-cs"/>
              </a:rPr>
              <a:t> </a:t>
            </a:r>
            <a:r>
              <a:rPr lang="en-CA" sz="1200" i="1" kern="1200" dirty="0" smtClean="0">
                <a:solidFill>
                  <a:schemeClr val="tx1"/>
                </a:solidFill>
                <a:effectLst/>
                <a:latin typeface="+mn-lt"/>
                <a:ea typeface="+mn-ea"/>
                <a:cs typeface="+mn-cs"/>
              </a:rPr>
              <a:t>Fingernail polish, if worn, must be fresh and have no chips.</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Artificial nails and nail enhancements are not be worn by those having direct contact with a client, patient, or resident.</a:t>
            </a:r>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18</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1007478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Rings and wrist </a:t>
            </a:r>
            <a:r>
              <a:rPr lang="en-US" sz="1200" i="1" kern="1200" dirty="0" err="1" smtClean="0">
                <a:solidFill>
                  <a:schemeClr val="tx1"/>
                </a:solidFill>
                <a:effectLst/>
                <a:latin typeface="+mn-lt"/>
                <a:ea typeface="+mn-ea"/>
                <a:cs typeface="+mn-cs"/>
              </a:rPr>
              <a:t>jewellery</a:t>
            </a:r>
            <a:r>
              <a:rPr lang="en-US" sz="1200" i="1" kern="1200" dirty="0" smtClean="0">
                <a:solidFill>
                  <a:schemeClr val="tx1"/>
                </a:solidFill>
                <a:effectLst/>
                <a:latin typeface="+mn-lt"/>
                <a:ea typeface="+mn-ea"/>
                <a:cs typeface="+mn-cs"/>
              </a:rPr>
              <a:t>, except for watches, are not to be worn when providing care.  If facilities allow their Health Care Providers to wear a ring it must be a smooth band, with no projections or mounted stones.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Watches, if worn, should be able to be pushed up the arm far enough to allow hands and wrists to be cleaned appropriately.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Rings and wrist </a:t>
            </a:r>
            <a:r>
              <a:rPr lang="en-US" sz="1200" i="1" kern="1200" dirty="0" err="1" smtClean="0">
                <a:solidFill>
                  <a:schemeClr val="tx1"/>
                </a:solidFill>
                <a:effectLst/>
                <a:latin typeface="+mn-lt"/>
                <a:ea typeface="+mn-ea"/>
                <a:cs typeface="+mn-cs"/>
              </a:rPr>
              <a:t>jewellery</a:t>
            </a:r>
            <a:r>
              <a:rPr lang="en-US" sz="1200" i="1" kern="1200" dirty="0" smtClean="0">
                <a:solidFill>
                  <a:schemeClr val="tx1"/>
                </a:solidFill>
                <a:effectLst/>
                <a:latin typeface="+mn-lt"/>
                <a:ea typeface="+mn-ea"/>
                <a:cs typeface="+mn-cs"/>
              </a:rPr>
              <a:t> can act as Reservoirs for Infectious Agents.  It is recommended they not be worn by Health Care Providers.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If your usual role is to provide direct care, you should leave your </a:t>
            </a:r>
            <a:r>
              <a:rPr lang="en-US" sz="1200" i="1" kern="1200" dirty="0" err="1" smtClean="0">
                <a:solidFill>
                  <a:schemeClr val="tx1"/>
                </a:solidFill>
                <a:effectLst/>
                <a:latin typeface="+mn-lt"/>
                <a:ea typeface="+mn-ea"/>
                <a:cs typeface="+mn-cs"/>
              </a:rPr>
              <a:t>jewellery</a:t>
            </a:r>
            <a:r>
              <a:rPr lang="en-US" sz="1200" i="1" kern="1200" dirty="0" smtClean="0">
                <a:solidFill>
                  <a:schemeClr val="tx1"/>
                </a:solidFill>
                <a:effectLst/>
                <a:latin typeface="+mn-lt"/>
                <a:ea typeface="+mn-ea"/>
                <a:cs typeface="+mn-cs"/>
              </a:rPr>
              <a:t> at home. </a:t>
            </a:r>
          </a:p>
          <a:p>
            <a:endParaRPr lang="en-US" sz="1200" i="1" kern="1200" dirty="0" smtClean="0">
              <a:solidFill>
                <a:schemeClr val="tx1"/>
              </a:solidFill>
              <a:effectLst/>
              <a:latin typeface="+mn-lt"/>
              <a:ea typeface="+mn-ea"/>
              <a:cs typeface="+mn-cs"/>
            </a:endParaRPr>
          </a:p>
          <a:p>
            <a:r>
              <a:rPr lang="en-CA" sz="1200" b="1" i="0" u="none" strike="noStrike" kern="1200" baseline="0" dirty="0" smtClean="0">
                <a:solidFill>
                  <a:schemeClr val="tx1"/>
                </a:solidFill>
                <a:latin typeface="+mn-lt"/>
                <a:ea typeface="+mn-ea"/>
                <a:cs typeface="+mn-cs"/>
              </a:rPr>
              <a:t>Notes to Trainers/Facilitators: Consider having discussion 1 after presenting this slide.</a:t>
            </a:r>
          </a:p>
          <a:p>
            <a:endParaRPr lang="en-US" sz="1200" b="1"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smtClean="0">
                <a:ln>
                  <a:noFill/>
                </a:ln>
                <a:solidFill>
                  <a:prstClr val="black"/>
                </a:solidFill>
                <a:effectLst/>
                <a:uLnTx/>
                <a:uFillTx/>
                <a:latin typeface="+mn-lt"/>
              </a:rPr>
              <a:t>The discussion questions for this part are the same for Acute Care, Long-term Care and Community Care.  If you want to leave the questions to the end of the presentation, you can skip the following slide.</a:t>
            </a:r>
          </a:p>
          <a:p>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19</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3927646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Routine Practices are the infection prevention and control practices that must be used routinely during </a:t>
            </a:r>
            <a:r>
              <a:rPr lang="en-US" sz="1200" b="1" i="1" kern="1200" dirty="0" smtClean="0">
                <a:solidFill>
                  <a:schemeClr val="tx1"/>
                </a:solidFill>
                <a:effectLst/>
                <a:latin typeface="+mn-lt"/>
                <a:ea typeface="+mn-ea"/>
                <a:cs typeface="+mn-cs"/>
              </a:rPr>
              <a:t>all </a:t>
            </a:r>
            <a:r>
              <a:rPr lang="en-US" sz="1200" i="1" kern="1200" dirty="0" smtClean="0">
                <a:solidFill>
                  <a:schemeClr val="tx1"/>
                </a:solidFill>
                <a:effectLst/>
                <a:latin typeface="+mn-lt"/>
                <a:ea typeface="+mn-ea"/>
                <a:cs typeface="+mn-cs"/>
              </a:rPr>
              <a:t>activities with </a:t>
            </a:r>
            <a:r>
              <a:rPr lang="en-US" sz="1200" b="1" i="1" kern="1200" dirty="0" smtClean="0">
                <a:solidFill>
                  <a:schemeClr val="tx1"/>
                </a:solidFill>
                <a:effectLst/>
                <a:latin typeface="+mn-lt"/>
                <a:ea typeface="+mn-ea"/>
                <a:cs typeface="+mn-cs"/>
              </a:rPr>
              <a:t>all</a:t>
            </a:r>
            <a:r>
              <a:rPr lang="en-US" sz="1200" i="1" kern="1200" dirty="0" smtClean="0">
                <a:solidFill>
                  <a:schemeClr val="tx1"/>
                </a:solidFill>
                <a:effectLst/>
                <a:latin typeface="+mn-lt"/>
                <a:ea typeface="+mn-ea"/>
                <a:cs typeface="+mn-cs"/>
              </a:rPr>
              <a:t> clients, patients, or residents, to help prevent and control the spread of Infectious Agents in </a:t>
            </a:r>
            <a:r>
              <a:rPr lang="en-US" sz="1200" b="1" i="1" kern="1200" dirty="0" smtClean="0">
                <a:solidFill>
                  <a:schemeClr val="tx1"/>
                </a:solidFill>
                <a:effectLst/>
                <a:latin typeface="+mn-lt"/>
                <a:ea typeface="+mn-ea"/>
                <a:cs typeface="+mn-cs"/>
              </a:rPr>
              <a:t>all</a:t>
            </a:r>
            <a:r>
              <a:rPr lang="en-US" sz="1200" i="1" kern="1200" dirty="0" smtClean="0">
                <a:solidFill>
                  <a:schemeClr val="tx1"/>
                </a:solidFill>
                <a:effectLst/>
                <a:latin typeface="+mn-lt"/>
                <a:ea typeface="+mn-ea"/>
                <a:cs typeface="+mn-cs"/>
              </a:rPr>
              <a:t> health care settings.  No matter what health care setting you work in, Routine Practices </a:t>
            </a:r>
            <a:r>
              <a:rPr lang="en-US" sz="1200" b="1" i="1" kern="1200" dirty="0" smtClean="0">
                <a:solidFill>
                  <a:schemeClr val="tx1"/>
                </a:solidFill>
                <a:effectLst/>
                <a:latin typeface="+mn-lt"/>
                <a:ea typeface="+mn-ea"/>
                <a:cs typeface="+mn-cs"/>
              </a:rPr>
              <a:t>always</a:t>
            </a:r>
            <a:r>
              <a:rPr lang="en-US" sz="1200" i="1" kern="1200" dirty="0" smtClean="0">
                <a:solidFill>
                  <a:schemeClr val="tx1"/>
                </a:solidFill>
                <a:effectLst/>
                <a:latin typeface="+mn-lt"/>
                <a:ea typeface="+mn-ea"/>
                <a:cs typeface="+mn-cs"/>
              </a:rPr>
              <a:t> apply.</a:t>
            </a:r>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2</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3720432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20</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392703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Remember the discussion in the Occupational Health and Safety component of Routine Practices about protecting yourself from hazards?  This is something you, as a health care provider, can control in your everyday work.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Personal Protective Equipment is used to prevent transmission of Infectious Agents from patient-to-patient, patient–to-Health Care Provider, health care provider-to-patient, and health care provider-to-health care provider.  Gloves, gowns, and facial protection can be used alone or in combination. They prevent exposure by placing a barrier between the infectious source and one’s own mucous membranes, airways, skin and clothing or uniform.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this way, you do your part in fulfilling the Internal Responsibility System.</a:t>
            </a:r>
            <a:endParaRPr lang="en-CA" sz="1200" kern="1200" dirty="0">
              <a:solidFill>
                <a:schemeClr val="tx1"/>
              </a:solidFill>
              <a:effectLst/>
              <a:latin typeface="+mn-lt"/>
              <a:ea typeface="+mn-ea"/>
              <a:cs typeface="+mn-cs"/>
            </a:endParaRPr>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21</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2454925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As a health care provider, you are responsible to select the Personal Protective Equipment you need based on what you are going to do for your client, patient, or resident.  It also depends on how the Infectious Agent may be transmitted.  You need to perform a risk assessment before each and every interaction with your client,   patient, or resident and his or her environment.  Your decision to wear Personal Protective Equipment is based on the organizational risk assessment, your answers to your personal risk assessment questions and the item you will need to protect yourself when carrying out your task.</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Making the correct choices and using Personal Protective Equipment properly, </a:t>
            </a:r>
            <a:r>
              <a:rPr lang="en-US" sz="1200" b="1" i="1" kern="1200" dirty="0" smtClean="0">
                <a:solidFill>
                  <a:schemeClr val="tx1"/>
                </a:solidFill>
                <a:effectLst/>
                <a:latin typeface="+mn-lt"/>
                <a:ea typeface="+mn-ea"/>
                <a:cs typeface="+mn-cs"/>
              </a:rPr>
              <a:t>will help you to </a:t>
            </a:r>
            <a:r>
              <a:rPr lang="en-US" sz="1200" i="1" kern="1200" dirty="0" smtClean="0">
                <a:solidFill>
                  <a:schemeClr val="tx1"/>
                </a:solidFill>
                <a:effectLst/>
                <a:latin typeface="+mn-lt"/>
                <a:ea typeface="+mn-ea"/>
                <a:cs typeface="+mn-cs"/>
              </a:rPr>
              <a:t>break the Chain of Transmission. </a:t>
            </a:r>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22</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4076239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Personal Protective Equipment protects the health care provider when used properly.  It is important for you to know how to put on Personal Protective Equipment properly and how to remove it safely.  </a:t>
            </a:r>
          </a:p>
          <a:p>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Always access Personal Protective Equipment without contaminating the container or other items.  Remember to perform hand hygiene before putting on and taking off Personal Protective Equipment. Sometimes this is referred to as “donning” and “doffing”.</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Put on Personal Protective Equipment just prior to the activity that requires it. Remove Personal Protective Equipment immediately after the activity, when soiled or damaged.   Do not wear Personal Protective Equipment when it is not needed, since you might accidentally contaminate the environment.</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Too often, health care providers are seen with gowns on in the cafeteria, or walking through the hall.  How many times have you seen a health care provider with a mask dangling around their neck?  It is important for health care providers to know when to wear Personal Protective Equipment and when to remove it!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23</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4069198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Employers also have responsibilities regarding Personal Protective Equipment.  By law employers are required to ensure that appropriate PPE is worn. For example, the type of gloves that housekeepers use to protect their hands from chemicals when cleaning might be different from the type of gloves that a health care provider might use to protect their hands from an infectious agent.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Guidelines need to be in place regarding the use of Personal Protective Equipment and health care providers must be trained in how to use Personal Protective Equipment correctly.  Any concerns about the quality of Personal Protective Equipment need to be addressed by the employer.  </a:t>
            </a:r>
            <a:endParaRPr lang="en-CA" sz="1200" kern="1200" dirty="0" smtClean="0">
              <a:solidFill>
                <a:schemeClr val="tx1"/>
              </a:solidFill>
              <a:effectLst/>
              <a:latin typeface="+mn-lt"/>
              <a:ea typeface="+mn-ea"/>
              <a:cs typeface="+mn-cs"/>
            </a:endParaRPr>
          </a:p>
          <a:p>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24</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3007798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smtClean="0">
                <a:solidFill>
                  <a:schemeClr val="tx1"/>
                </a:solidFill>
                <a:effectLst/>
                <a:latin typeface="+mn-lt"/>
                <a:ea typeface="+mn-ea"/>
                <a:cs typeface="+mn-cs"/>
              </a:rPr>
              <a:t>It is important for you, the health care provider, to wear PPE when required and based on your risk assessment.  You must be trained in the proper way to put on and to take off </a:t>
            </a:r>
            <a:r>
              <a:rPr lang="en-US" sz="1200" i="1" kern="1200" dirty="0" smtClean="0">
                <a:solidFill>
                  <a:schemeClr val="tx1"/>
                </a:solidFill>
                <a:effectLst/>
                <a:latin typeface="+mn-lt"/>
                <a:ea typeface="+mn-ea"/>
                <a:cs typeface="+mn-cs"/>
              </a:rPr>
              <a:t>Personal Protective Equipment</a:t>
            </a:r>
            <a:r>
              <a:rPr lang="en-CA" sz="1200" i="1" kern="1200" dirty="0" smtClean="0">
                <a:solidFill>
                  <a:schemeClr val="tx1"/>
                </a:solidFill>
                <a:effectLst/>
                <a:latin typeface="+mn-lt"/>
                <a:ea typeface="+mn-ea"/>
                <a:cs typeface="+mn-cs"/>
              </a:rPr>
              <a:t>.  If you find that </a:t>
            </a:r>
            <a:r>
              <a:rPr lang="en-US" sz="1200" i="1" kern="1200" dirty="0" smtClean="0">
                <a:solidFill>
                  <a:schemeClr val="tx1"/>
                </a:solidFill>
                <a:effectLst/>
                <a:latin typeface="+mn-lt"/>
                <a:ea typeface="+mn-ea"/>
                <a:cs typeface="+mn-cs"/>
              </a:rPr>
              <a:t>Personal Protective Equipment</a:t>
            </a:r>
            <a:r>
              <a:rPr lang="en-CA" sz="1200" i="1" kern="1200" dirty="0" smtClean="0">
                <a:solidFill>
                  <a:schemeClr val="tx1"/>
                </a:solidFill>
                <a:effectLst/>
                <a:latin typeface="+mn-lt"/>
                <a:ea typeface="+mn-ea"/>
                <a:cs typeface="+mn-cs"/>
              </a:rPr>
              <a:t> is not available, not available in your size or not appropriate for the task you need to do, you need to report this to your employer or supervisor. You should also report damaged </a:t>
            </a:r>
            <a:r>
              <a:rPr lang="en-US" sz="1200" i="1" kern="1200" dirty="0" smtClean="0">
                <a:solidFill>
                  <a:schemeClr val="tx1"/>
                </a:solidFill>
                <a:effectLst/>
                <a:latin typeface="+mn-lt"/>
                <a:ea typeface="+mn-ea"/>
                <a:cs typeface="+mn-cs"/>
              </a:rPr>
              <a:t>Personal Protective Equipment</a:t>
            </a:r>
            <a:r>
              <a:rPr lang="en-CA" sz="1200" i="1" kern="1200" dirty="0" smtClean="0">
                <a:solidFill>
                  <a:schemeClr val="tx1"/>
                </a:solidFill>
                <a:effectLst/>
                <a:latin typeface="+mn-lt"/>
                <a:ea typeface="+mn-ea"/>
                <a:cs typeface="+mn-cs"/>
              </a:rPr>
              <a:t> or </a:t>
            </a:r>
            <a:r>
              <a:rPr lang="en-US" sz="1200" i="1" kern="1200" dirty="0" smtClean="0">
                <a:solidFill>
                  <a:schemeClr val="tx1"/>
                </a:solidFill>
                <a:effectLst/>
                <a:latin typeface="+mn-lt"/>
                <a:ea typeface="+mn-ea"/>
                <a:cs typeface="+mn-cs"/>
              </a:rPr>
              <a:t>Personal Protective Equipment</a:t>
            </a:r>
            <a:r>
              <a:rPr lang="en-CA" sz="1200" i="1" kern="1200" dirty="0" smtClean="0">
                <a:solidFill>
                  <a:schemeClr val="tx1"/>
                </a:solidFill>
                <a:effectLst/>
                <a:latin typeface="+mn-lt"/>
                <a:ea typeface="+mn-ea"/>
                <a:cs typeface="+mn-cs"/>
              </a:rPr>
              <a:t> of poor quality.</a:t>
            </a:r>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25</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1984251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When you think about occupational health and safety, gloves may need to be worn for many different reasons, such as protecting yourself from chemical injury.  This discussion about gloves will focus on infection prevention and control reasons for wearing gloves.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Think about all the fluids in the body such as blood, urine, and stool.  Also think about being exposed to another person’s non-intact skin, like a wound or a cut, or their mucous membranes.  Our bodies have many secretions and excretions.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 good rule of thumb is:  if it’s wet and not yours, you need to wear gloves!</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Wear gloves when your risk assessment suggests that your hands may be in contact with blood, body fluids, secretions, excretions or equipment and environmental surfaces contaminated with these.  In this way, the infectious agents will go onto the gloves and not your hands. </a:t>
            </a:r>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26</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3528288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Select the best gloves for the task you are about to do. Base your selection on the type of task you will be performing such as invasive procedures which require sterile gloves. Some tasks put more stress on the gloves and these tasks need a glove that has a good fit. Certain types of chemicals may damage some gloves. If you need to wear gloves for a long period of time you will need a stronger glove.</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There are many types of gloves available for use in health care, such as vinyl gloves for short tasks with minimal exposure and; nitrile gloves for tasks of longer duration or contact with chemical agents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For more information about types of gloves and when to use them, refer to “Resources”.</a:t>
            </a:r>
            <a:endParaRPr lang="en-CA" sz="1200" kern="1200" dirty="0" smtClean="0">
              <a:solidFill>
                <a:schemeClr val="tx1"/>
              </a:solidFill>
              <a:effectLst/>
              <a:latin typeface="+mn-lt"/>
              <a:ea typeface="+mn-ea"/>
              <a:cs typeface="+mn-cs"/>
            </a:endParaRPr>
          </a:p>
          <a:p>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27</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3133231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smtClean="0">
                <a:solidFill>
                  <a:schemeClr val="tx1"/>
                </a:solidFill>
                <a:effectLst/>
                <a:latin typeface="+mn-lt"/>
                <a:ea typeface="+mn-ea"/>
                <a:cs typeface="+mn-cs"/>
              </a:rPr>
              <a:t>Avoid latex gloves due to the risk of sensitivity and allergy.</a:t>
            </a:r>
            <a:r>
              <a:rPr lang="en-CA" sz="1200" kern="1200" dirty="0" smtClean="0">
                <a:solidFill>
                  <a:schemeClr val="tx1"/>
                </a:solidFill>
                <a:effectLst/>
                <a:latin typeface="+mn-lt"/>
                <a:ea typeface="+mn-ea"/>
                <a:cs typeface="+mn-cs"/>
              </a:rPr>
              <a:t> </a:t>
            </a:r>
            <a:r>
              <a:rPr lang="en-CA" sz="1200" i="1" kern="1200" dirty="0" smtClean="0">
                <a:solidFill>
                  <a:schemeClr val="tx1"/>
                </a:solidFill>
                <a:effectLst/>
                <a:latin typeface="+mn-lt"/>
                <a:ea typeface="+mn-ea"/>
                <a:cs typeface="+mn-cs"/>
              </a:rPr>
              <a:t>If you have a latex allergy or are sensitive to powders in gloves, consult your physician or occupational health service for guidance in choosing gloves. Do not wear co-polymer also known as “sandwich” gloves when providing care as they fit poorly and are not durable; they may tear easily.</a:t>
            </a:r>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28</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22583947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For Routine Practices, you </a:t>
            </a:r>
            <a:r>
              <a:rPr lang="en-US" sz="1200" b="1" i="1" kern="1200" dirty="0" smtClean="0">
                <a:solidFill>
                  <a:schemeClr val="tx1"/>
                </a:solidFill>
                <a:effectLst/>
                <a:latin typeface="+mn-lt"/>
                <a:ea typeface="+mn-ea"/>
                <a:cs typeface="+mn-cs"/>
              </a:rPr>
              <a:t>do not</a:t>
            </a:r>
            <a:r>
              <a:rPr lang="en-US" sz="1200" i="1" kern="1200" dirty="0" smtClean="0">
                <a:solidFill>
                  <a:schemeClr val="tx1"/>
                </a:solidFill>
                <a:effectLst/>
                <a:latin typeface="+mn-lt"/>
                <a:ea typeface="+mn-ea"/>
                <a:cs typeface="+mn-cs"/>
              </a:rPr>
              <a:t> need gloves for care activities in which you only touch intact skin.  Here are some low risk activities which </a:t>
            </a:r>
            <a:r>
              <a:rPr lang="en-US" sz="1200" b="1" i="1" kern="1200" dirty="0" smtClean="0">
                <a:solidFill>
                  <a:schemeClr val="tx1"/>
                </a:solidFill>
                <a:effectLst/>
                <a:latin typeface="+mn-lt"/>
                <a:ea typeface="+mn-ea"/>
                <a:cs typeface="+mn-cs"/>
              </a:rPr>
              <a:t>do not</a:t>
            </a:r>
            <a:r>
              <a:rPr lang="en-US" sz="1200" i="1" kern="1200" dirty="0" smtClean="0">
                <a:solidFill>
                  <a:schemeClr val="tx1"/>
                </a:solidFill>
                <a:effectLst/>
                <a:latin typeface="+mn-lt"/>
                <a:ea typeface="+mn-ea"/>
                <a:cs typeface="+mn-cs"/>
              </a:rPr>
              <a:t> generally require the use of gloves.</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pPr marL="171450" lvl="0" indent="-171450">
              <a:buFont typeface="Arial" pitchFamily="34" charset="0"/>
              <a:buChar char="•"/>
            </a:pPr>
            <a:r>
              <a:rPr lang="en-US" sz="1200" i="1" kern="1200" dirty="0" smtClean="0">
                <a:solidFill>
                  <a:schemeClr val="tx1"/>
                </a:solidFill>
                <a:effectLst/>
                <a:latin typeface="+mn-lt"/>
                <a:ea typeface="+mn-ea"/>
                <a:cs typeface="+mn-cs"/>
              </a:rPr>
              <a:t>taking blood pressure or pulse</a:t>
            </a:r>
            <a:endParaRPr lang="en-CA" sz="1200" kern="1200" dirty="0" smtClean="0">
              <a:solidFill>
                <a:schemeClr val="tx1"/>
              </a:solidFill>
              <a:effectLst/>
              <a:latin typeface="+mn-lt"/>
              <a:ea typeface="+mn-ea"/>
              <a:cs typeface="+mn-cs"/>
            </a:endParaRPr>
          </a:p>
          <a:p>
            <a:pPr marL="171450" lvl="0" indent="-171450">
              <a:buFont typeface="Arial" pitchFamily="34" charset="0"/>
              <a:buChar char="•"/>
            </a:pPr>
            <a:r>
              <a:rPr lang="en-US" sz="1200" i="1" kern="1200" dirty="0" smtClean="0">
                <a:solidFill>
                  <a:schemeClr val="tx1"/>
                </a:solidFill>
                <a:effectLst/>
                <a:latin typeface="+mn-lt"/>
                <a:ea typeface="+mn-ea"/>
                <a:cs typeface="+mn-cs"/>
              </a:rPr>
              <a:t>bathing or dressing your client, patient, or resident</a:t>
            </a:r>
            <a:endParaRPr lang="en-CA" sz="1200" kern="1200" dirty="0" smtClean="0">
              <a:solidFill>
                <a:schemeClr val="tx1"/>
              </a:solidFill>
              <a:effectLst/>
              <a:latin typeface="+mn-lt"/>
              <a:ea typeface="+mn-ea"/>
              <a:cs typeface="+mn-cs"/>
            </a:endParaRPr>
          </a:p>
          <a:p>
            <a:pPr marL="171450" lvl="0" indent="-171450">
              <a:buFont typeface="Arial" pitchFamily="34" charset="0"/>
              <a:buChar char="•"/>
            </a:pPr>
            <a:r>
              <a:rPr lang="en-US" sz="1200" i="1" kern="1200" dirty="0" smtClean="0">
                <a:solidFill>
                  <a:schemeClr val="tx1"/>
                </a:solidFill>
                <a:effectLst/>
                <a:latin typeface="+mn-lt"/>
                <a:ea typeface="+mn-ea"/>
                <a:cs typeface="+mn-cs"/>
              </a:rPr>
              <a:t>social touch, such as shaking hands</a:t>
            </a:r>
            <a:endParaRPr lang="en-CA" sz="1200" kern="1200" dirty="0" smtClean="0">
              <a:solidFill>
                <a:schemeClr val="tx1"/>
              </a:solidFill>
              <a:effectLst/>
              <a:latin typeface="+mn-lt"/>
              <a:ea typeface="+mn-ea"/>
              <a:cs typeface="+mn-cs"/>
            </a:endParaRPr>
          </a:p>
          <a:p>
            <a:pPr marL="171450" lvl="0" indent="-171450">
              <a:buFont typeface="Arial" pitchFamily="34" charset="0"/>
              <a:buChar char="•"/>
            </a:pPr>
            <a:r>
              <a:rPr lang="en-US" sz="1200" i="1" kern="1200" dirty="0" smtClean="0">
                <a:solidFill>
                  <a:schemeClr val="tx1"/>
                </a:solidFill>
                <a:effectLst/>
                <a:latin typeface="+mn-lt"/>
                <a:ea typeface="+mn-ea"/>
                <a:cs typeface="+mn-cs"/>
              </a:rPr>
              <a:t>using a computer</a:t>
            </a:r>
            <a:endParaRPr lang="en-CA" sz="1200" kern="1200" dirty="0" smtClean="0">
              <a:solidFill>
                <a:schemeClr val="tx1"/>
              </a:solidFill>
              <a:effectLst/>
              <a:latin typeface="+mn-lt"/>
              <a:ea typeface="+mn-ea"/>
              <a:cs typeface="+mn-cs"/>
            </a:endParaRPr>
          </a:p>
          <a:p>
            <a:pPr marL="171450" lvl="0" indent="-171450">
              <a:buFont typeface="Arial" pitchFamily="34" charset="0"/>
              <a:buChar char="•"/>
            </a:pPr>
            <a:r>
              <a:rPr lang="en-US" sz="1200" i="1" kern="1200" dirty="0" smtClean="0">
                <a:solidFill>
                  <a:schemeClr val="tx1"/>
                </a:solidFill>
                <a:effectLst/>
                <a:latin typeface="+mn-lt"/>
                <a:ea typeface="+mn-ea"/>
                <a:cs typeface="+mn-cs"/>
              </a:rPr>
              <a:t>pushing a wheelchair</a:t>
            </a:r>
            <a:endParaRPr lang="en-CA" sz="1200" kern="1200" dirty="0" smtClean="0">
              <a:solidFill>
                <a:schemeClr val="tx1"/>
              </a:solidFill>
              <a:effectLst/>
              <a:latin typeface="+mn-lt"/>
              <a:ea typeface="+mn-ea"/>
              <a:cs typeface="+mn-cs"/>
            </a:endParaRPr>
          </a:p>
          <a:p>
            <a:pPr marL="171450" lvl="0" indent="-171450">
              <a:buFont typeface="Arial" pitchFamily="34" charset="0"/>
              <a:buChar char="•"/>
            </a:pPr>
            <a:r>
              <a:rPr lang="en-US" sz="1200" i="1" kern="1200" dirty="0" smtClean="0">
                <a:solidFill>
                  <a:schemeClr val="tx1"/>
                </a:solidFill>
                <a:effectLst/>
                <a:latin typeface="+mn-lt"/>
                <a:ea typeface="+mn-ea"/>
                <a:cs typeface="+mn-cs"/>
              </a:rPr>
              <a:t>feeding or delivering snacks or drinks</a:t>
            </a:r>
            <a:endParaRPr lang="en-CA" sz="1200" kern="1200" dirty="0" smtClean="0">
              <a:solidFill>
                <a:schemeClr val="tx1"/>
              </a:solidFill>
              <a:effectLst/>
              <a:latin typeface="+mn-lt"/>
              <a:ea typeface="+mn-ea"/>
              <a:cs typeface="+mn-cs"/>
            </a:endParaRPr>
          </a:p>
          <a:p>
            <a:pPr marL="171450" lvl="0" indent="-171450">
              <a:buFont typeface="Arial" pitchFamily="34" charset="0"/>
              <a:buChar char="•"/>
            </a:pPr>
            <a:r>
              <a:rPr lang="en-US" sz="1200" i="1" kern="1200" dirty="0" smtClean="0">
                <a:solidFill>
                  <a:schemeClr val="tx1"/>
                </a:solidFill>
                <a:effectLst/>
                <a:latin typeface="+mn-lt"/>
                <a:ea typeface="+mn-ea"/>
                <a:cs typeface="+mn-cs"/>
              </a:rPr>
              <a:t>delivering clean linen</a:t>
            </a:r>
            <a:endParaRPr lang="en-CA" sz="1200" kern="1200" dirty="0" smtClean="0">
              <a:solidFill>
                <a:schemeClr val="tx1"/>
              </a:solidFill>
              <a:effectLst/>
              <a:latin typeface="+mn-lt"/>
              <a:ea typeface="+mn-ea"/>
              <a:cs typeface="+mn-cs"/>
            </a:endParaRPr>
          </a:p>
          <a:p>
            <a:pPr marL="171450" lvl="0" indent="-171450">
              <a:buFont typeface="Arial" pitchFamily="34" charset="0"/>
              <a:buChar char="•"/>
            </a:pPr>
            <a:r>
              <a:rPr lang="en-US" sz="1200" i="1" kern="1200" dirty="0" smtClean="0">
                <a:solidFill>
                  <a:schemeClr val="tx1"/>
                </a:solidFill>
                <a:effectLst/>
                <a:latin typeface="+mn-lt"/>
                <a:ea typeface="+mn-ea"/>
                <a:cs typeface="+mn-cs"/>
              </a:rPr>
              <a:t>making a clean bed</a:t>
            </a:r>
            <a:endParaRPr lang="en-CA" sz="1200" kern="1200" dirty="0" smtClean="0">
              <a:solidFill>
                <a:schemeClr val="tx1"/>
              </a:solidFill>
              <a:effectLst/>
              <a:latin typeface="+mn-lt"/>
              <a:ea typeface="+mn-ea"/>
              <a:cs typeface="+mn-cs"/>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sz="1200" i="1" kern="1200" dirty="0" smtClean="0">
                <a:solidFill>
                  <a:schemeClr val="tx1"/>
                </a:solidFill>
                <a:effectLst/>
                <a:latin typeface="+mn-lt"/>
                <a:ea typeface="+mn-ea"/>
                <a:cs typeface="+mn-cs"/>
              </a:rPr>
              <a:t>The following video demonstrates the procedure for wearing gloves.</a:t>
            </a:r>
            <a:endParaRPr lang="en-CA" dirty="0" smtClean="0"/>
          </a:p>
          <a:p>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29</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1152816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This component of the Routine Practices module will discuss hand hygiene and Personal Protective Equipment, or PPE.  These are the controls that you, the Health Care Provider, can put in place to protect yourself and others to help prevent the transmission of infection. </a:t>
            </a:r>
            <a:endParaRPr lang="en-CA" sz="1200" kern="1200" dirty="0" smtClean="0">
              <a:solidFill>
                <a:schemeClr val="tx1"/>
              </a:solidFill>
              <a:effectLst/>
              <a:latin typeface="+mn-lt"/>
              <a:ea typeface="+mn-ea"/>
              <a:cs typeface="+mn-cs"/>
            </a:endParaRPr>
          </a:p>
          <a:p>
            <a:endParaRPr lang="en-CA" dirty="0" smtClean="0"/>
          </a:p>
          <a:p>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3</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2668624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Nail enhancements, rings and wrist jewellery can act as reservoirs for microorganisms and infectious agents and must not be worn by health care workers providing care. If a watch is worn it must be pushed up your arm to allow hands and wrists to be cleaned.</a:t>
            </a:r>
          </a:p>
          <a:p>
            <a:endParaRPr lang="en-US" i="1" dirty="0" smtClean="0"/>
          </a:p>
          <a:p>
            <a:r>
              <a:rPr lang="en-CA" i="1" dirty="0" smtClean="0"/>
              <a:t>Clean your hands before putting on gloves.</a:t>
            </a:r>
          </a:p>
          <a:p>
            <a:endParaRPr lang="en-US" i="1" dirty="0" smtClean="0"/>
          </a:p>
          <a:p>
            <a:r>
              <a:rPr lang="en-CA" i="1" dirty="0" smtClean="0"/>
              <a:t>Wear gloves that fit well. </a:t>
            </a:r>
          </a:p>
          <a:p>
            <a:endParaRPr lang="en-US" i="1" dirty="0" smtClean="0"/>
          </a:p>
          <a:p>
            <a:r>
              <a:rPr lang="en-CA" i="1" dirty="0" smtClean="0"/>
              <a:t>Pull glove on over the fingers of one hand, taking care not to puncture the glove by pulling too hard. Be sure the glove covers the wrist.</a:t>
            </a:r>
          </a:p>
          <a:p>
            <a:endParaRPr lang="en-US" i="1" dirty="0" smtClean="0"/>
          </a:p>
          <a:p>
            <a:r>
              <a:rPr lang="en-CA" i="1" dirty="0" smtClean="0"/>
              <a:t>Repeat this action with the second glove on the other hand.</a:t>
            </a:r>
          </a:p>
          <a:p>
            <a:endParaRPr lang="en-CA" i="1" dirty="0" smtClean="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30</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21440741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Remove gloves using a “glove-to-glove” and “skin-to-skin” technique. First, grasp the outside edge at the base of the palm.</a:t>
            </a:r>
          </a:p>
          <a:p>
            <a:endParaRPr lang="en-US" i="1" dirty="0" smtClean="0"/>
          </a:p>
          <a:p>
            <a:r>
              <a:rPr lang="en-CA" i="1" dirty="0" smtClean="0"/>
              <a:t>Peel glove away from the palm toward the fingers, rolling the glove inside-out. Be careful not to touch your skin with your gloved hand. The contamination is now on the inside. Ball the glove up and hold it in your other gloved hand.</a:t>
            </a:r>
          </a:p>
          <a:p>
            <a:endParaRPr lang="en-US" i="1" dirty="0" smtClean="0"/>
          </a:p>
          <a:p>
            <a:r>
              <a:rPr lang="en-CA" i="1" dirty="0" smtClean="0"/>
              <a:t>Carefully slide the un-gloved index finger inside the wrist band of the gloved hand. Try to avoid touching the outside of the glove because that is the contaminated region.</a:t>
            </a:r>
            <a:endParaRPr lang="en-US" i="1" dirty="0" smtClean="0"/>
          </a:p>
          <a:p>
            <a:endParaRPr lang="en-US" i="1" dirty="0" smtClean="0"/>
          </a:p>
          <a:p>
            <a:r>
              <a:rPr lang="en-CA" i="1" dirty="0" smtClean="0"/>
              <a:t>Gently pull outwards and down toward the fingers, removing the glove inside out.</a:t>
            </a:r>
          </a:p>
          <a:p>
            <a:endParaRPr lang="en-US" i="1" dirty="0" smtClean="0"/>
          </a:p>
          <a:p>
            <a:r>
              <a:rPr lang="en-US" sz="1200" i="1" dirty="0" smtClean="0">
                <a:effectLst/>
                <a:latin typeface="+mn-lt"/>
                <a:ea typeface="Times New Roman"/>
                <a:cs typeface="Times New Roman"/>
              </a:rPr>
              <a:t>Pull the glove down so that the first glove ends up inside the second glove so that no part of the outside is exposed.</a:t>
            </a:r>
          </a:p>
          <a:p>
            <a:endParaRPr lang="en-US" sz="1200" i="1" dirty="0" smtClean="0">
              <a:effectLst/>
              <a:latin typeface="+mn-lt"/>
              <a:cs typeface="Times New Roman"/>
            </a:endParaRPr>
          </a:p>
          <a:p>
            <a:r>
              <a:rPr lang="en-CA" i="1" dirty="0" smtClean="0"/>
              <a:t>Discard both gloves immediately into the garbage.</a:t>
            </a:r>
          </a:p>
          <a:p>
            <a:endParaRPr lang="en-US" i="1" dirty="0" smtClean="0"/>
          </a:p>
          <a:p>
            <a:r>
              <a:rPr lang="en-CA" i="1" dirty="0" smtClean="0"/>
              <a:t>Clean your hands immediately after discarding gloves.</a:t>
            </a:r>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31</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15540916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1" kern="1200" dirty="0" smtClean="0">
                <a:solidFill>
                  <a:schemeClr val="tx1"/>
                </a:solidFill>
                <a:effectLst/>
                <a:latin typeface="+mn-lt"/>
                <a:ea typeface="+mn-ea"/>
                <a:cs typeface="+mn-cs"/>
              </a:rPr>
              <a:t>Always change your gloves between clients, patients, or residents.</a:t>
            </a:r>
          </a:p>
          <a:p>
            <a:r>
              <a:rPr lang="en-CA" sz="1200" kern="1200" dirty="0" smtClean="0">
                <a:solidFill>
                  <a:schemeClr val="tx1"/>
                </a:solidFill>
                <a:effectLst/>
                <a:latin typeface="+mn-lt"/>
                <a:ea typeface="+mn-ea"/>
                <a:cs typeface="+mn-cs"/>
              </a:rPr>
              <a:t>[</a:t>
            </a:r>
            <a:r>
              <a:rPr lang="en-CA" sz="1200" i="1" kern="1200" dirty="0" smtClean="0">
                <a:solidFill>
                  <a:schemeClr val="tx1"/>
                </a:solidFill>
                <a:effectLst/>
                <a:latin typeface="+mn-lt"/>
                <a:ea typeface="+mn-ea"/>
                <a:cs typeface="+mn-cs"/>
              </a:rPr>
              <a:t>This prevents cross-contamination.  It breaks links in the chain and helps prevent transfer of Infectious Agents from one</a:t>
            </a:r>
            <a:r>
              <a:rPr lang="en-CA" sz="1200" b="1" kern="1200" dirty="0" smtClean="0">
                <a:solidFill>
                  <a:schemeClr val="tx1"/>
                </a:solidFill>
                <a:effectLst/>
                <a:latin typeface="+mn-lt"/>
                <a:ea typeface="+mn-ea"/>
                <a:cs typeface="+mn-cs"/>
              </a:rPr>
              <a:t> </a:t>
            </a:r>
            <a:r>
              <a:rPr lang="en-CA" sz="1200" i="1" kern="1200" dirty="0" smtClean="0">
                <a:solidFill>
                  <a:schemeClr val="tx1"/>
                </a:solidFill>
                <a:effectLst/>
                <a:latin typeface="+mn-lt"/>
                <a:ea typeface="+mn-ea"/>
                <a:cs typeface="+mn-cs"/>
              </a:rPr>
              <a:t>client, patient or resident to another.]</a:t>
            </a:r>
            <a:endParaRPr lang="en-US" sz="1200" b="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b="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b="1" i="1" kern="1200" dirty="0" smtClean="0">
                <a:solidFill>
                  <a:schemeClr val="tx1"/>
                </a:solidFill>
                <a:effectLst/>
                <a:latin typeface="+mn-lt"/>
                <a:ea typeface="+mn-ea"/>
                <a:cs typeface="+mn-cs"/>
              </a:rPr>
              <a:t>Always change your gloves when you go from a “dirty” area or task to a “clean” area or task. </a:t>
            </a:r>
            <a:r>
              <a:rPr lang="en-CA" sz="1200" b="0" i="1" kern="1200" dirty="0" smtClean="0">
                <a:solidFill>
                  <a:schemeClr val="tx1"/>
                </a:solidFill>
                <a:effectLst/>
                <a:latin typeface="+mn-lt"/>
                <a:ea typeface="+mn-ea"/>
                <a:cs typeface="+mn-cs"/>
              </a:rPr>
              <a:t> [</a:t>
            </a:r>
            <a:r>
              <a:rPr lang="en-CA" sz="1200" i="1" kern="1200" dirty="0" smtClean="0">
                <a:solidFill>
                  <a:schemeClr val="tx1"/>
                </a:solidFill>
                <a:effectLst/>
                <a:latin typeface="+mn-lt"/>
                <a:ea typeface="+mn-ea"/>
                <a:cs typeface="+mn-cs"/>
              </a:rPr>
              <a:t>This helps to  prevent cross-contamination or the transfer of Infectious Agents from the dirty site to the clean site. For example, </a:t>
            </a:r>
            <a:r>
              <a:rPr lang="en-US" sz="1200" i="1" kern="1200" dirty="0" smtClean="0">
                <a:solidFill>
                  <a:schemeClr val="tx1"/>
                </a:solidFill>
                <a:effectLst/>
                <a:latin typeface="+mn-lt"/>
                <a:ea typeface="+mn-ea"/>
                <a:cs typeface="+mn-cs"/>
              </a:rPr>
              <a:t>putting on fresh gloves after changing a client, patient or residents’ brief and before you perform mouth care.  Another example is changing your gloves after you clean a body fluid spill and before you make a bed.]  </a:t>
            </a:r>
            <a:endParaRPr lang="en-CA" sz="1200" kern="1200" dirty="0" smtClean="0">
              <a:solidFill>
                <a:schemeClr val="tx1"/>
              </a:solidFill>
              <a:effectLst/>
              <a:latin typeface="+mn-lt"/>
              <a:ea typeface="+mn-ea"/>
              <a:cs typeface="+mn-cs"/>
            </a:endParaRPr>
          </a:p>
          <a:p>
            <a:endParaRPr lang="en-US" b="0"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sz="1200" b="1" i="1" kern="1200" dirty="0" smtClean="0">
                <a:solidFill>
                  <a:schemeClr val="tx1"/>
                </a:solidFill>
                <a:effectLst/>
                <a:latin typeface="+mn-lt"/>
                <a:ea typeface="+mn-ea"/>
                <a:cs typeface="+mn-cs"/>
              </a:rPr>
              <a:t>Always make sure your hands are dry before putting on gloves.</a:t>
            </a:r>
            <a:r>
              <a:rPr lang="en-CA" sz="1200" i="1" kern="120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a:t>
            </a:r>
            <a:r>
              <a:rPr lang="en-CA" sz="1200" i="1" kern="1200" dirty="0" smtClean="0">
                <a:solidFill>
                  <a:schemeClr val="tx1"/>
                </a:solidFill>
                <a:effectLst/>
                <a:latin typeface="+mn-lt"/>
                <a:ea typeface="+mn-ea"/>
                <a:cs typeface="+mn-cs"/>
              </a:rPr>
              <a:t>This is to help prevent hand irritation</a:t>
            </a:r>
            <a:r>
              <a:rPr lang="en-CA"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b="1" i="1" kern="1200" dirty="0" smtClean="0">
                <a:solidFill>
                  <a:schemeClr val="tx1"/>
                </a:solidFill>
                <a:effectLst/>
                <a:latin typeface="+mn-lt"/>
                <a:ea typeface="+mn-ea"/>
                <a:cs typeface="+mn-cs"/>
              </a:rPr>
              <a:t>Always remove gloves as soon as your task is done and when you are outside the immediate client, patient, or resident care area.</a:t>
            </a:r>
            <a:r>
              <a:rPr lang="en-CA" sz="1200" i="1" kern="120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a:t>
            </a:r>
            <a:r>
              <a:rPr lang="en-CA" sz="1200" i="1" kern="1200" dirty="0" smtClean="0">
                <a:solidFill>
                  <a:schemeClr val="tx1"/>
                </a:solidFill>
                <a:effectLst/>
                <a:latin typeface="+mn-lt"/>
                <a:ea typeface="+mn-ea"/>
                <a:cs typeface="+mn-cs"/>
              </a:rPr>
              <a:t>This helps prevent cross-contamination. It breaks links in the chain and helps prevent transfer of Infectious Agents from one</a:t>
            </a:r>
            <a:r>
              <a:rPr lang="en-CA" sz="1200" b="1" kern="1200" dirty="0" smtClean="0">
                <a:solidFill>
                  <a:schemeClr val="tx1"/>
                </a:solidFill>
                <a:effectLst/>
                <a:latin typeface="+mn-lt"/>
                <a:ea typeface="+mn-ea"/>
                <a:cs typeface="+mn-cs"/>
              </a:rPr>
              <a:t> </a:t>
            </a:r>
            <a:r>
              <a:rPr lang="en-CA" sz="1200" i="1" kern="1200" dirty="0" smtClean="0">
                <a:solidFill>
                  <a:schemeClr val="tx1"/>
                </a:solidFill>
                <a:effectLst/>
                <a:latin typeface="+mn-lt"/>
                <a:ea typeface="+mn-ea"/>
                <a:cs typeface="+mn-cs"/>
              </a:rPr>
              <a:t>client, patient or resident to another and prevents contamination of the environment.]</a:t>
            </a:r>
            <a:r>
              <a:rPr lang="en-CA" sz="1200" b="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endParaRPr lang="en-CA" b="0" i="1"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32</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6305174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1" kern="1200" dirty="0" smtClean="0">
                <a:solidFill>
                  <a:schemeClr val="tx1"/>
                </a:solidFill>
                <a:effectLst/>
                <a:latin typeface="+mn-lt"/>
                <a:ea typeface="+mn-ea"/>
                <a:cs typeface="+mn-cs"/>
              </a:rPr>
              <a:t>DO NOT “double glove” or “triple glove”</a:t>
            </a:r>
            <a:r>
              <a:rPr lang="en-CA" sz="1200" i="1" kern="1200" dirty="0" smtClean="0">
                <a:solidFill>
                  <a:schemeClr val="tx1"/>
                </a:solidFill>
                <a:effectLst/>
                <a:latin typeface="+mn-lt"/>
                <a:ea typeface="+mn-ea"/>
                <a:cs typeface="+mn-cs"/>
              </a:rPr>
              <a:t> [This contaminates the gloves and your hands when you remove the top glove.  If you are doing this because your gloves are poor quality or inappropriate for the task, then you need to report this and use better quality gloves. </a:t>
            </a:r>
            <a:r>
              <a:rPr lang="en-CA"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b="1" i="1" kern="1200" dirty="0" smtClean="0">
                <a:solidFill>
                  <a:schemeClr val="tx1"/>
                </a:solidFill>
                <a:effectLst/>
                <a:latin typeface="+mn-lt"/>
                <a:ea typeface="+mn-ea"/>
                <a:cs typeface="+mn-cs"/>
              </a:rPr>
              <a:t>DO NOT wash gloves or use </a:t>
            </a:r>
            <a:r>
              <a:rPr lang="en-US" sz="1200" b="1" i="1" kern="1200" dirty="0" smtClean="0">
                <a:solidFill>
                  <a:schemeClr val="tx1"/>
                </a:solidFill>
                <a:effectLst/>
                <a:latin typeface="+mn-lt"/>
                <a:ea typeface="+mn-ea"/>
                <a:cs typeface="+mn-cs"/>
              </a:rPr>
              <a:t>alcohol-based hand rub</a:t>
            </a:r>
            <a:r>
              <a:rPr lang="en-CA" sz="1200" b="1" i="1" kern="1200" dirty="0" smtClean="0">
                <a:solidFill>
                  <a:schemeClr val="tx1"/>
                </a:solidFill>
                <a:effectLst/>
                <a:latin typeface="+mn-lt"/>
                <a:ea typeface="+mn-ea"/>
                <a:cs typeface="+mn-cs"/>
              </a:rPr>
              <a:t> on gloves</a:t>
            </a:r>
            <a:r>
              <a:rPr lang="en-CA" sz="1200" kern="1200" dirty="0" smtClean="0">
                <a:solidFill>
                  <a:schemeClr val="tx1"/>
                </a:solidFill>
                <a:effectLst/>
                <a:latin typeface="+mn-lt"/>
                <a:ea typeface="+mn-ea"/>
                <a:cs typeface="+mn-cs"/>
              </a:rPr>
              <a:t>.  [</a:t>
            </a:r>
            <a:r>
              <a:rPr lang="en-CA" sz="1200" i="1" kern="1200" dirty="0" smtClean="0">
                <a:solidFill>
                  <a:schemeClr val="tx1"/>
                </a:solidFill>
                <a:effectLst/>
                <a:latin typeface="+mn-lt"/>
                <a:ea typeface="+mn-ea"/>
                <a:cs typeface="+mn-cs"/>
              </a:rPr>
              <a:t>Disposable gloves are to be used once, and then thrown away. They are not to be re-used or cleaned. A</a:t>
            </a:r>
            <a:r>
              <a:rPr lang="en-US" sz="1200" i="1" kern="1200" dirty="0" err="1" smtClean="0">
                <a:solidFill>
                  <a:schemeClr val="tx1"/>
                </a:solidFill>
                <a:effectLst/>
                <a:latin typeface="+mn-lt"/>
                <a:ea typeface="+mn-ea"/>
                <a:cs typeface="+mn-cs"/>
              </a:rPr>
              <a:t>lcohol</a:t>
            </a:r>
            <a:r>
              <a:rPr lang="en-US" sz="1200" i="1" kern="1200" dirty="0" smtClean="0">
                <a:solidFill>
                  <a:schemeClr val="tx1"/>
                </a:solidFill>
                <a:effectLst/>
                <a:latin typeface="+mn-lt"/>
                <a:ea typeface="+mn-ea"/>
                <a:cs typeface="+mn-cs"/>
              </a:rPr>
              <a:t>-based hand rub</a:t>
            </a:r>
            <a:r>
              <a:rPr lang="en-CA" sz="1200" i="1" kern="1200" dirty="0" smtClean="0">
                <a:solidFill>
                  <a:schemeClr val="tx1"/>
                </a:solidFill>
                <a:effectLst/>
                <a:latin typeface="+mn-lt"/>
                <a:ea typeface="+mn-ea"/>
                <a:cs typeface="+mn-cs"/>
              </a:rPr>
              <a:t> is only to be used to perform hand hygiene.]</a:t>
            </a:r>
            <a:r>
              <a:rPr lang="en-CA" sz="1200" kern="1200" dirty="0" smtClean="0">
                <a:solidFill>
                  <a:schemeClr val="tx1"/>
                </a:solidFill>
                <a:effectLst/>
                <a:latin typeface="+mn-lt"/>
                <a:ea typeface="+mn-ea"/>
                <a:cs typeface="+mn-cs"/>
              </a:rPr>
              <a:t>  </a:t>
            </a:r>
          </a:p>
          <a:p>
            <a:endParaRPr lang="en-US" dirty="0" smtClean="0"/>
          </a:p>
          <a:p>
            <a:r>
              <a:rPr lang="en-CA" sz="1200" b="1" i="1" kern="1200" dirty="0" smtClean="0">
                <a:solidFill>
                  <a:schemeClr val="tx1"/>
                </a:solidFill>
                <a:effectLst/>
                <a:latin typeface="+mn-lt"/>
                <a:ea typeface="+mn-ea"/>
                <a:cs typeface="+mn-cs"/>
              </a:rPr>
              <a:t>DO NOT wear gloves longer than needed.  </a:t>
            </a:r>
            <a:endParaRPr lang="en-CA" sz="1200" i="1"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[This helps prevent hand irritation and reduces the risk of contamination of the environment</a:t>
            </a:r>
            <a:r>
              <a:rPr lang="en-CA" sz="1200" kern="1200" dirty="0" smtClean="0">
                <a:solidFill>
                  <a:schemeClr val="tx1"/>
                </a:solidFill>
                <a:effectLst/>
                <a:latin typeface="+mn-lt"/>
                <a:ea typeface="+mn-ea"/>
                <a:cs typeface="+mn-cs"/>
              </a:rPr>
              <a:t>.]</a:t>
            </a:r>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33</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22944968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Wear a gown when your risk assessment suggests that a procedure or activity is likely to generate splashes or sprays of blood, body fluids, secretions, or excretions that might contaminate your forearms and/or clothing or uniform.</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You should also wear a gown to protect your arms and clothing from equipment or environmental surfaces contaminated with these body substances, such as when emptying commodes or bedpans.</a:t>
            </a:r>
            <a:endParaRPr lang="en-CA" sz="1200" kern="1200" dirty="0" smtClean="0">
              <a:solidFill>
                <a:schemeClr val="tx1"/>
              </a:solidFill>
              <a:effectLst/>
              <a:latin typeface="+mn-lt"/>
              <a:ea typeface="+mn-ea"/>
              <a:cs typeface="+mn-cs"/>
            </a:endParaRPr>
          </a:p>
          <a:p>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34</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16283051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smtClean="0">
                <a:solidFill>
                  <a:schemeClr val="tx1"/>
                </a:solidFill>
                <a:effectLst/>
                <a:latin typeface="+mn-lt"/>
                <a:ea typeface="+mn-ea"/>
                <a:cs typeface="+mn-cs"/>
              </a:rPr>
              <a:t>Your choice of a gown is based on the organizational risk assessment, your answers to your personal risk assessment questions and the type of gown you will need to protect yourself and the client, patient, or resident when carrying out your task. </a:t>
            </a:r>
            <a:r>
              <a:rPr lang="en-US" sz="1200" i="1" kern="1200" dirty="0" smtClean="0">
                <a:solidFill>
                  <a:schemeClr val="tx1"/>
                </a:solidFill>
                <a:effectLst/>
                <a:latin typeface="+mn-lt"/>
                <a:ea typeface="+mn-ea"/>
                <a:cs typeface="+mn-cs"/>
              </a:rPr>
              <a:t>Select the best gown for the task you are about to do.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Gowns may be disposable. In this case, they will be used once, then, put into the garbage.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Cloth gowns are reusable.  They are to be worn </a:t>
            </a:r>
            <a:r>
              <a:rPr lang="en-US" sz="1200" b="1" i="1" kern="1200" dirty="0" smtClean="0">
                <a:solidFill>
                  <a:schemeClr val="tx1"/>
                </a:solidFill>
                <a:effectLst/>
                <a:latin typeface="+mn-lt"/>
                <a:ea typeface="+mn-ea"/>
                <a:cs typeface="+mn-cs"/>
              </a:rPr>
              <a:t>once</a:t>
            </a:r>
            <a:r>
              <a:rPr lang="en-US" sz="1200" i="1" kern="1200" dirty="0" smtClean="0">
                <a:solidFill>
                  <a:schemeClr val="tx1"/>
                </a:solidFill>
                <a:effectLst/>
                <a:latin typeface="+mn-lt"/>
                <a:ea typeface="+mn-ea"/>
                <a:cs typeface="+mn-cs"/>
              </a:rPr>
              <a:t>, then, put into the laundry hamper.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a:t>
            </a:r>
            <a:r>
              <a:rPr lang="en-CA" sz="1200" i="1" kern="1200" dirty="0" smtClean="0">
                <a:solidFill>
                  <a:schemeClr val="tx1"/>
                </a:solidFill>
                <a:effectLst/>
                <a:latin typeface="+mn-lt"/>
                <a:ea typeface="+mn-ea"/>
                <a:cs typeface="+mn-cs"/>
              </a:rPr>
              <a:t>he gown should have long sleeves and fit snugly at the cuff. Be sure that the gown fits you comfortably and completely; your clothing or uniform should be completely covered.  </a:t>
            </a:r>
            <a:endParaRPr lang="en-CA" sz="1200" kern="1200" dirty="0" smtClean="0">
              <a:solidFill>
                <a:schemeClr val="tx1"/>
              </a:solidFill>
              <a:effectLst/>
              <a:latin typeface="+mn-lt"/>
              <a:ea typeface="+mn-ea"/>
              <a:cs typeface="+mn-cs"/>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sz="1200" i="1" kern="1200" dirty="0" smtClean="0">
                <a:solidFill>
                  <a:schemeClr val="tx1"/>
                </a:solidFill>
                <a:effectLst/>
                <a:latin typeface="+mn-lt"/>
                <a:ea typeface="+mn-ea"/>
                <a:cs typeface="+mn-cs"/>
              </a:rPr>
              <a:t>Several sizes of gowns should be available to ensure that Health Care Providers can select a gown that fits them.</a:t>
            </a:r>
            <a:endParaRPr lang="en-CA" sz="1200" kern="1200" dirty="0" smtClean="0">
              <a:solidFill>
                <a:schemeClr val="tx1"/>
              </a:solidFill>
              <a:effectLst/>
              <a:latin typeface="+mn-lt"/>
              <a:ea typeface="+mn-ea"/>
              <a:cs typeface="+mn-cs"/>
            </a:endParaRPr>
          </a:p>
          <a:p>
            <a:endParaRPr lang="en-US" dirty="0" smtClean="0"/>
          </a:p>
          <a:p>
            <a:r>
              <a:rPr lang="en-CA" sz="1200" i="1" kern="1200" dirty="0" smtClean="0">
                <a:solidFill>
                  <a:schemeClr val="tx1"/>
                </a:solidFill>
                <a:effectLst/>
                <a:latin typeface="+mn-lt"/>
                <a:ea typeface="+mn-ea"/>
                <a:cs typeface="+mn-cs"/>
              </a:rPr>
              <a:t>The following video demonstrates the appropriate sequence for wearing a gown.</a:t>
            </a:r>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35</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4282056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Clean your hands before putting on gloves.</a:t>
            </a:r>
          </a:p>
          <a:p>
            <a:endParaRPr lang="en-US" i="1" dirty="0" smtClean="0"/>
          </a:p>
          <a:p>
            <a:r>
              <a:rPr lang="en-CA" i="1" dirty="0" smtClean="0"/>
              <a:t>Wear a gown that fits well in size and length.</a:t>
            </a:r>
          </a:p>
          <a:p>
            <a:endParaRPr lang="en-US" i="1" dirty="0" smtClean="0"/>
          </a:p>
          <a:p>
            <a:r>
              <a:rPr lang="en-CA" i="1" dirty="0" smtClean="0"/>
              <a:t>Hold the gown so that the opening faces you. </a:t>
            </a:r>
          </a:p>
          <a:p>
            <a:endParaRPr lang="en-US" i="1" dirty="0" smtClean="0"/>
          </a:p>
          <a:p>
            <a:r>
              <a:rPr lang="en-CA" i="1" dirty="0" smtClean="0"/>
              <a:t>One arm at a time, put on the gown so the opening is at the back.</a:t>
            </a:r>
          </a:p>
          <a:p>
            <a:endParaRPr lang="en-US" i="1" dirty="0" smtClean="0"/>
          </a:p>
          <a:p>
            <a:r>
              <a:rPr lang="en-CA" i="1" dirty="0" smtClean="0"/>
              <a:t>Pull the gown up over the shoulders.</a:t>
            </a:r>
          </a:p>
          <a:p>
            <a:endParaRPr lang="en-US" i="1" dirty="0" smtClean="0"/>
          </a:p>
          <a:p>
            <a:r>
              <a:rPr lang="en-CA" i="1" dirty="0" smtClean="0"/>
              <a:t>Tie the neck and waist strings so that the gown overlaps.</a:t>
            </a:r>
          </a:p>
          <a:p>
            <a:endParaRPr lang="en-US" i="1" dirty="0" smtClean="0"/>
          </a:p>
          <a:p>
            <a:r>
              <a:rPr lang="en-CA" i="1" dirty="0" smtClean="0"/>
              <a:t>If gloves are worn, pull the cuff of the glove over the cuff of the sleeve so that it fits</a:t>
            </a:r>
            <a:r>
              <a:rPr lang="en-CA" i="1" baseline="0" dirty="0" smtClean="0"/>
              <a:t> snugly.</a:t>
            </a:r>
            <a:endParaRPr lang="en-CA" i="1" dirty="0" smtClean="0"/>
          </a:p>
          <a:p>
            <a:endParaRPr lang="en-US" i="1" dirty="0" smtClean="0"/>
          </a:p>
          <a:p>
            <a:endParaRPr lang="en-CA" i="1" dirty="0" smtClean="0"/>
          </a:p>
          <a:p>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36</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42332479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If gloves are worn, remove gloves first and discard into garbage.</a:t>
            </a:r>
          </a:p>
          <a:p>
            <a:endParaRPr lang="en-US" i="1" dirty="0" smtClean="0"/>
          </a:p>
          <a:p>
            <a:r>
              <a:rPr lang="en-CA" i="1" dirty="0" smtClean="0"/>
              <a:t>Remove the gown by untying the waist strings and then the neck strings.</a:t>
            </a:r>
          </a:p>
          <a:p>
            <a:endParaRPr lang="en-US" i="1" dirty="0" smtClean="0"/>
          </a:p>
          <a:p>
            <a:r>
              <a:rPr lang="en-CA" i="1" dirty="0" smtClean="0"/>
              <a:t>Grasp the neck strings and use them to bring the gown forward and off the shoulders. </a:t>
            </a:r>
          </a:p>
          <a:p>
            <a:endParaRPr lang="en-US" i="1" dirty="0" smtClean="0"/>
          </a:p>
          <a:p>
            <a:r>
              <a:rPr lang="en-CA" i="1" dirty="0" smtClean="0"/>
              <a:t>Roll the outside of the gown inwards, folding the contaminated outside layer away from your body. Do not agitate the gown.</a:t>
            </a:r>
          </a:p>
          <a:p>
            <a:endParaRPr lang="en-US" i="1" dirty="0" smtClean="0"/>
          </a:p>
          <a:p>
            <a:r>
              <a:rPr lang="en-CA" i="1" dirty="0" smtClean="0"/>
              <a:t>Discard the gown into a linen bag or, if disposable, a garbage container.</a:t>
            </a:r>
          </a:p>
          <a:p>
            <a:endParaRPr lang="en-US" i="1" dirty="0" smtClean="0"/>
          </a:p>
          <a:p>
            <a:r>
              <a:rPr lang="en-CA" i="1" dirty="0" smtClean="0"/>
              <a:t>Clean hands for 15 seconds.</a:t>
            </a:r>
          </a:p>
          <a:p>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37</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3512501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Always wear a gown with the opening at the back. </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This prevents soiling of your uniform or clothing beneath</a:t>
            </a:r>
            <a:r>
              <a:rPr lang="en-US" sz="1200" kern="1200" dirty="0" smtClean="0">
                <a:solidFill>
                  <a:schemeClr val="tx1"/>
                </a:solidFill>
                <a:effectLst/>
                <a:latin typeface="+mn-lt"/>
                <a:ea typeface="+mn-ea"/>
                <a:cs typeface="+mn-cs"/>
              </a:rPr>
              <a:t>.]</a:t>
            </a:r>
          </a:p>
          <a:p>
            <a:endParaRPr lang="en-CA"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Always tie or fasten a gown both at the neck and waist</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This prevents the gown from becoming loose or falling forward and contaminating your uniform or clothing.</a:t>
            </a:r>
            <a:r>
              <a:rPr lang="en-US" sz="1200" kern="1200" dirty="0" smtClean="0">
                <a:solidFill>
                  <a:schemeClr val="tx1"/>
                </a:solidFill>
                <a:effectLst/>
                <a:latin typeface="+mn-lt"/>
                <a:ea typeface="+mn-ea"/>
                <a:cs typeface="+mn-cs"/>
              </a:rPr>
              <a:t>]</a:t>
            </a:r>
            <a:endParaRPr lang="en-CA" sz="1200" kern="1200" dirty="0" smtClean="0">
              <a:solidFill>
                <a:schemeClr val="tx1"/>
              </a:solidFill>
              <a:effectLst/>
              <a:latin typeface="+mn-lt"/>
              <a:ea typeface="+mn-ea"/>
              <a:cs typeface="+mn-cs"/>
            </a:endParaRPr>
          </a:p>
          <a:p>
            <a:endParaRPr lang="en-US" dirty="0" smtClean="0"/>
          </a:p>
          <a:p>
            <a:r>
              <a:rPr lang="en-US" sz="1200" b="1" i="1" kern="1200" dirty="0" smtClean="0">
                <a:solidFill>
                  <a:schemeClr val="tx1"/>
                </a:solidFill>
                <a:effectLst/>
                <a:latin typeface="+mn-lt"/>
                <a:ea typeface="+mn-ea"/>
                <a:cs typeface="+mn-cs"/>
              </a:rPr>
              <a:t>Always choose a gown that fits you well. </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This ensures your gown provides adequate coverage of your uniform or clothing</a:t>
            </a:r>
            <a:r>
              <a:rPr lang="en-US" sz="1200" kern="1200" dirty="0" smtClean="0">
                <a:solidFill>
                  <a:schemeClr val="tx1"/>
                </a:solidFill>
                <a:effectLst/>
                <a:latin typeface="+mn-lt"/>
                <a:ea typeface="+mn-ea"/>
                <a:cs typeface="+mn-cs"/>
              </a:rPr>
              <a:t>.]</a:t>
            </a:r>
            <a:endParaRPr lang="en-CA" sz="1200" kern="1200" dirty="0" smtClean="0">
              <a:solidFill>
                <a:schemeClr val="tx1"/>
              </a:solidFill>
              <a:effectLst/>
              <a:latin typeface="+mn-lt"/>
              <a:ea typeface="+mn-ea"/>
              <a:cs typeface="+mn-cs"/>
            </a:endParaRPr>
          </a:p>
          <a:p>
            <a:endParaRPr lang="en-CA" sz="1200" b="1" kern="1200" dirty="0" smtClean="0">
              <a:solidFill>
                <a:schemeClr val="tx1"/>
              </a:solidFill>
              <a:effectLst/>
              <a:latin typeface="+mn-lt"/>
              <a:ea typeface="+mn-ea"/>
              <a:cs typeface="+mn-cs"/>
            </a:endParaRPr>
          </a:p>
          <a:p>
            <a:r>
              <a:rPr lang="en-CA" sz="1200" b="1" i="1" kern="1200" dirty="0" smtClean="0">
                <a:solidFill>
                  <a:schemeClr val="tx1"/>
                </a:solidFill>
                <a:effectLst/>
                <a:latin typeface="+mn-lt"/>
                <a:ea typeface="+mn-ea"/>
                <a:cs typeface="+mn-cs"/>
              </a:rPr>
              <a:t>Always remove your gown before leaving one client, patient or resident or his/her area and before going to another</a:t>
            </a:r>
            <a:r>
              <a:rPr lang="en-CA" sz="1200" i="1" kern="120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a:t>
            </a:r>
            <a:r>
              <a:rPr lang="en-CA" sz="1200" i="1" kern="1200" dirty="0" smtClean="0">
                <a:solidFill>
                  <a:schemeClr val="tx1"/>
                </a:solidFill>
                <a:effectLst/>
                <a:latin typeface="+mn-lt"/>
                <a:ea typeface="+mn-ea"/>
                <a:cs typeface="+mn-cs"/>
              </a:rPr>
              <a:t>This will prevent cross-contamination</a:t>
            </a:r>
            <a:r>
              <a:rPr lang="en-CA" sz="1200" kern="1200" dirty="0" smtClean="0">
                <a:solidFill>
                  <a:schemeClr val="tx1"/>
                </a:solidFill>
                <a:effectLst/>
                <a:latin typeface="+mn-lt"/>
                <a:ea typeface="+mn-ea"/>
                <a:cs typeface="+mn-cs"/>
              </a:rPr>
              <a:t>.]</a:t>
            </a:r>
          </a:p>
          <a:p>
            <a:endParaRPr lang="en-US" dirty="0" smtClean="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38</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858714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1" kern="1200" dirty="0" smtClean="0">
                <a:solidFill>
                  <a:schemeClr val="tx1"/>
                </a:solidFill>
                <a:effectLst/>
                <a:latin typeface="+mn-lt"/>
                <a:ea typeface="+mn-ea"/>
                <a:cs typeface="+mn-cs"/>
              </a:rPr>
              <a:t>DO NOT wear a lab coat or jacket instead of a gown. </a:t>
            </a:r>
            <a:r>
              <a:rPr lang="en-CA" sz="1200" i="1" kern="1200" dirty="0" smtClean="0">
                <a:solidFill>
                  <a:schemeClr val="tx1"/>
                </a:solidFill>
                <a:effectLst/>
                <a:latin typeface="+mn-lt"/>
                <a:ea typeface="+mn-ea"/>
                <a:cs typeface="+mn-cs"/>
              </a:rPr>
              <a:t>[Lab coats or jackets do no provide adequate coverage as sleeves are not tight and the neck is open.]</a:t>
            </a:r>
            <a:r>
              <a:rPr lang="en-CA" sz="1200" b="1"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endParaRPr lang="en-CA" sz="1200" b="1" kern="1200" dirty="0" smtClean="0">
              <a:solidFill>
                <a:schemeClr val="tx1"/>
              </a:solidFill>
              <a:effectLst/>
              <a:latin typeface="+mn-lt"/>
              <a:ea typeface="+mn-ea"/>
              <a:cs typeface="+mn-cs"/>
            </a:endParaRPr>
          </a:p>
          <a:p>
            <a:r>
              <a:rPr lang="en-CA" sz="1200" b="1" i="1" kern="1200" dirty="0" smtClean="0">
                <a:solidFill>
                  <a:schemeClr val="tx1"/>
                </a:solidFill>
                <a:effectLst/>
                <a:latin typeface="+mn-lt"/>
                <a:ea typeface="+mn-ea"/>
                <a:cs typeface="+mn-cs"/>
              </a:rPr>
              <a:t>DO NOT re-use gowns. </a:t>
            </a:r>
            <a:r>
              <a:rPr lang="en-CA" sz="1200" i="1" kern="1200" dirty="0" smtClean="0">
                <a:solidFill>
                  <a:schemeClr val="tx1"/>
                </a:solidFill>
                <a:effectLst/>
                <a:latin typeface="+mn-lt"/>
                <a:ea typeface="+mn-ea"/>
                <a:cs typeface="+mn-cs"/>
              </a:rPr>
              <a:t>[This will cause cross-contamination.]</a:t>
            </a:r>
            <a:endParaRPr lang="en-CA" sz="1200" kern="1200" dirty="0" smtClean="0">
              <a:solidFill>
                <a:schemeClr val="tx1"/>
              </a:solidFill>
              <a:effectLst/>
              <a:latin typeface="+mn-lt"/>
              <a:ea typeface="+mn-ea"/>
              <a:cs typeface="+mn-cs"/>
            </a:endParaRPr>
          </a:p>
          <a:p>
            <a:r>
              <a:rPr lang="en-CA" sz="1200" b="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b="1" i="1" kern="1200" dirty="0" smtClean="0">
                <a:solidFill>
                  <a:schemeClr val="tx1"/>
                </a:solidFill>
                <a:effectLst/>
                <a:latin typeface="+mn-lt"/>
                <a:ea typeface="+mn-ea"/>
                <a:cs typeface="+mn-cs"/>
              </a:rPr>
              <a:t>DO NOT wear a gown just to keep warm</a:t>
            </a:r>
            <a:r>
              <a:rPr lang="en-CA" sz="1200" b="1" kern="1200" dirty="0" smtClean="0">
                <a:solidFill>
                  <a:schemeClr val="tx1"/>
                </a:solidFill>
                <a:effectLst/>
                <a:latin typeface="+mn-lt"/>
                <a:ea typeface="+mn-ea"/>
                <a:cs typeface="+mn-cs"/>
              </a:rPr>
              <a:t>.</a:t>
            </a:r>
            <a:r>
              <a:rPr lang="en-CA" sz="1200" kern="1200" dirty="0" smtClean="0">
                <a:solidFill>
                  <a:schemeClr val="tx1"/>
                </a:solidFill>
                <a:effectLst/>
                <a:latin typeface="+mn-lt"/>
                <a:ea typeface="+mn-ea"/>
                <a:cs typeface="+mn-cs"/>
              </a:rPr>
              <a:t> [</a:t>
            </a:r>
            <a:r>
              <a:rPr lang="en-CA" sz="1200" i="1" kern="1200" dirty="0" smtClean="0">
                <a:solidFill>
                  <a:schemeClr val="tx1"/>
                </a:solidFill>
                <a:effectLst/>
                <a:latin typeface="+mn-lt"/>
                <a:ea typeface="+mn-ea"/>
                <a:cs typeface="+mn-cs"/>
              </a:rPr>
              <a:t>Gown use should be restricted for infection prevention and control purposes.</a:t>
            </a:r>
            <a:r>
              <a:rPr lang="en-CA" sz="1200" kern="1200" dirty="0" smtClean="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39</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2257399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After this component, you will be able to perform proper hand hygiene using the right technique and know “when” and “why” hand hygiene must be done.  You will also be able to describe how Personal Protective Equipment helps reduce the risk of infection in the health care environment, and you will know how to select Personal Protective Equipment based on your risk assessment and use it appropriately.</a:t>
            </a:r>
            <a:endParaRPr lang="en-CA"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In your workplace, you may be called “staff” or “health care provider” or “health care worker”.  In this component, we’ll use the term “health care provider”. </a:t>
            </a:r>
            <a:endParaRPr lang="en-CA" dirty="0" smtClean="0"/>
          </a:p>
          <a:p>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4</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23878732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Facial protection for Routine Practices consists of a mask and eye protection that is worn to protect the mucous membranes of your eyes, nose and mouth when you anticipate that a procedure or care activity is likely to generate splashes or sprays of blood, body fluids, secretions or excretions OR when within two </a:t>
            </a:r>
            <a:r>
              <a:rPr lang="en-US" sz="1200" i="1" kern="1200" dirty="0" err="1" smtClean="0">
                <a:solidFill>
                  <a:schemeClr val="tx1"/>
                </a:solidFill>
                <a:effectLst/>
                <a:latin typeface="+mn-lt"/>
                <a:ea typeface="+mn-ea"/>
                <a:cs typeface="+mn-cs"/>
              </a:rPr>
              <a:t>metres</a:t>
            </a:r>
            <a:r>
              <a:rPr lang="en-US" sz="1200" i="1" kern="1200" dirty="0" smtClean="0">
                <a:solidFill>
                  <a:schemeClr val="tx1"/>
                </a:solidFill>
                <a:effectLst/>
                <a:latin typeface="+mn-lt"/>
                <a:ea typeface="+mn-ea"/>
                <a:cs typeface="+mn-cs"/>
              </a:rPr>
              <a:t> of a client, patient or resident with a new onset cough, fever or shortness of breath.  </a:t>
            </a:r>
            <a:endParaRPr lang="en-CA" sz="1200" kern="1200" dirty="0" smtClean="0">
              <a:solidFill>
                <a:schemeClr val="tx1"/>
              </a:solidFill>
              <a:effectLst/>
              <a:latin typeface="+mn-lt"/>
              <a:ea typeface="+mn-ea"/>
              <a:cs typeface="+mn-cs"/>
            </a:endParaRPr>
          </a:p>
          <a:p>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40</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32582891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i="1" kern="1200" dirty="0" smtClean="0">
                <a:solidFill>
                  <a:schemeClr val="tx1"/>
                </a:solidFill>
                <a:effectLst/>
                <a:latin typeface="+mn-lt"/>
                <a:ea typeface="+mn-ea"/>
                <a:cs typeface="+mn-cs"/>
              </a:rPr>
              <a:t>A mask is to be used when your risk assessment suggests that your nose and mouth might be in contact with blood, body fluids, secretions or excretions that are splashed or sprayed by the task you are about to perform.</a:t>
            </a:r>
            <a:r>
              <a:rPr lang="en-US" sz="1200" i="1" kern="1200" dirty="0" smtClean="0">
                <a:solidFill>
                  <a:schemeClr val="tx1"/>
                </a:solidFill>
                <a:effectLst/>
                <a:latin typeface="+mn-lt"/>
                <a:ea typeface="+mn-ea"/>
                <a:cs typeface="+mn-cs"/>
              </a:rPr>
              <a:t> Some examples include open suctioning, when performing dental procedures and when emptying a bedpan into an open hopper.</a:t>
            </a:r>
            <a:endParaRPr lang="en-CA" sz="1200" kern="1200" dirty="0" smtClean="0">
              <a:solidFill>
                <a:schemeClr val="tx1"/>
              </a:solidFill>
              <a:effectLst/>
              <a:latin typeface="+mn-lt"/>
              <a:ea typeface="+mn-ea"/>
              <a:cs typeface="+mn-cs"/>
            </a:endParaRPr>
          </a:p>
          <a:p>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41</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362982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smtClean="0">
                <a:solidFill>
                  <a:schemeClr val="tx1"/>
                </a:solidFill>
                <a:effectLst/>
                <a:latin typeface="+mn-lt"/>
                <a:ea typeface="+mn-ea"/>
                <a:cs typeface="+mn-cs"/>
              </a:rPr>
              <a:t>A respirator filters small airborne particles to prevent the inhalation (or breathing in) of Infectious Agents such as tuberculosis, that are transmitted by the airborne route.  </a:t>
            </a:r>
          </a:p>
          <a:p>
            <a:endParaRPr lang="en-CA" sz="1200" i="1"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An N95 respirator is one type of respirator that is commonly used in health care settings.</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pPr fontAlgn="base"/>
            <a:r>
              <a:rPr lang="en-CA" sz="1200" i="1" kern="1200" dirty="0" smtClean="0">
                <a:solidFill>
                  <a:schemeClr val="tx1"/>
                </a:solidFill>
                <a:effectLst/>
                <a:latin typeface="+mn-lt"/>
                <a:ea typeface="+mn-ea"/>
                <a:cs typeface="+mn-cs"/>
              </a:rPr>
              <a:t>Remember that when you wear an N95 respirator you must be fit-tested and you must perform a seal-check each time you put one on.  </a:t>
            </a:r>
            <a:endParaRPr lang="en-CA" sz="1200" kern="1200" dirty="0" smtClean="0">
              <a:solidFill>
                <a:schemeClr val="tx1"/>
              </a:solidFill>
              <a:effectLst/>
              <a:latin typeface="+mn-lt"/>
              <a:ea typeface="+mn-ea"/>
              <a:cs typeface="+mn-cs"/>
            </a:endParaRPr>
          </a:p>
          <a:p>
            <a:pPr fontAlgn="base"/>
            <a:r>
              <a:rPr lang="en-CA"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pPr fontAlgn="base"/>
            <a:r>
              <a:rPr lang="en-CA" sz="1200" i="1" kern="1200" dirty="0" smtClean="0">
                <a:solidFill>
                  <a:schemeClr val="tx1"/>
                </a:solidFill>
                <a:effectLst/>
                <a:latin typeface="+mn-lt"/>
                <a:ea typeface="+mn-ea"/>
                <a:cs typeface="+mn-cs"/>
              </a:rPr>
              <a:t>There is more information about N95 respirators in the Administrative Controls component of the Routine Practices module.</a:t>
            </a:r>
            <a:endParaRPr lang="en-CA" sz="1200" kern="1200" dirty="0" smtClean="0">
              <a:solidFill>
                <a:schemeClr val="tx1"/>
              </a:solidFill>
              <a:effectLst/>
              <a:latin typeface="+mn-lt"/>
              <a:ea typeface="+mn-ea"/>
              <a:cs typeface="+mn-cs"/>
            </a:endParaRPr>
          </a:p>
          <a:p>
            <a:pPr fontAlgn="base"/>
            <a:r>
              <a:rPr lang="en-CA"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We will discuss N95 respirators and specific requirements for a Respiratory Protection Program in the Additional Precautions module.</a:t>
            </a:r>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42</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5241591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Your choice of a mask is based on the organizational risk assessment and your personal risk assessment.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Select the best mask for the task you are about to do. For example, if there is a risk of splashing or spraying blood or body fluids onto the mask, choose a fluid-resistant</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mask. Your mask should be substantial enough to prevent droplet penetration and securely cover your nose and mouth. For long duration activities, choose a more durable mask, such as a surgical mask.  As always, inform your supervisor or employer immediately if masks are inappropriate or unavailable.</a:t>
            </a:r>
          </a:p>
          <a:p>
            <a:endParaRPr lang="en-US" sz="1200" i="1" kern="1200" dirty="0" smtClean="0">
              <a:solidFill>
                <a:schemeClr val="tx1"/>
              </a:solidFill>
              <a:effectLst/>
              <a:latin typeface="+mn-lt"/>
              <a:ea typeface="+mn-ea"/>
              <a:cs typeface="+mn-cs"/>
            </a:endParaRPr>
          </a:p>
          <a:p>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43</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322608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Provide a mask to clients, patients, or residents who have a new acute respiratory illness and who are coughing when they leave their room, on arrival in clinics and doctors’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offices and when travelling in an ambulance.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Never use an N95 respirator on a client, patient, or resident.  They have not been fit-tested and it may make their breathing difficult.</a:t>
            </a:r>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44</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18556234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
              </a:spcBef>
              <a:spcAft>
                <a:spcPts val="200"/>
              </a:spcAft>
            </a:pPr>
            <a:r>
              <a:rPr lang="en-US" sz="1200" b="1" i="1" dirty="0" smtClean="0">
                <a:solidFill>
                  <a:srgbClr val="0070C0"/>
                </a:solidFill>
                <a:effectLst/>
                <a:latin typeface="+mn-lt"/>
                <a:ea typeface="Times New Roman"/>
                <a:cs typeface="Times New Roman"/>
              </a:rPr>
              <a:t>Always wear a mask that fits your face</a:t>
            </a:r>
            <a:r>
              <a:rPr lang="en-US" sz="1200" i="1" dirty="0" smtClean="0">
                <a:solidFill>
                  <a:srgbClr val="0070C0"/>
                </a:solidFill>
                <a:effectLst/>
                <a:latin typeface="+mn-lt"/>
                <a:ea typeface="Times New Roman"/>
                <a:cs typeface="Times New Roman"/>
              </a:rPr>
              <a:t>.  </a:t>
            </a:r>
            <a:r>
              <a:rPr lang="en-US" sz="1200" dirty="0" smtClean="0">
                <a:solidFill>
                  <a:srgbClr val="0070C0"/>
                </a:solidFill>
                <a:effectLst/>
                <a:latin typeface="+mn-lt"/>
                <a:ea typeface="Times New Roman"/>
                <a:cs typeface="Times New Roman"/>
              </a:rPr>
              <a:t>[</a:t>
            </a:r>
            <a:r>
              <a:rPr lang="en-US" sz="1200" i="1" dirty="0" smtClean="0">
                <a:solidFill>
                  <a:srgbClr val="0070C0"/>
                </a:solidFill>
                <a:effectLst/>
                <a:latin typeface="+mn-lt"/>
                <a:ea typeface="Times New Roman"/>
                <a:cs typeface="Times New Roman"/>
              </a:rPr>
              <a:t>This is to provide adequate protection for your nose and mouth</a:t>
            </a:r>
            <a:r>
              <a:rPr lang="en-US" sz="1200" dirty="0" smtClean="0">
                <a:solidFill>
                  <a:srgbClr val="0070C0"/>
                </a:solidFill>
                <a:effectLst/>
                <a:latin typeface="+mn-lt"/>
                <a:ea typeface="Times New Roman"/>
                <a:cs typeface="Times New Roman"/>
              </a:rPr>
              <a:t>.]</a:t>
            </a:r>
            <a:endParaRPr lang="en-CA" sz="1200" dirty="0" smtClean="0">
              <a:effectLst/>
              <a:latin typeface="+mn-lt"/>
              <a:ea typeface="Times New Roman"/>
              <a:cs typeface="Times New Roman"/>
            </a:endParaRPr>
          </a:p>
          <a:p>
            <a:pPr>
              <a:lnSpc>
                <a:spcPct val="115000"/>
              </a:lnSpc>
              <a:spcBef>
                <a:spcPts val="200"/>
              </a:spcBef>
              <a:spcAft>
                <a:spcPts val="200"/>
              </a:spcAft>
            </a:pPr>
            <a:endParaRPr lang="en-CA" sz="1200" b="1" dirty="0" smtClean="0">
              <a:solidFill>
                <a:srgbClr val="0070C0"/>
              </a:solidFill>
              <a:effectLst/>
              <a:latin typeface="+mn-lt"/>
              <a:ea typeface="Times New Roman"/>
              <a:cs typeface="Times New Roman"/>
            </a:endParaRPr>
          </a:p>
          <a:p>
            <a:pPr>
              <a:lnSpc>
                <a:spcPct val="115000"/>
              </a:lnSpc>
              <a:spcBef>
                <a:spcPts val="200"/>
              </a:spcBef>
              <a:spcAft>
                <a:spcPts val="200"/>
              </a:spcAft>
            </a:pPr>
            <a:r>
              <a:rPr lang="en-CA" sz="1200" b="1" i="1" dirty="0" smtClean="0">
                <a:solidFill>
                  <a:srgbClr val="0070C0"/>
                </a:solidFill>
                <a:effectLst/>
                <a:latin typeface="+mn-lt"/>
                <a:ea typeface="Times New Roman"/>
                <a:cs typeface="Times New Roman"/>
              </a:rPr>
              <a:t>Always remove a mask</a:t>
            </a:r>
            <a:r>
              <a:rPr lang="en-CA" sz="1400" b="1" i="1" dirty="0" smtClean="0">
                <a:solidFill>
                  <a:srgbClr val="0070C0"/>
                </a:solidFill>
                <a:effectLst/>
                <a:latin typeface="+mn-lt"/>
                <a:ea typeface="Times New Roman"/>
                <a:cs typeface="Calibri"/>
              </a:rPr>
              <a:t> </a:t>
            </a:r>
            <a:r>
              <a:rPr lang="en-CA" sz="1200" b="1" i="1" dirty="0" smtClean="0">
                <a:solidFill>
                  <a:srgbClr val="0070C0"/>
                </a:solidFill>
                <a:effectLst/>
                <a:latin typeface="+mn-lt"/>
                <a:ea typeface="Times New Roman"/>
                <a:cs typeface="Calibri"/>
              </a:rPr>
              <a:t>immediately after the task for which it was used and discard into the garbage.</a:t>
            </a:r>
            <a:r>
              <a:rPr lang="en-CA" sz="1200" i="1" dirty="0" smtClean="0">
                <a:solidFill>
                  <a:srgbClr val="0070C0"/>
                </a:solidFill>
                <a:effectLst/>
                <a:latin typeface="+mn-lt"/>
                <a:ea typeface="Times New Roman"/>
                <a:cs typeface="Calibri"/>
              </a:rPr>
              <a:t> </a:t>
            </a:r>
            <a:r>
              <a:rPr lang="en-CA" sz="1200" dirty="0" smtClean="0">
                <a:solidFill>
                  <a:srgbClr val="0070C0"/>
                </a:solidFill>
                <a:effectLst/>
                <a:latin typeface="+mn-lt"/>
                <a:ea typeface="Times New Roman"/>
                <a:cs typeface="Calibri"/>
              </a:rPr>
              <a:t>[</a:t>
            </a:r>
            <a:r>
              <a:rPr lang="en-CA" sz="1200" i="1" dirty="0" smtClean="0">
                <a:solidFill>
                  <a:srgbClr val="0070C0"/>
                </a:solidFill>
                <a:effectLst/>
                <a:latin typeface="+mn-lt"/>
                <a:ea typeface="Times New Roman"/>
                <a:cs typeface="Calibri"/>
              </a:rPr>
              <a:t>Masks should </a:t>
            </a:r>
            <a:r>
              <a:rPr lang="en-CA" sz="1200" b="1" i="1" dirty="0" smtClean="0">
                <a:solidFill>
                  <a:srgbClr val="0070C0"/>
                </a:solidFill>
                <a:effectLst/>
                <a:latin typeface="+mn-lt"/>
                <a:ea typeface="Times New Roman"/>
                <a:cs typeface="Calibri"/>
              </a:rPr>
              <a:t>not</a:t>
            </a:r>
            <a:r>
              <a:rPr lang="en-CA" sz="1200" i="1" dirty="0" smtClean="0">
                <a:solidFill>
                  <a:srgbClr val="0070C0"/>
                </a:solidFill>
                <a:effectLst/>
                <a:latin typeface="+mn-lt"/>
                <a:ea typeface="Times New Roman"/>
                <a:cs typeface="Calibri"/>
              </a:rPr>
              <a:t> be worn from room to room.  Always prevent cross-contamination.</a:t>
            </a:r>
            <a:r>
              <a:rPr lang="en-CA" sz="1200" dirty="0" smtClean="0">
                <a:solidFill>
                  <a:srgbClr val="0070C0"/>
                </a:solidFill>
                <a:effectLst/>
                <a:latin typeface="+mn-lt"/>
                <a:ea typeface="Times New Roman"/>
                <a:cs typeface="Calibri"/>
              </a:rPr>
              <a:t>]</a:t>
            </a:r>
            <a:endParaRPr lang="en-CA" sz="1200" dirty="0" smtClean="0">
              <a:effectLst/>
              <a:latin typeface="+mn-lt"/>
              <a:ea typeface="Times New Roman"/>
              <a:cs typeface="Times New Roman"/>
            </a:endParaRPr>
          </a:p>
          <a:p>
            <a:pPr>
              <a:lnSpc>
                <a:spcPct val="115000"/>
              </a:lnSpc>
              <a:spcBef>
                <a:spcPts val="200"/>
              </a:spcBef>
              <a:spcAft>
                <a:spcPts val="200"/>
              </a:spcAft>
            </a:pPr>
            <a:endParaRPr lang="en-US" sz="1200" b="1" dirty="0" smtClean="0">
              <a:solidFill>
                <a:srgbClr val="0070C0"/>
              </a:solidFill>
              <a:effectLst/>
              <a:latin typeface="+mn-lt"/>
              <a:ea typeface="Times New Roman"/>
              <a:cs typeface="Times New Roman"/>
            </a:endParaRPr>
          </a:p>
          <a:p>
            <a:pPr>
              <a:lnSpc>
                <a:spcPct val="115000"/>
              </a:lnSpc>
              <a:spcBef>
                <a:spcPts val="200"/>
              </a:spcBef>
              <a:spcAft>
                <a:spcPts val="200"/>
              </a:spcAft>
            </a:pPr>
            <a:r>
              <a:rPr lang="en-US" sz="1200" b="1" i="1" dirty="0" smtClean="0">
                <a:solidFill>
                  <a:srgbClr val="0070C0"/>
                </a:solidFill>
                <a:effectLst/>
                <a:latin typeface="+mn-lt"/>
                <a:ea typeface="Times New Roman"/>
                <a:cs typeface="Times New Roman"/>
              </a:rPr>
              <a:t>Always discard a mask after you use it.</a:t>
            </a:r>
            <a:r>
              <a:rPr lang="en-US" sz="1200" i="1" dirty="0" smtClean="0">
                <a:solidFill>
                  <a:srgbClr val="0070C0"/>
                </a:solidFill>
                <a:effectLst/>
                <a:latin typeface="+mn-lt"/>
                <a:ea typeface="Times New Roman"/>
                <a:cs typeface="Times New Roman"/>
              </a:rPr>
              <a:t>  </a:t>
            </a:r>
            <a:r>
              <a:rPr lang="en-US" sz="1200" dirty="0" smtClean="0">
                <a:solidFill>
                  <a:srgbClr val="0070C0"/>
                </a:solidFill>
                <a:effectLst/>
                <a:latin typeface="+mn-lt"/>
                <a:ea typeface="Times New Roman"/>
                <a:cs typeface="Times New Roman"/>
              </a:rPr>
              <a:t>[</a:t>
            </a:r>
            <a:r>
              <a:rPr lang="en-US" sz="1200" i="1" dirty="0" smtClean="0">
                <a:solidFill>
                  <a:srgbClr val="0070C0"/>
                </a:solidFill>
                <a:effectLst/>
                <a:latin typeface="+mn-lt"/>
                <a:ea typeface="Times New Roman"/>
                <a:cs typeface="Times New Roman"/>
              </a:rPr>
              <a:t>Choosing a new mask each time helps protect you from touching contaminated masks.</a:t>
            </a:r>
            <a:r>
              <a:rPr lang="en-CA" sz="1200" i="1" dirty="0" smtClean="0">
                <a:solidFill>
                  <a:srgbClr val="0070C0"/>
                </a:solidFill>
                <a:effectLst/>
                <a:latin typeface="+mn-lt"/>
                <a:ea typeface="Times New Roman"/>
                <a:cs typeface="Times New Roman"/>
              </a:rPr>
              <a:t> A used mask is considered contaminated.  Using a contaminated mask will contaminate your hands and put you and others at risk</a:t>
            </a:r>
            <a:r>
              <a:rPr lang="en-CA" sz="1200" dirty="0" smtClean="0">
                <a:solidFill>
                  <a:srgbClr val="0070C0"/>
                </a:solidFill>
                <a:effectLst/>
                <a:latin typeface="+mn-lt"/>
                <a:ea typeface="Times New Roman"/>
                <a:cs typeface="Times New Roman"/>
              </a:rPr>
              <a:t>.</a:t>
            </a:r>
            <a:r>
              <a:rPr lang="en-US" sz="1200" dirty="0" smtClean="0">
                <a:solidFill>
                  <a:srgbClr val="0070C0"/>
                </a:solidFill>
                <a:effectLst/>
                <a:latin typeface="+mn-lt"/>
                <a:ea typeface="Times New Roman"/>
                <a:cs typeface="Times New Roman"/>
              </a:rPr>
              <a:t>]</a:t>
            </a:r>
            <a:endParaRPr lang="en-CA" sz="1200" dirty="0" smtClean="0">
              <a:effectLst/>
              <a:latin typeface="+mn-lt"/>
              <a:ea typeface="Times New Roman"/>
              <a:cs typeface="Times New Roman"/>
            </a:endParaRPr>
          </a:p>
          <a:p>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45</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21720255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1" kern="1200" dirty="0" smtClean="0">
                <a:solidFill>
                  <a:schemeClr val="tx1"/>
                </a:solidFill>
                <a:effectLst/>
                <a:latin typeface="+mn-lt"/>
                <a:ea typeface="+mn-ea"/>
                <a:cs typeface="+mn-cs"/>
              </a:rPr>
              <a:t>DO NOT touch a mask while wearing it.</a:t>
            </a:r>
            <a:r>
              <a:rPr lang="en-CA" sz="1200" b="1" kern="1200" dirty="0" smtClean="0">
                <a:solidFill>
                  <a:schemeClr val="tx1"/>
                </a:solidFill>
                <a:effectLst/>
                <a:latin typeface="+mn-lt"/>
                <a:ea typeface="+mn-ea"/>
                <a:cs typeface="+mn-cs"/>
              </a:rPr>
              <a:t> </a:t>
            </a:r>
            <a:r>
              <a:rPr lang="en-CA" sz="1200" i="1" kern="1200" dirty="0" smtClean="0">
                <a:solidFill>
                  <a:schemeClr val="tx1"/>
                </a:solidFill>
                <a:effectLst/>
                <a:latin typeface="+mn-lt"/>
                <a:ea typeface="+mn-ea"/>
                <a:cs typeface="+mn-cs"/>
              </a:rPr>
              <a:t>[The used mask is considered contaminated.  Touching a contaminated mask will contaminate your hands and put you and others at risk.] </a:t>
            </a:r>
            <a:endParaRPr lang="en-CA" sz="1200" kern="1200" dirty="0" smtClean="0">
              <a:solidFill>
                <a:schemeClr val="tx1"/>
              </a:solidFill>
              <a:effectLst/>
              <a:latin typeface="+mn-lt"/>
              <a:ea typeface="+mn-ea"/>
              <a:cs typeface="+mn-cs"/>
            </a:endParaRPr>
          </a:p>
          <a:p>
            <a:endParaRPr lang="en-CA" sz="1200" b="1" i="1" kern="1200" dirty="0" smtClean="0">
              <a:solidFill>
                <a:schemeClr val="tx1"/>
              </a:solidFill>
              <a:effectLst/>
              <a:latin typeface="+mn-lt"/>
              <a:ea typeface="+mn-ea"/>
              <a:cs typeface="+mn-cs"/>
            </a:endParaRPr>
          </a:p>
          <a:p>
            <a:r>
              <a:rPr lang="en-CA" sz="1200" b="1" i="1" kern="1200" dirty="0" smtClean="0">
                <a:solidFill>
                  <a:schemeClr val="tx1"/>
                </a:solidFill>
                <a:effectLst/>
                <a:latin typeface="+mn-lt"/>
                <a:ea typeface="+mn-ea"/>
                <a:cs typeface="+mn-cs"/>
              </a:rPr>
              <a:t>DO NOT leave a mask around your neck or hanging from your ear or on your forehead.</a:t>
            </a:r>
            <a:r>
              <a:rPr lang="en-CA" sz="1200" b="1" kern="1200" dirty="0" smtClean="0">
                <a:solidFill>
                  <a:schemeClr val="tx1"/>
                </a:solidFill>
                <a:effectLst/>
                <a:latin typeface="+mn-lt"/>
                <a:ea typeface="+mn-ea"/>
                <a:cs typeface="+mn-cs"/>
              </a:rPr>
              <a:t> </a:t>
            </a:r>
            <a:r>
              <a:rPr lang="en-CA" sz="1200" i="1" kern="1200" dirty="0" smtClean="0">
                <a:solidFill>
                  <a:schemeClr val="tx1"/>
                </a:solidFill>
                <a:effectLst/>
                <a:latin typeface="+mn-lt"/>
                <a:ea typeface="+mn-ea"/>
                <a:cs typeface="+mn-cs"/>
              </a:rPr>
              <a:t>[The used mask is considered contaminated.  Touching a contaminated mask will contaminate your hands and put you and others at risk.] </a:t>
            </a:r>
            <a:endParaRPr lang="en-CA" sz="1200" kern="1200" dirty="0" smtClean="0">
              <a:solidFill>
                <a:schemeClr val="tx1"/>
              </a:solidFill>
              <a:effectLst/>
              <a:latin typeface="+mn-lt"/>
              <a:ea typeface="+mn-ea"/>
              <a:cs typeface="+mn-cs"/>
            </a:endParaRPr>
          </a:p>
          <a:p>
            <a:endParaRPr lang="en-CA" sz="1200" b="1" i="1" kern="1200" dirty="0" smtClean="0">
              <a:solidFill>
                <a:schemeClr val="tx1"/>
              </a:solidFill>
              <a:effectLst/>
              <a:latin typeface="+mn-lt"/>
              <a:ea typeface="+mn-ea"/>
              <a:cs typeface="+mn-cs"/>
            </a:endParaRPr>
          </a:p>
          <a:p>
            <a:r>
              <a:rPr lang="en-CA" sz="1200" b="1" i="1" kern="1200" dirty="0" smtClean="0">
                <a:solidFill>
                  <a:schemeClr val="tx1"/>
                </a:solidFill>
                <a:effectLst/>
                <a:latin typeface="+mn-lt"/>
                <a:ea typeface="+mn-ea"/>
                <a:cs typeface="+mn-cs"/>
              </a:rPr>
              <a:t>DO NOT store masks in your pocket. </a:t>
            </a:r>
            <a:r>
              <a:rPr lang="en-CA" sz="1200" i="1" kern="1200" dirty="0" smtClean="0">
                <a:solidFill>
                  <a:schemeClr val="tx1"/>
                </a:solidFill>
                <a:effectLst/>
                <a:latin typeface="+mn-lt"/>
                <a:ea typeface="+mn-ea"/>
                <a:cs typeface="+mn-cs"/>
              </a:rPr>
              <a:t>[The used mask is considered contaminated.  Touching a contaminated mask will contaminate your hands and put you and others at risk.  The mask may become crushed and damaged.] </a:t>
            </a:r>
            <a:endParaRPr lang="en-CA" sz="1200" kern="1200" dirty="0" smtClean="0">
              <a:solidFill>
                <a:schemeClr val="tx1"/>
              </a:solidFill>
              <a:effectLst/>
              <a:latin typeface="+mn-lt"/>
              <a:ea typeface="+mn-ea"/>
              <a:cs typeface="+mn-cs"/>
            </a:endParaRPr>
          </a:p>
          <a:p>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46</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39277867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You should wear eye protection to</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protect yourself from Infectious Agents and another person’s body fluids.</a:t>
            </a:r>
            <a:endParaRPr lang="en-CA"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This will protect the mucous membranes of your eyes from Infectious Agents that may be splashed, sprayed, coughed or sneezed towards your face.</a:t>
            </a:r>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47</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13207717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Your choice of eye protection should be based on your risk assessment. It must provide protection both in front of the eyes and at the sides.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Prescription glasses are </a:t>
            </a:r>
            <a:r>
              <a:rPr lang="en-US" sz="1200" b="1" i="1" kern="1200" dirty="0" smtClean="0">
                <a:solidFill>
                  <a:schemeClr val="tx1"/>
                </a:solidFill>
                <a:effectLst/>
                <a:latin typeface="+mn-lt"/>
                <a:ea typeface="+mn-ea"/>
                <a:cs typeface="+mn-cs"/>
              </a:rPr>
              <a:t>not </a:t>
            </a:r>
            <a:r>
              <a:rPr lang="en-US" sz="1200" i="1" kern="1200" dirty="0" smtClean="0">
                <a:solidFill>
                  <a:schemeClr val="tx1"/>
                </a:solidFill>
                <a:effectLst/>
                <a:latin typeface="+mn-lt"/>
                <a:ea typeface="+mn-ea"/>
                <a:cs typeface="+mn-cs"/>
              </a:rPr>
              <a:t>acceptable eye protection.  They will not protect you from Infectious Agents.  Eye protection needs to be worn over prescription glasses.</a:t>
            </a:r>
            <a:endParaRPr lang="en-CA"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Eye protection may be either disposable or reusable. </a:t>
            </a:r>
            <a:endParaRPr lang="en-CA"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Examples of eye protection include</a:t>
            </a:r>
            <a:r>
              <a:rPr lang="en-US" sz="1200" kern="1200" dirty="0" smtClean="0">
                <a:solidFill>
                  <a:schemeClr val="tx1"/>
                </a:solidFill>
                <a:effectLst/>
                <a:latin typeface="+mn-lt"/>
                <a:ea typeface="+mn-ea"/>
                <a:cs typeface="+mn-cs"/>
              </a:rPr>
              <a:t> safety glasses, safety goggles, face shields and visors attached to masks.</a:t>
            </a:r>
            <a:endParaRPr lang="en-CA" sz="1200" kern="1200" dirty="0" smtClean="0">
              <a:solidFill>
                <a:schemeClr val="tx1"/>
              </a:solidFill>
              <a:effectLst/>
              <a:latin typeface="+mn-lt"/>
              <a:ea typeface="+mn-ea"/>
              <a:cs typeface="+mn-cs"/>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sz="1200" i="1" kern="1200" dirty="0" smtClean="0">
                <a:solidFill>
                  <a:schemeClr val="tx1"/>
                </a:solidFill>
                <a:effectLst/>
                <a:latin typeface="+mn-lt"/>
                <a:ea typeface="+mn-ea"/>
                <a:cs typeface="+mn-cs"/>
              </a:rPr>
              <a:t>The following video demonstrates the procedure for wearing eye protection.</a:t>
            </a:r>
            <a:endParaRPr lang="en-CA" sz="1200" kern="1200" dirty="0" smtClean="0">
              <a:solidFill>
                <a:schemeClr val="tx1"/>
              </a:solidFill>
              <a:effectLst/>
              <a:latin typeface="+mn-lt"/>
              <a:ea typeface="+mn-ea"/>
              <a:cs typeface="+mn-cs"/>
            </a:endParaRPr>
          </a:p>
          <a:p>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48</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29075891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Clean your hands before putting on mask and eye protection.</a:t>
            </a:r>
          </a:p>
          <a:p>
            <a:endParaRPr lang="en-US" i="1" dirty="0" smtClean="0"/>
          </a:p>
          <a:p>
            <a:r>
              <a:rPr lang="en-CA" i="1" dirty="0" smtClean="0"/>
              <a:t>Choose a mask of correct size and fit. Mask should be able to perform for duration of activity.</a:t>
            </a:r>
          </a:p>
          <a:p>
            <a:endParaRPr lang="en-CA" i="1" dirty="0" smtClean="0"/>
          </a:p>
          <a:p>
            <a:r>
              <a:rPr lang="en-CA" i="1" dirty="0" smtClean="0"/>
              <a:t>Masks may have either ear loops or tie strings.</a:t>
            </a:r>
          </a:p>
          <a:p>
            <a:endParaRPr lang="en-US" i="1" dirty="0" smtClean="0"/>
          </a:p>
          <a:p>
            <a:r>
              <a:rPr lang="en-CA" i="1" dirty="0" smtClean="0"/>
              <a:t>Simple ear loop mask</a:t>
            </a:r>
          </a:p>
          <a:p>
            <a:r>
              <a:rPr lang="en-CA" i="1" dirty="0" smtClean="0"/>
              <a:t>Place loops of the mask over each ear.</a:t>
            </a:r>
          </a:p>
          <a:p>
            <a:endParaRPr lang="en-US" i="1" dirty="0" smtClean="0"/>
          </a:p>
          <a:p>
            <a:r>
              <a:rPr lang="en-CA" i="1" dirty="0" smtClean="0"/>
              <a:t>Bend the nose bar over the bridge of the nose so that the mask fits snugly over the nose and mouth to prevent fluid penetration.</a:t>
            </a:r>
          </a:p>
          <a:p>
            <a:endParaRPr lang="en-US" i="1" dirty="0" smtClean="0"/>
          </a:p>
          <a:p>
            <a:r>
              <a:rPr lang="en-CA" i="1" dirty="0" smtClean="0"/>
              <a:t>Tie string mask</a:t>
            </a:r>
          </a:p>
          <a:p>
            <a:r>
              <a:rPr lang="en-CA" i="1" dirty="0" smtClean="0"/>
              <a:t>Position the mask over your nose and mouth. Bend the nose bar over your nose so that mask fits snugly. Grasp top tie strings and tie these at the back of your head. Then grasp the neck tie strings and tie the mask at the base of your head. Re-adjust the nose bar if needed.</a:t>
            </a:r>
          </a:p>
          <a:p>
            <a:endParaRPr lang="en-US" i="1" dirty="0" smtClean="0"/>
          </a:p>
          <a:p>
            <a:r>
              <a:rPr lang="en-CA" i="1" dirty="0" smtClean="0"/>
              <a:t>Eye Protection</a:t>
            </a:r>
          </a:p>
          <a:p>
            <a:r>
              <a:rPr lang="en-CA" i="1" dirty="0" smtClean="0"/>
              <a:t>Choose eye protection of correct size and fit. Eye protection should not interfere with vision. If already wearing a combination mask + eye shield, additional eye protection is not needed.</a:t>
            </a:r>
          </a:p>
          <a:p>
            <a:endParaRPr lang="en-US" i="1" dirty="0" smtClean="0"/>
          </a:p>
          <a:p>
            <a:r>
              <a:rPr lang="en-CA" i="1" dirty="0" smtClean="0"/>
              <a:t>Put on eye protection and adjust to fit. If you are wearing prescription eye glasses, wear eye protection over the eye glasses.</a:t>
            </a:r>
          </a:p>
          <a:p>
            <a:endParaRPr lang="en-US" i="1" dirty="0" smtClean="0"/>
          </a:p>
          <a:p>
            <a:r>
              <a:rPr lang="en-CA" i="1" dirty="0" smtClean="0"/>
              <a:t>If you are using a face shield instead of a mask and eye protection, be sure the face shield fits securely over your brow and protects both your mouth and eyes.</a:t>
            </a:r>
          </a:p>
          <a:p>
            <a:endParaRPr lang="en-CA" i="1" dirty="0" smtClean="0"/>
          </a:p>
          <a:p>
            <a:endParaRPr lang="en-CA" i="1"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49</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2954927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Health Care Provider controls are measures that you use to protect yourself, clients, patients, or residents, co-workers, and visitors from getting an infection. Performing a thorough risk assessment before each interaction with a client, patient, or resident is key to your decision-making around which Personal Protective Equipment to choose in a particular situation and whether there is a need to report deficiencies or defects in Personal Protective Equipment.</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Health Care Provider controls are your last defense in the Hierarchy of Controls when other controls may be absent or do not completely eliminate the risk. </a:t>
            </a:r>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5</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28981612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Remove eye protection immediately after completing the activity.</a:t>
            </a:r>
          </a:p>
          <a:p>
            <a:endParaRPr lang="en-US" i="1" dirty="0" smtClean="0"/>
          </a:p>
          <a:p>
            <a:r>
              <a:rPr lang="en-CA" i="1" dirty="0" smtClean="0"/>
              <a:t>Before touching your eye protection, clean hands for 15 seconds.</a:t>
            </a:r>
          </a:p>
          <a:p>
            <a:endParaRPr lang="en-US" i="1" dirty="0" smtClean="0"/>
          </a:p>
          <a:p>
            <a:r>
              <a:rPr lang="en-CA" i="1" dirty="0" smtClean="0"/>
              <a:t>Grasping the side pieces of the eyewear, remove by pulling it forward and away from the face. Avoid touching the contaminated front of the eyewear.</a:t>
            </a:r>
          </a:p>
          <a:p>
            <a:endParaRPr lang="en-US" i="1" dirty="0" smtClean="0"/>
          </a:p>
          <a:p>
            <a:r>
              <a:rPr lang="en-CA" i="1" dirty="0" smtClean="0"/>
              <a:t>Discard disposable eye protection into the garbage container.</a:t>
            </a:r>
          </a:p>
          <a:p>
            <a:endParaRPr lang="en-US" i="1" dirty="0" smtClean="0"/>
          </a:p>
          <a:p>
            <a:r>
              <a:rPr lang="en-CA" i="1" dirty="0" smtClean="0"/>
              <a:t>If eye protection is reusable, follow your organization’s policies for cleaning and disinfection. This might be done by you, or you might send the item to another area for cleaning and disinfection.</a:t>
            </a:r>
          </a:p>
          <a:p>
            <a:endParaRPr lang="en-US" i="1" dirty="0" smtClean="0"/>
          </a:p>
          <a:p>
            <a:r>
              <a:rPr lang="en-CA" i="1" dirty="0" smtClean="0"/>
              <a:t>Remove mask by removing ear loops or untying strings. Carefully pull the mask forward and away from the face, avoiding touching the outside of the mask.</a:t>
            </a:r>
          </a:p>
          <a:p>
            <a:endParaRPr lang="en-US" i="1" dirty="0" smtClean="0"/>
          </a:p>
          <a:p>
            <a:r>
              <a:rPr lang="en-CA" i="1" dirty="0" smtClean="0"/>
              <a:t>Drop the mask into the garbage container without contaminating the top edges of the waste bag.</a:t>
            </a:r>
          </a:p>
          <a:p>
            <a:endParaRPr lang="en-US" i="1" dirty="0" smtClean="0"/>
          </a:p>
          <a:p>
            <a:r>
              <a:rPr lang="en-CA" i="1" dirty="0" smtClean="0"/>
              <a:t>If wearing combination mask and eye protection, untie the neck strings first, then untie the head strings. Bending the head, hold the mask firmly with the ties and carefully allow the mask to fall forward and off the face. Avoid touching the front of the mask or eye protection with the hands.</a:t>
            </a:r>
          </a:p>
          <a:p>
            <a:r>
              <a:rPr lang="en-CA" i="1" dirty="0" smtClean="0"/>
              <a:t>Drop the mask into the garbage container without contaminating the top edges of the waste bag.</a:t>
            </a:r>
          </a:p>
          <a:p>
            <a:endParaRPr lang="en-US" i="1" dirty="0" smtClean="0"/>
          </a:p>
          <a:p>
            <a:r>
              <a:rPr lang="en-CA" i="1" dirty="0" smtClean="0"/>
              <a:t>If wearing a full face shield, grasp the head band at the back of the hand with one or both hands and lift it up and forward, off the head. Avoid touching the front of the face shield.</a:t>
            </a:r>
          </a:p>
          <a:p>
            <a:r>
              <a:rPr lang="en-CA" i="1" dirty="0" smtClean="0"/>
              <a:t>Drop the face shield into the garbage container .</a:t>
            </a:r>
          </a:p>
          <a:p>
            <a:endParaRPr lang="en-US" i="1" dirty="0" smtClean="0"/>
          </a:p>
          <a:p>
            <a:r>
              <a:rPr lang="en-CA" i="1" dirty="0" smtClean="0"/>
              <a:t>Perform hand hygiene.</a:t>
            </a:r>
            <a:endParaRPr lang="en-CA" i="1"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50</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34015068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Always put disposable eye protection in the garbage after use. </a:t>
            </a:r>
            <a:r>
              <a:rPr lang="en-US" sz="1200" kern="1200" dirty="0" smtClean="0">
                <a:solidFill>
                  <a:schemeClr val="tx1"/>
                </a:solidFill>
                <a:effectLst/>
                <a:latin typeface="+mn-lt"/>
                <a:ea typeface="+mn-ea"/>
                <a:cs typeface="+mn-cs"/>
              </a:rPr>
              <a:t>[This prevents cross-contamination.] </a:t>
            </a:r>
            <a:endParaRPr lang="en-CA" sz="1200" kern="1200" dirty="0" smtClean="0">
              <a:solidFill>
                <a:schemeClr val="tx1"/>
              </a:solidFill>
              <a:effectLst/>
              <a:latin typeface="+mn-lt"/>
              <a:ea typeface="+mn-ea"/>
              <a:cs typeface="+mn-cs"/>
            </a:endParaRPr>
          </a:p>
          <a:p>
            <a:endParaRPr lang="en-CA" sz="1200" b="1" kern="1200" dirty="0" smtClean="0">
              <a:solidFill>
                <a:schemeClr val="tx1"/>
              </a:solidFill>
              <a:effectLst/>
              <a:latin typeface="+mn-lt"/>
              <a:ea typeface="+mn-ea"/>
              <a:cs typeface="+mn-cs"/>
            </a:endParaRPr>
          </a:p>
          <a:p>
            <a:r>
              <a:rPr lang="en-CA" sz="1200" b="1" i="1" kern="1200" dirty="0" smtClean="0">
                <a:solidFill>
                  <a:schemeClr val="tx1"/>
                </a:solidFill>
                <a:effectLst/>
                <a:latin typeface="+mn-lt"/>
                <a:ea typeface="+mn-ea"/>
                <a:cs typeface="+mn-cs"/>
              </a:rPr>
              <a:t>Always clean and disinfect reusable eye protection before the next use.</a:t>
            </a:r>
            <a:r>
              <a:rPr lang="en-CA" sz="1200" i="1" kern="1200" dirty="0" smtClean="0">
                <a:solidFill>
                  <a:schemeClr val="tx1"/>
                </a:solidFill>
                <a:effectLst/>
                <a:latin typeface="+mn-lt"/>
                <a:ea typeface="+mn-ea"/>
                <a:cs typeface="+mn-cs"/>
              </a:rPr>
              <a:t> </a:t>
            </a:r>
            <a:r>
              <a:rPr lang="en-CA" sz="1200" b="1" i="1" kern="1200" dirty="0" smtClean="0">
                <a:solidFill>
                  <a:schemeClr val="tx1"/>
                </a:solidFill>
                <a:effectLst/>
                <a:latin typeface="+mn-lt"/>
                <a:ea typeface="+mn-ea"/>
                <a:cs typeface="+mn-cs"/>
              </a:rPr>
              <a:t> </a:t>
            </a:r>
            <a:r>
              <a:rPr lang="en-CA" sz="1200" i="1" kern="1200" dirty="0" smtClean="0">
                <a:solidFill>
                  <a:schemeClr val="tx1"/>
                </a:solidFill>
                <a:effectLst/>
                <a:latin typeface="+mn-lt"/>
                <a:ea typeface="+mn-ea"/>
                <a:cs typeface="+mn-cs"/>
              </a:rPr>
              <a:t>[This prevents cross-contamination and avoids putting you and others at risk.  Handle and store contaminated equipment safely to protect others and storage areas from becoming contaminated.]</a:t>
            </a:r>
            <a:endParaRPr lang="en-CA" sz="1200" kern="1200" dirty="0" smtClean="0">
              <a:solidFill>
                <a:schemeClr val="tx1"/>
              </a:solidFill>
              <a:effectLst/>
              <a:latin typeface="+mn-lt"/>
              <a:ea typeface="+mn-ea"/>
              <a:cs typeface="+mn-cs"/>
            </a:endParaRPr>
          </a:p>
          <a:p>
            <a:endParaRPr lang="en-CA" sz="1200" b="1" kern="1200" dirty="0" smtClean="0">
              <a:solidFill>
                <a:schemeClr val="tx1"/>
              </a:solidFill>
              <a:effectLst/>
              <a:latin typeface="+mn-lt"/>
              <a:ea typeface="+mn-ea"/>
              <a:cs typeface="+mn-cs"/>
            </a:endParaRPr>
          </a:p>
          <a:p>
            <a:r>
              <a:rPr lang="en-CA" sz="1200" b="1" i="1" kern="1200" dirty="0" smtClean="0">
                <a:solidFill>
                  <a:schemeClr val="tx1"/>
                </a:solidFill>
                <a:effectLst/>
                <a:latin typeface="+mn-lt"/>
                <a:ea typeface="+mn-ea"/>
                <a:cs typeface="+mn-cs"/>
              </a:rPr>
              <a:t>Always perform hand hygiene before removing eye protection.</a:t>
            </a:r>
            <a:r>
              <a:rPr lang="en-CA" sz="1200" b="1" kern="1200" dirty="0" smtClean="0">
                <a:solidFill>
                  <a:schemeClr val="tx1"/>
                </a:solidFill>
                <a:effectLst/>
                <a:latin typeface="+mn-lt"/>
                <a:ea typeface="+mn-ea"/>
                <a:cs typeface="+mn-cs"/>
              </a:rPr>
              <a:t> </a:t>
            </a:r>
            <a:r>
              <a:rPr lang="en-CA" sz="1200" b="0" kern="1200" dirty="0" smtClean="0">
                <a:solidFill>
                  <a:schemeClr val="tx1"/>
                </a:solidFill>
                <a:effectLst/>
                <a:latin typeface="+mn-lt"/>
                <a:ea typeface="+mn-ea"/>
                <a:cs typeface="+mn-cs"/>
              </a:rPr>
              <a:t>[</a:t>
            </a:r>
            <a:r>
              <a:rPr lang="en-CA" sz="1200" i="1" kern="1200" dirty="0" smtClean="0">
                <a:solidFill>
                  <a:schemeClr val="tx1"/>
                </a:solidFill>
                <a:effectLst/>
                <a:latin typeface="+mn-lt"/>
                <a:ea typeface="+mn-ea"/>
                <a:cs typeface="+mn-cs"/>
              </a:rPr>
              <a:t>This is so your hands are always clean before you touch your face and helps protect you from infection.]</a:t>
            </a:r>
            <a:endParaRPr lang="en-CA" sz="1200" kern="1200" dirty="0" smtClean="0">
              <a:solidFill>
                <a:schemeClr val="tx1"/>
              </a:solidFill>
              <a:effectLst/>
              <a:latin typeface="+mn-lt"/>
              <a:ea typeface="+mn-ea"/>
              <a:cs typeface="+mn-cs"/>
            </a:endParaRPr>
          </a:p>
          <a:p>
            <a:endParaRPr lang="en-CA" sz="1200" b="1" kern="1200" dirty="0" smtClean="0">
              <a:solidFill>
                <a:schemeClr val="tx1"/>
              </a:solidFill>
              <a:effectLst/>
              <a:latin typeface="+mn-lt"/>
              <a:ea typeface="+mn-ea"/>
              <a:cs typeface="+mn-cs"/>
            </a:endParaRPr>
          </a:p>
          <a:p>
            <a:r>
              <a:rPr lang="en-CA" sz="1200" b="1" i="1" kern="1200" dirty="0" smtClean="0">
                <a:solidFill>
                  <a:schemeClr val="tx1"/>
                </a:solidFill>
                <a:effectLst/>
                <a:latin typeface="+mn-lt"/>
                <a:ea typeface="+mn-ea"/>
                <a:cs typeface="+mn-cs"/>
              </a:rPr>
              <a:t>Always remove your eye protection immediately after the task for which it was used and discard into the garbage or place in an appropriate receptacle for cleaning and disinfection.</a:t>
            </a:r>
            <a:r>
              <a:rPr lang="en-CA" sz="1200" kern="1200" dirty="0" smtClean="0">
                <a:solidFill>
                  <a:schemeClr val="tx1"/>
                </a:solidFill>
                <a:effectLst/>
                <a:latin typeface="+mn-lt"/>
                <a:ea typeface="+mn-ea"/>
                <a:cs typeface="+mn-cs"/>
              </a:rPr>
              <a:t> [</a:t>
            </a:r>
            <a:r>
              <a:rPr lang="en-CA" sz="1200" i="1" kern="1200" dirty="0" smtClean="0">
                <a:solidFill>
                  <a:schemeClr val="tx1"/>
                </a:solidFill>
                <a:effectLst/>
                <a:latin typeface="+mn-lt"/>
                <a:ea typeface="+mn-ea"/>
                <a:cs typeface="+mn-cs"/>
              </a:rPr>
              <a:t>Proper handling and disposal prevents cross-contamination</a:t>
            </a:r>
            <a:r>
              <a:rPr lang="en-CA" sz="1200" kern="1200" dirty="0" smtClean="0">
                <a:solidFill>
                  <a:schemeClr val="tx1"/>
                </a:solidFill>
                <a:effectLst/>
                <a:latin typeface="+mn-lt"/>
                <a:ea typeface="+mn-ea"/>
                <a:cs typeface="+mn-cs"/>
              </a:rPr>
              <a:t>.]</a:t>
            </a:r>
          </a:p>
          <a:p>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51</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31391488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1" kern="1200" dirty="0" smtClean="0">
                <a:solidFill>
                  <a:schemeClr val="tx1"/>
                </a:solidFill>
                <a:effectLst/>
                <a:latin typeface="+mn-lt"/>
                <a:ea typeface="+mn-ea"/>
                <a:cs typeface="+mn-cs"/>
              </a:rPr>
              <a:t>DO NOT wear prescription eye glasses in place of eye protection. </a:t>
            </a:r>
            <a:r>
              <a:rPr lang="en-CA" sz="1200" i="1" kern="1200" dirty="0" smtClean="0">
                <a:solidFill>
                  <a:schemeClr val="tx1"/>
                </a:solidFill>
                <a:effectLst/>
                <a:latin typeface="+mn-lt"/>
                <a:ea typeface="+mn-ea"/>
                <a:cs typeface="+mn-cs"/>
              </a:rPr>
              <a:t>[Wearing prescription glasses does not provide adequate protection and may not protect your eyes from exposure to Infectious Agents in splashes or sprays.]</a:t>
            </a:r>
            <a:r>
              <a:rPr lang="en-CA" sz="1200" b="1"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endParaRPr lang="en-CA" sz="1200" b="1" kern="1200" dirty="0" smtClean="0">
              <a:solidFill>
                <a:schemeClr val="tx1"/>
              </a:solidFill>
              <a:effectLst/>
              <a:latin typeface="+mn-lt"/>
              <a:ea typeface="+mn-ea"/>
              <a:cs typeface="+mn-cs"/>
            </a:endParaRPr>
          </a:p>
          <a:p>
            <a:r>
              <a:rPr lang="en-CA" sz="1200" b="1" i="1" kern="1200" dirty="0" smtClean="0">
                <a:solidFill>
                  <a:schemeClr val="tx1"/>
                </a:solidFill>
                <a:effectLst/>
                <a:latin typeface="+mn-lt"/>
                <a:ea typeface="+mn-ea"/>
                <a:cs typeface="+mn-cs"/>
              </a:rPr>
              <a:t>DO NOT touch eye protection while wearing it</a:t>
            </a:r>
            <a:r>
              <a:rPr lang="en-CA" sz="1200" b="1" kern="1200" dirty="0" smtClean="0">
                <a:solidFill>
                  <a:schemeClr val="tx1"/>
                </a:solidFill>
                <a:effectLst/>
                <a:latin typeface="+mn-lt"/>
                <a:ea typeface="+mn-ea"/>
                <a:cs typeface="+mn-cs"/>
              </a:rPr>
              <a:t>. </a:t>
            </a:r>
            <a:r>
              <a:rPr lang="en-CA" sz="1200" i="1" kern="1200" dirty="0" smtClean="0">
                <a:solidFill>
                  <a:schemeClr val="tx1"/>
                </a:solidFill>
                <a:effectLst/>
                <a:latin typeface="+mn-lt"/>
                <a:ea typeface="+mn-ea"/>
                <a:cs typeface="+mn-cs"/>
              </a:rPr>
              <a:t>[This may cause contaminate both your hands and your eye protection.] </a:t>
            </a:r>
            <a:endParaRPr lang="en-CA" sz="1200" kern="1200" dirty="0" smtClean="0">
              <a:solidFill>
                <a:schemeClr val="tx1"/>
              </a:solidFill>
              <a:effectLst/>
              <a:latin typeface="+mn-lt"/>
              <a:ea typeface="+mn-ea"/>
              <a:cs typeface="+mn-cs"/>
            </a:endParaRPr>
          </a:p>
          <a:p>
            <a:endParaRPr lang="en-CA" sz="1200" b="1" i="1" kern="1200" dirty="0" smtClean="0">
              <a:solidFill>
                <a:schemeClr val="tx1"/>
              </a:solidFill>
              <a:effectLst/>
              <a:latin typeface="+mn-lt"/>
              <a:ea typeface="+mn-ea"/>
              <a:cs typeface="+mn-cs"/>
            </a:endParaRPr>
          </a:p>
          <a:p>
            <a:r>
              <a:rPr lang="en-CA" sz="1200" b="1" i="1" kern="1200" dirty="0" smtClean="0">
                <a:solidFill>
                  <a:schemeClr val="tx1"/>
                </a:solidFill>
                <a:effectLst/>
                <a:latin typeface="+mn-lt"/>
                <a:ea typeface="+mn-ea"/>
                <a:cs typeface="+mn-cs"/>
              </a:rPr>
              <a:t>DO NOT put eye protection on top of your head when not in use. </a:t>
            </a:r>
            <a:r>
              <a:rPr lang="en-CA" sz="1200" i="1" kern="1200" dirty="0" smtClean="0">
                <a:solidFill>
                  <a:schemeClr val="tx1"/>
                </a:solidFill>
                <a:effectLst/>
                <a:latin typeface="+mn-lt"/>
                <a:ea typeface="+mn-ea"/>
                <a:cs typeface="+mn-cs"/>
              </a:rPr>
              <a:t>[Used eye protection is considered contaminated.  Touching it will contaminate your hands and put you and others at risk.] </a:t>
            </a:r>
            <a:endParaRPr lang="en-CA" sz="1200" kern="1200" dirty="0" smtClean="0">
              <a:solidFill>
                <a:schemeClr val="tx1"/>
              </a:solidFill>
              <a:effectLst/>
              <a:latin typeface="+mn-lt"/>
              <a:ea typeface="+mn-ea"/>
              <a:cs typeface="+mn-cs"/>
            </a:endParaRPr>
          </a:p>
          <a:p>
            <a:endParaRPr lang="en-CA" sz="1200" b="1" kern="1200" dirty="0" smtClean="0">
              <a:solidFill>
                <a:schemeClr val="tx1"/>
              </a:solidFill>
              <a:effectLst/>
              <a:latin typeface="+mn-lt"/>
              <a:ea typeface="+mn-ea"/>
              <a:cs typeface="+mn-cs"/>
            </a:endParaRPr>
          </a:p>
          <a:p>
            <a:r>
              <a:rPr lang="en-CA" sz="1200" b="1" i="1" kern="1200" dirty="0" smtClean="0">
                <a:solidFill>
                  <a:schemeClr val="tx1"/>
                </a:solidFill>
                <a:effectLst/>
                <a:latin typeface="+mn-lt"/>
                <a:ea typeface="+mn-ea"/>
                <a:cs typeface="+mn-cs"/>
              </a:rPr>
              <a:t>DO NOT disinfect or reprocess disposable eye protection.</a:t>
            </a:r>
            <a:r>
              <a:rPr lang="en-CA" sz="1200" kern="1200" dirty="0" smtClean="0">
                <a:solidFill>
                  <a:schemeClr val="tx1"/>
                </a:solidFill>
                <a:effectLst/>
                <a:latin typeface="+mn-lt"/>
                <a:ea typeface="+mn-ea"/>
                <a:cs typeface="+mn-cs"/>
              </a:rPr>
              <a:t> </a:t>
            </a:r>
            <a:r>
              <a:rPr lang="en-CA" sz="1200" i="1" kern="1200" dirty="0" smtClean="0">
                <a:solidFill>
                  <a:schemeClr val="tx1"/>
                </a:solidFill>
                <a:effectLst/>
                <a:latin typeface="+mn-lt"/>
                <a:ea typeface="+mn-ea"/>
                <a:cs typeface="+mn-cs"/>
              </a:rPr>
              <a:t>[This may compromise the integrity of the eye protection.]</a:t>
            </a:r>
            <a:r>
              <a:rPr lang="en-CA" sz="1200" b="1" i="1" kern="1200" dirty="0" smtClean="0">
                <a:solidFill>
                  <a:schemeClr val="tx1"/>
                </a:solidFill>
                <a:effectLst/>
                <a:latin typeface="+mn-lt"/>
                <a:ea typeface="+mn-ea"/>
                <a:cs typeface="+mn-cs"/>
              </a:rPr>
              <a:t> </a:t>
            </a:r>
          </a:p>
          <a:p>
            <a:endParaRPr lang="en-US" sz="1200" b="1" i="1" kern="1200" dirty="0" smtClean="0">
              <a:solidFill>
                <a:schemeClr val="tx1"/>
              </a:solidFill>
              <a:effectLst/>
              <a:latin typeface="+mn-lt"/>
              <a:ea typeface="+mn-ea"/>
              <a:cs typeface="+mn-cs"/>
            </a:endParaRPr>
          </a:p>
          <a:p>
            <a:pPr algn="l"/>
            <a:r>
              <a:rPr lang="en-CA" sz="1200" b="1" i="0" u="none" strike="noStrike" baseline="0" dirty="0" smtClean="0">
                <a:latin typeface="Calibri,Bold"/>
              </a:rPr>
              <a:t>Notes to Trainers/Facilitators: Consider having discussion 2 after presenting this slide.</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smtClean="0">
                <a:ln>
                  <a:noFill/>
                </a:ln>
                <a:solidFill>
                  <a:prstClr val="black"/>
                </a:solidFill>
                <a:effectLst/>
                <a:uLnTx/>
                <a:uFillTx/>
                <a:latin typeface="+mn-lt"/>
              </a:rPr>
              <a:t>The discussion questions for this part are the same for Acute Care, Long-term Care and Community Care.  If you want to leave the questions to the end of the presentation, you can skip the following slide.</a:t>
            </a:r>
          </a:p>
          <a:p>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52</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30356493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Footer Placeholder 3"/>
          <p:cNvSpPr>
            <a:spLocks noGrp="1"/>
          </p:cNvSpPr>
          <p:nvPr>
            <p:ph type="ftr" sz="quarter" idx="10"/>
          </p:nvPr>
        </p:nvSpPr>
        <p:spPr/>
        <p:txBody>
          <a:bodyPr/>
          <a:lstStyle/>
          <a:p>
            <a:r>
              <a:rPr lang="en-US" smtClean="0"/>
              <a:t>Public health Ontario</a:t>
            </a:r>
            <a:endParaRPr lang="en-CA" dirty="0"/>
          </a:p>
        </p:txBody>
      </p:sp>
      <p:sp>
        <p:nvSpPr>
          <p:cNvPr id="5" name="Slide Number Placeholder 4"/>
          <p:cNvSpPr>
            <a:spLocks noGrp="1"/>
          </p:cNvSpPr>
          <p:nvPr>
            <p:ph type="sldNum" sz="quarter" idx="11"/>
          </p:nvPr>
        </p:nvSpPr>
        <p:spPr/>
        <p:txBody>
          <a:bodyPr/>
          <a:lstStyle/>
          <a:p>
            <a:fld id="{6EE31415-2E8B-4438-9DD1-6E612BA320A5}" type="slidenum">
              <a:rPr lang="en-CA" smtClean="0"/>
              <a:t>53</a:t>
            </a:fld>
            <a:endParaRPr lang="en-CA"/>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20876907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smtClean="0">
                <a:solidFill>
                  <a:schemeClr val="tx1"/>
                </a:solidFill>
                <a:effectLst/>
                <a:latin typeface="+mn-lt"/>
                <a:ea typeface="+mn-ea"/>
                <a:cs typeface="+mn-cs"/>
              </a:rPr>
              <a:t>The following video demonstrates the appropriate sequence for taking off </a:t>
            </a:r>
            <a:r>
              <a:rPr lang="en-US" sz="1200" i="1" kern="1200" dirty="0" smtClean="0">
                <a:solidFill>
                  <a:schemeClr val="tx1"/>
                </a:solidFill>
                <a:effectLst/>
                <a:latin typeface="+mn-lt"/>
                <a:ea typeface="+mn-ea"/>
                <a:cs typeface="+mn-cs"/>
              </a:rPr>
              <a:t>Personal Protective Equipment</a:t>
            </a:r>
            <a:r>
              <a:rPr lang="en-CA" sz="1200" i="1" kern="1200" dirty="0" smtClean="0">
                <a:solidFill>
                  <a:schemeClr val="tx1"/>
                </a:solidFill>
                <a:effectLst/>
                <a:latin typeface="+mn-lt"/>
                <a:ea typeface="+mn-ea"/>
                <a:cs typeface="+mn-cs"/>
              </a:rPr>
              <a:t>.</a:t>
            </a:r>
            <a:endParaRPr lang="en-CA" sz="1200" kern="1200" dirty="0" smtClean="0">
              <a:solidFill>
                <a:schemeClr val="tx1"/>
              </a:solidFill>
              <a:effectLst/>
              <a:latin typeface="+mn-lt"/>
              <a:ea typeface="+mn-ea"/>
              <a:cs typeface="+mn-cs"/>
            </a:endParaRPr>
          </a:p>
          <a:p>
            <a:endParaRPr lang="en-CA" i="1" dirty="0" smtClean="0"/>
          </a:p>
          <a:p>
            <a:pPr marL="171450" indent="-171450">
              <a:buFont typeface="Arial" panose="020B0604020202020204" pitchFamily="34" charset="0"/>
              <a:buChar char="•"/>
            </a:pPr>
            <a:r>
              <a:rPr lang="en-CA" i="1" dirty="0" smtClean="0"/>
              <a:t>Perform hand hygiene.</a:t>
            </a:r>
          </a:p>
          <a:p>
            <a:pPr marL="171450" indent="-171450">
              <a:buFont typeface="Arial" panose="020B0604020202020204" pitchFamily="34" charset="0"/>
              <a:buChar char="•"/>
            </a:pPr>
            <a:endParaRPr lang="en-US" i="1" dirty="0" smtClean="0"/>
          </a:p>
          <a:p>
            <a:pPr marL="171450" indent="-171450">
              <a:buFont typeface="Arial" panose="020B0604020202020204" pitchFamily="34" charset="0"/>
              <a:buChar char="•"/>
            </a:pPr>
            <a:r>
              <a:rPr lang="en-CA" i="1" dirty="0" smtClean="0"/>
              <a:t>Put on gown.</a:t>
            </a:r>
          </a:p>
          <a:p>
            <a:pPr marL="171450" indent="-171450">
              <a:buFont typeface="Arial" panose="020B0604020202020204" pitchFamily="34" charset="0"/>
              <a:buChar char="•"/>
            </a:pPr>
            <a:endParaRPr lang="en-US" i="1" dirty="0" smtClean="0"/>
          </a:p>
          <a:p>
            <a:pPr marL="171450" indent="-171450">
              <a:buFont typeface="Arial" panose="020B0604020202020204" pitchFamily="34" charset="0"/>
              <a:buChar char="•"/>
            </a:pPr>
            <a:r>
              <a:rPr lang="en-CA" i="1" dirty="0" smtClean="0"/>
              <a:t>Put on mask.</a:t>
            </a:r>
          </a:p>
          <a:p>
            <a:pPr marL="171450" indent="-171450">
              <a:buFont typeface="Arial" panose="020B0604020202020204" pitchFamily="34" charset="0"/>
              <a:buChar char="•"/>
            </a:pPr>
            <a:endParaRPr lang="en-US" i="1" dirty="0" smtClean="0"/>
          </a:p>
          <a:p>
            <a:pPr marL="171450" indent="-171450">
              <a:buFont typeface="Arial" panose="020B0604020202020204" pitchFamily="34" charset="0"/>
              <a:buChar char="•"/>
            </a:pPr>
            <a:r>
              <a:rPr lang="en-CA" i="1" dirty="0" smtClean="0"/>
              <a:t>Put on eye protection.</a:t>
            </a:r>
          </a:p>
          <a:p>
            <a:pPr marL="171450" indent="-171450">
              <a:buFont typeface="Arial" panose="020B0604020202020204" pitchFamily="34" charset="0"/>
              <a:buChar char="•"/>
            </a:pPr>
            <a:endParaRPr lang="en-US" i="1" dirty="0" smtClean="0"/>
          </a:p>
          <a:p>
            <a:pPr marL="171450" indent="-171450">
              <a:buFont typeface="Arial" panose="020B0604020202020204" pitchFamily="34" charset="0"/>
              <a:buChar char="•"/>
            </a:pPr>
            <a:r>
              <a:rPr lang="en-CA" i="1" dirty="0" smtClean="0"/>
              <a:t>Put on gloves.</a:t>
            </a:r>
            <a:endParaRPr lang="en-CA" i="1"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54</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2379466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Remove gloves.</a:t>
            </a:r>
          </a:p>
          <a:p>
            <a:endParaRPr lang="en-US" i="1" dirty="0" smtClean="0"/>
          </a:p>
          <a:p>
            <a:r>
              <a:rPr lang="en-CA" i="1" dirty="0" smtClean="0"/>
              <a:t>Remove gown.</a:t>
            </a:r>
          </a:p>
          <a:p>
            <a:endParaRPr lang="en-US" i="1" dirty="0" smtClean="0"/>
          </a:p>
          <a:p>
            <a:r>
              <a:rPr lang="en-CA" i="1" dirty="0" smtClean="0"/>
              <a:t>Perform hand hygiene.</a:t>
            </a:r>
          </a:p>
          <a:p>
            <a:r>
              <a:rPr lang="en-CA" i="1" dirty="0" smtClean="0"/>
              <a:t>It is important to clean your hands after removing gown and gloves to make sure that infectious agents are removed before you touch your face.</a:t>
            </a:r>
          </a:p>
          <a:p>
            <a:endParaRPr lang="en-US" i="1" dirty="0" smtClean="0"/>
          </a:p>
          <a:p>
            <a:r>
              <a:rPr lang="en-CA" i="1" dirty="0" smtClean="0"/>
              <a:t>Remove eye protection.</a:t>
            </a:r>
          </a:p>
          <a:p>
            <a:endParaRPr lang="en-US" i="1" dirty="0" smtClean="0"/>
          </a:p>
          <a:p>
            <a:r>
              <a:rPr lang="en-CA" i="1" dirty="0" smtClean="0"/>
              <a:t>Remove mask.</a:t>
            </a:r>
          </a:p>
          <a:p>
            <a:endParaRPr lang="en-US" i="1" dirty="0" smtClean="0"/>
          </a:p>
          <a:p>
            <a:r>
              <a:rPr lang="en-CA" i="1" dirty="0" smtClean="0"/>
              <a:t>Perform hand hygiene.</a:t>
            </a:r>
          </a:p>
          <a:p>
            <a:r>
              <a:rPr lang="en-CA" i="1" dirty="0" smtClean="0"/>
              <a:t>It is important to clean your hands after removing facial protection because they are considered to be contaminated.</a:t>
            </a:r>
          </a:p>
          <a:p>
            <a:endParaRPr lang="en-US" i="1" dirty="0" smtClean="0"/>
          </a:p>
          <a:p>
            <a:pPr algn="l"/>
            <a:r>
              <a:rPr lang="en-CA" sz="1200" b="1" i="0" u="none" strike="noStrike" baseline="0" dirty="0" smtClean="0">
                <a:latin typeface="Calibri,Bold"/>
              </a:rPr>
              <a:t>Notes to Trainers/Facilitators: </a:t>
            </a:r>
          </a:p>
          <a:p>
            <a:pPr algn="l"/>
            <a:endParaRPr lang="en-CA" sz="1200" b="1" i="0" u="none" strike="noStrike" baseline="0" smtClean="0">
              <a:latin typeface="Calibri,Bold"/>
            </a:endParaRPr>
          </a:p>
          <a:p>
            <a:pPr algn="l"/>
            <a:r>
              <a:rPr lang="en-CA" sz="1200" b="1" i="0" u="none" strike="noStrike" baseline="0" smtClean="0">
                <a:latin typeface="Calibri,Bold"/>
              </a:rPr>
              <a:t>If </a:t>
            </a:r>
            <a:r>
              <a:rPr lang="en-CA" sz="1200" b="1" i="0" u="none" strike="noStrike" baseline="0" dirty="0" smtClean="0">
                <a:latin typeface="Calibri,Bold"/>
              </a:rPr>
              <a:t>you have skipped the discussions, it’s time to arrange the discussions.</a:t>
            </a:r>
          </a:p>
          <a:p>
            <a:pPr algn="l"/>
            <a:endParaRPr lang="en-CA" sz="1200" b="1" i="0" u="none" strike="noStrike" baseline="0" dirty="0" smtClean="0">
              <a:latin typeface="Calibri,Bold"/>
            </a:endParaRPr>
          </a:p>
          <a:p>
            <a:pPr algn="l"/>
            <a:r>
              <a:rPr lang="en-CA" sz="1200" b="1" i="0" u="none" strike="noStrike" baseline="0" dirty="0" smtClean="0">
                <a:latin typeface="Calibri,Bold"/>
              </a:rPr>
              <a:t>Practice activities can be introduced after presenting this slide.</a:t>
            </a:r>
          </a:p>
          <a:p>
            <a:pPr algn="l"/>
            <a:endParaRPr lang="en-CA" i="1"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55</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39148881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Hand hygiene is the single most important action you can do to prevent the transmission of infection.  Using alcohol-based hand rub is the preferred method for hand hygiene in health care settings.</a:t>
            </a:r>
          </a:p>
          <a:p>
            <a:endParaRPr lang="en-CA" i="1" dirty="0" smtClean="0"/>
          </a:p>
          <a:p>
            <a:r>
              <a:rPr lang="en-CA" i="1" dirty="0" smtClean="0"/>
              <a:t>PPE such as gloves, gowns, facial protection helps to safeguard health care workers and others from infection.  The proper sequence of taking off PPE must be followed.  </a:t>
            </a:r>
          </a:p>
          <a:p>
            <a:endParaRPr lang="en-CA" i="1" dirty="0" smtClean="0"/>
          </a:p>
          <a:p>
            <a:r>
              <a:rPr lang="en-CA" i="1" dirty="0" smtClean="0"/>
              <a:t>Employers must provide appropriate personal protective equipment (PPE) and make sure it is easily accessible.  All health care providers must select and use PPE correctly when there is a risk of exposure to infectious agents.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baseline="0" dirty="0" smtClean="0">
                <a:latin typeface="Calibri,Bold"/>
              </a:rPr>
              <a:t>Notes to Trainers/Facilitators: Please administer the test after presenting the summary.</a:t>
            </a:r>
            <a:endParaRPr lang="en-US" dirty="0" smtClean="0"/>
          </a:p>
          <a:p>
            <a:endParaRPr lang="en-US" dirty="0" smtClean="0"/>
          </a:p>
          <a:p>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56</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1433949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Health Care Provider controls include understanding the importance of proper hand hygiene and using personal protective equipment such as gloves, gowns, and facial protection correctly.</a:t>
            </a:r>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6</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1113612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smtClean="0">
                <a:solidFill>
                  <a:schemeClr val="tx1"/>
                </a:solidFill>
                <a:effectLst/>
                <a:latin typeface="+mn-lt"/>
                <a:ea typeface="+mn-ea"/>
                <a:cs typeface="+mn-cs"/>
              </a:rPr>
              <a:t>Did you know that hand hygiene is the most important and effective infection prevention and control measure you can do to help prevent health care associated infections?</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Hand hygiene is the responsibility of all individuals involved in health care.</a:t>
            </a:r>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7</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3954432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Hand hygiene is a general term that refers to how to clean your hands. There are two ways you can perform hand hygiene. You already know that washing your hands at a sink with soap and water removes microorganisms. You can also perform hand hygiene with alcohol-based hand rub, or ABHR, which kills microorganisms.</a:t>
            </a:r>
            <a:endParaRPr lang="en-CA" sz="1200" kern="1200" dirty="0" smtClean="0">
              <a:solidFill>
                <a:schemeClr val="tx1"/>
              </a:solidFill>
              <a:effectLst/>
              <a:latin typeface="+mn-lt"/>
              <a:ea typeface="+mn-ea"/>
              <a:cs typeface="+mn-cs"/>
            </a:endParaRPr>
          </a:p>
          <a:p>
            <a:endParaRPr lang="en-US" dirty="0" smtClean="0"/>
          </a:p>
          <a:p>
            <a:r>
              <a:rPr lang="en-US" sz="1200" i="1" kern="1200" dirty="0" smtClean="0">
                <a:solidFill>
                  <a:schemeClr val="tx1"/>
                </a:solidFill>
                <a:effectLst/>
                <a:latin typeface="+mn-lt"/>
                <a:ea typeface="+mn-ea"/>
                <a:cs typeface="+mn-cs"/>
              </a:rPr>
              <a:t>Hand hygiene also includes taking care of your hands (also known as “hand care”).</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Let’s look more closely at hand hygiene practice. </a:t>
            </a:r>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8</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1926179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Ontario, the “Just Clean Your Hands” program provides information about proper hand hygiene in health care settings.</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For example:  Using alcohol-based hand rub is the preferred method for hand hygiene when your hands are </a:t>
            </a:r>
            <a:r>
              <a:rPr lang="en-US" sz="1200" b="1" i="1" kern="1200" dirty="0" smtClean="0">
                <a:solidFill>
                  <a:schemeClr val="tx1"/>
                </a:solidFill>
                <a:effectLst/>
                <a:latin typeface="+mn-lt"/>
                <a:ea typeface="+mn-ea"/>
                <a:cs typeface="+mn-cs"/>
              </a:rPr>
              <a:t>not</a:t>
            </a:r>
            <a:r>
              <a:rPr lang="en-US" sz="1200" i="1" kern="1200" dirty="0" smtClean="0">
                <a:solidFill>
                  <a:schemeClr val="tx1"/>
                </a:solidFill>
                <a:effectLst/>
                <a:latin typeface="+mn-lt"/>
                <a:ea typeface="+mn-ea"/>
                <a:cs typeface="+mn-cs"/>
              </a:rPr>
              <a:t> visibly soiled.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When your hands </a:t>
            </a:r>
            <a:r>
              <a:rPr lang="en-US" sz="1200" b="1" i="1" kern="1200" dirty="0" smtClean="0">
                <a:solidFill>
                  <a:schemeClr val="tx1"/>
                </a:solidFill>
                <a:effectLst/>
                <a:latin typeface="+mn-lt"/>
                <a:ea typeface="+mn-ea"/>
                <a:cs typeface="+mn-cs"/>
              </a:rPr>
              <a:t>are</a:t>
            </a:r>
            <a:r>
              <a:rPr lang="en-US" sz="1200" i="1" kern="1200" dirty="0" smtClean="0">
                <a:solidFill>
                  <a:schemeClr val="tx1"/>
                </a:solidFill>
                <a:effectLst/>
                <a:latin typeface="+mn-lt"/>
                <a:ea typeface="+mn-ea"/>
                <a:cs typeface="+mn-cs"/>
              </a:rPr>
              <a:t> visibly soiled, you need to wash your hands at a sink with soap and water.</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Health Care Providers need to learn about the “4 Moments for Hand Hygiene” according to the “Just Clean Your Hands” program.  The “4 moments” will be discussed in more detail later in this component.  This means those who work in health care need to clean their hands much more often than we realize based on the care activities we perform.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Audits of hand hygiene practice show that we, as Health Care Providers, clean our hands only about 40% of the time recommended by the “Just Clean Your Hands” program. We may think we are performing hand hygiene as often as we need to, but we are not.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Health Care Providers need to understand the benefits of hand hygiene and the proper techniques to perform hand hygiene to prevent the transmission of infection.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Lastly, Health Care Providers need to look after their hands by following a hand care program. </a:t>
            </a:r>
            <a:endParaRPr lang="en-CA" dirty="0"/>
          </a:p>
        </p:txBody>
      </p:sp>
      <p:sp>
        <p:nvSpPr>
          <p:cNvPr id="7" name="Footer Placeholder 6"/>
          <p:cNvSpPr>
            <a:spLocks noGrp="1"/>
          </p:cNvSpPr>
          <p:nvPr>
            <p:ph type="ftr" sz="quarter" idx="10"/>
          </p:nvPr>
        </p:nvSpPr>
        <p:spPr/>
        <p:txBody>
          <a:bodyPr/>
          <a:lstStyle/>
          <a:p>
            <a:r>
              <a:rPr lang="en-CA" smtClean="0"/>
              <a:t>Public health Ontario</a:t>
            </a:r>
            <a:endParaRPr lang="en-CA"/>
          </a:p>
        </p:txBody>
      </p:sp>
      <p:sp>
        <p:nvSpPr>
          <p:cNvPr id="8" name="Slide Number Placeholder 7"/>
          <p:cNvSpPr>
            <a:spLocks noGrp="1"/>
          </p:cNvSpPr>
          <p:nvPr>
            <p:ph type="sldNum" sz="quarter" idx="11"/>
          </p:nvPr>
        </p:nvSpPr>
        <p:spPr/>
        <p:txBody>
          <a:bodyPr/>
          <a:lstStyle/>
          <a:p>
            <a:fld id="{6EE31415-2E8B-4438-9DD1-6E612BA320A5}" type="slidenum">
              <a:rPr lang="en-CA" smtClean="0"/>
              <a:t>9</a:t>
            </a:fld>
            <a:endParaRPr lang="en-CA"/>
          </a:p>
        </p:txBody>
      </p:sp>
      <p:sp>
        <p:nvSpPr>
          <p:cNvPr id="10" name="Header Placeholder 9"/>
          <p:cNvSpPr>
            <a:spLocks noGrp="1"/>
          </p:cNvSpPr>
          <p:nvPr>
            <p:ph type="hdr" sz="quarter" idx="12"/>
          </p:nvPr>
        </p:nvSpPr>
        <p:spPr/>
        <p:txBody>
          <a:bodyPr/>
          <a:lstStyle/>
          <a:p>
            <a:r>
              <a:rPr lang="en-US" smtClean="0"/>
              <a:t>IPAC Core Competencies Routine Practices</a:t>
            </a:r>
          </a:p>
          <a:p>
            <a:r>
              <a:rPr lang="en-US" smtClean="0"/>
              <a:t>Health Care Provider Controls</a:t>
            </a:r>
            <a:endParaRPr lang="en-CA" dirty="0"/>
          </a:p>
        </p:txBody>
      </p:sp>
    </p:spTree>
    <p:extLst>
      <p:ext uri="{BB962C8B-B14F-4D97-AF65-F5344CB8AC3E}">
        <p14:creationId xmlns:p14="http://schemas.microsoft.com/office/powerpoint/2010/main" val="378777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F39555-47E1-470E-A0F3-AEFD63060103}" type="datetime1">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56060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1483B6-5486-498A-ADCE-22E7F73A430E}" type="datetime1">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2319222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EE3412-6F0F-471D-BE56-7CBDC16DD880}" type="datetime1">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3110354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Top Right">
    <p:spTree>
      <p:nvGrpSpPr>
        <p:cNvPr id="1" name=""/>
        <p:cNvGrpSpPr/>
        <p:nvPr/>
      </p:nvGrpSpPr>
      <p:grpSpPr>
        <a:xfrm>
          <a:off x="0" y="0"/>
          <a:ext cx="0" cy="0"/>
          <a:chOff x="0" y="0"/>
          <a:chExt cx="0" cy="0"/>
        </a:xfrm>
      </p:grpSpPr>
      <p:sp>
        <p:nvSpPr>
          <p:cNvPr id="2" name="Title 1"/>
          <p:cNvSpPr>
            <a:spLocks noGrp="1"/>
          </p:cNvSpPr>
          <p:nvPr>
            <p:ph type="title"/>
          </p:nvPr>
        </p:nvSpPr>
        <p:spPr>
          <a:xfrm>
            <a:off x="3352800" y="152400"/>
            <a:ext cx="5334000" cy="838200"/>
          </a:xfrm>
        </p:spPr>
        <p:txBody>
          <a:bodyPr>
            <a:normAutofit/>
          </a:bodyPr>
          <a:lstStyle>
            <a:lvl1pPr algn="r">
              <a:defRPr sz="3000"/>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7BEF2234-5FE0-4603-A044-3F70421A4308}" type="datetime1">
              <a:rPr lang="en-US" smtClean="0">
                <a:solidFill>
                  <a:prstClr val="black"/>
                </a:solidFill>
              </a:rPr>
              <a:t>3/5/2019</a:t>
            </a:fld>
            <a:endParaRPr lang="en-US">
              <a:solidFill>
                <a:prstClr val="black"/>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5" name="Slide Number Placeholder 5"/>
          <p:cNvSpPr>
            <a:spLocks noGrp="1"/>
          </p:cNvSpPr>
          <p:nvPr>
            <p:ph type="sldNum" sz="quarter" idx="12"/>
          </p:nvPr>
        </p:nvSpPr>
        <p:spPr/>
        <p:txBody>
          <a:bodyPr/>
          <a:lstStyle>
            <a:lvl1pPr>
              <a:defRPr/>
            </a:lvl1pPr>
          </a:lstStyle>
          <a:p>
            <a:pPr>
              <a:defRPr/>
            </a:pPr>
            <a:fld id="{836A125E-DC6A-4D0B-A2B9-C176AF270FC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109594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with Ch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1143000"/>
            <a:ext cx="70104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1676400" y="1752600"/>
            <a:ext cx="7010400" cy="1143000"/>
          </a:xfrm>
        </p:spPr>
        <p:txBody>
          <a:bodyPr>
            <a:normAutofit/>
          </a:bodyPr>
          <a:lstStyle>
            <a:lvl1pPr>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Chart Placeholder 7"/>
          <p:cNvSpPr>
            <a:spLocks noGrp="1"/>
          </p:cNvSpPr>
          <p:nvPr>
            <p:ph type="chart" sz="quarter" idx="13"/>
          </p:nvPr>
        </p:nvSpPr>
        <p:spPr>
          <a:xfrm>
            <a:off x="1676400" y="2971800"/>
            <a:ext cx="7010400" cy="3352800"/>
          </a:xfrm>
        </p:spPr>
        <p:txBody>
          <a:bodyPr rtlCol="0">
            <a:normAutofit/>
          </a:bodyPr>
          <a:lstStyle/>
          <a:p>
            <a:pPr lvl="0"/>
            <a:endParaRPr lang="en-US" noProof="0" dirty="0"/>
          </a:p>
        </p:txBody>
      </p:sp>
      <p:sp>
        <p:nvSpPr>
          <p:cNvPr id="10" name="Text Placeholder 9"/>
          <p:cNvSpPr>
            <a:spLocks noGrp="1"/>
          </p:cNvSpPr>
          <p:nvPr>
            <p:ph type="body" sz="quarter" idx="14"/>
          </p:nvPr>
        </p:nvSpPr>
        <p:spPr>
          <a:xfrm>
            <a:off x="228600" y="1143000"/>
            <a:ext cx="1338944" cy="533400"/>
          </a:xfrm>
        </p:spPr>
        <p:txBody>
          <a:bodyPr lIns="0" tIns="0" rIns="0" bIns="0" anchor="ctr">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5"/>
          </p:nvPr>
        </p:nvSpPr>
        <p:spPr/>
        <p:txBody>
          <a:bodyPr/>
          <a:lstStyle>
            <a:lvl1pPr>
              <a:defRPr/>
            </a:lvl1pPr>
          </a:lstStyle>
          <a:p>
            <a:pPr>
              <a:defRPr/>
            </a:pPr>
            <a:fld id="{53BEC3E2-AAA7-4D69-BEB5-77988A3C007A}" type="datetime1">
              <a:rPr lang="en-US" smtClean="0">
                <a:solidFill>
                  <a:prstClr val="black"/>
                </a:solidFill>
              </a:rPr>
              <a:t>3/5/2019</a:t>
            </a:fld>
            <a:endParaRPr lang="en-US">
              <a:solidFill>
                <a:prstClr val="black"/>
              </a:solidFill>
            </a:endParaRPr>
          </a:p>
        </p:txBody>
      </p:sp>
      <p:sp>
        <p:nvSpPr>
          <p:cNvPr id="7" name="Footer Placeholder 4"/>
          <p:cNvSpPr>
            <a:spLocks noGrp="1"/>
          </p:cNvSpPr>
          <p:nvPr>
            <p:ph type="ftr" sz="quarter" idx="16"/>
          </p:nvPr>
        </p:nvSpPr>
        <p:spPr/>
        <p:txBody>
          <a:bodyPr/>
          <a:lstStyle>
            <a:lvl1pPr>
              <a:defRPr/>
            </a:lvl1pPr>
          </a:lstStyle>
          <a:p>
            <a:pPr>
              <a:defRPr/>
            </a:pPr>
            <a:endParaRPr lang="en-US">
              <a:solidFill>
                <a:prstClr val="black"/>
              </a:solidFill>
            </a:endParaRPr>
          </a:p>
        </p:txBody>
      </p:sp>
      <p:sp>
        <p:nvSpPr>
          <p:cNvPr id="9" name="Slide Number Placeholder 5"/>
          <p:cNvSpPr>
            <a:spLocks noGrp="1"/>
          </p:cNvSpPr>
          <p:nvPr>
            <p:ph type="sldNum" sz="quarter" idx="17"/>
          </p:nvPr>
        </p:nvSpPr>
        <p:spPr/>
        <p:txBody>
          <a:bodyPr/>
          <a:lstStyle>
            <a:lvl1pPr>
              <a:defRPr/>
            </a:lvl1pPr>
          </a:lstStyle>
          <a:p>
            <a:pPr>
              <a:defRPr/>
            </a:pPr>
            <a:fld id="{65EFC78A-7E0F-4A9D-A5A1-DD7CBDA8470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538463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with Chart_Al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67818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2514600" cy="4572000"/>
          </a:xfrm>
        </p:spPr>
        <p:txBody>
          <a:bodyPr>
            <a:normAutofit/>
          </a:bodyPr>
          <a:lstStyle>
            <a:lvl1pPr marL="228600" indent="-228600">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7315200" y="1143000"/>
            <a:ext cx="1371600" cy="533400"/>
          </a:xfrm>
        </p:spPr>
        <p:txBody>
          <a:bodyPr lIns="0" tIns="0" rIns="0" bIns="0" anchor="b">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8" name="Chart Placeholder 7"/>
          <p:cNvSpPr>
            <a:spLocks noGrp="1"/>
          </p:cNvSpPr>
          <p:nvPr>
            <p:ph type="chart" sz="quarter" idx="16"/>
          </p:nvPr>
        </p:nvSpPr>
        <p:spPr>
          <a:xfrm>
            <a:off x="3048000" y="1752600"/>
            <a:ext cx="5638800" cy="4572000"/>
          </a:xfrm>
        </p:spPr>
        <p:txBody>
          <a:bodyPr rtlCol="0">
            <a:normAutofit/>
          </a:bodyPr>
          <a:lstStyle/>
          <a:p>
            <a:pPr lvl="0"/>
            <a:endParaRPr lang="en-US" noProof="0"/>
          </a:p>
        </p:txBody>
      </p:sp>
      <p:sp>
        <p:nvSpPr>
          <p:cNvPr id="6" name="Date Placeholder 3"/>
          <p:cNvSpPr>
            <a:spLocks noGrp="1"/>
          </p:cNvSpPr>
          <p:nvPr>
            <p:ph type="dt" sz="half" idx="17"/>
          </p:nvPr>
        </p:nvSpPr>
        <p:spPr/>
        <p:txBody>
          <a:bodyPr/>
          <a:lstStyle>
            <a:lvl1pPr>
              <a:defRPr/>
            </a:lvl1pPr>
          </a:lstStyle>
          <a:p>
            <a:pPr>
              <a:defRPr/>
            </a:pPr>
            <a:fld id="{1A0D8ABD-AC68-433E-8AC8-C945F94FE9C6}" type="datetime1">
              <a:rPr lang="en-US" smtClean="0">
                <a:solidFill>
                  <a:prstClr val="black"/>
                </a:solidFill>
              </a:rPr>
              <a:t>3/5/2019</a:t>
            </a:fld>
            <a:endParaRPr lang="en-US">
              <a:solidFill>
                <a:prstClr val="black"/>
              </a:solidFill>
            </a:endParaRPr>
          </a:p>
        </p:txBody>
      </p:sp>
      <p:sp>
        <p:nvSpPr>
          <p:cNvPr id="7" name="Footer Placeholder 4"/>
          <p:cNvSpPr>
            <a:spLocks noGrp="1"/>
          </p:cNvSpPr>
          <p:nvPr>
            <p:ph type="ftr" sz="quarter" idx="18"/>
          </p:nvPr>
        </p:nvSpPr>
        <p:spPr/>
        <p:txBody>
          <a:bodyPr/>
          <a:lstStyle>
            <a:lvl1pPr>
              <a:defRPr/>
            </a:lvl1pPr>
          </a:lstStyle>
          <a:p>
            <a:pPr>
              <a:defRPr/>
            </a:pPr>
            <a:endParaRPr lang="en-US">
              <a:solidFill>
                <a:prstClr val="black"/>
              </a:solidFill>
            </a:endParaRPr>
          </a:p>
        </p:txBody>
      </p:sp>
      <p:sp>
        <p:nvSpPr>
          <p:cNvPr id="9" name="Slide Number Placeholder 5"/>
          <p:cNvSpPr>
            <a:spLocks noGrp="1"/>
          </p:cNvSpPr>
          <p:nvPr>
            <p:ph type="sldNum" sz="quarter" idx="19"/>
          </p:nvPr>
        </p:nvSpPr>
        <p:spPr/>
        <p:txBody>
          <a:bodyPr/>
          <a:lstStyle>
            <a:lvl1pPr>
              <a:defRPr/>
            </a:lvl1pPr>
          </a:lstStyle>
          <a:p>
            <a:pPr>
              <a:defRPr/>
            </a:pPr>
            <a:fld id="{DC051997-E69C-4D5E-8478-425EBCD5781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397552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with Table">
    <p:spTree>
      <p:nvGrpSpPr>
        <p:cNvPr id="1" name=""/>
        <p:cNvGrpSpPr/>
        <p:nvPr/>
      </p:nvGrpSpPr>
      <p:grpSpPr>
        <a:xfrm>
          <a:off x="0" y="0"/>
          <a:ext cx="0" cy="0"/>
          <a:chOff x="0" y="0"/>
          <a:chExt cx="0" cy="0"/>
        </a:xfrm>
      </p:grpSpPr>
      <p:sp>
        <p:nvSpPr>
          <p:cNvPr id="9" name="Table Placeholder 8"/>
          <p:cNvSpPr>
            <a:spLocks noGrp="1"/>
          </p:cNvSpPr>
          <p:nvPr>
            <p:ph type="tbl" sz="quarter" idx="15"/>
          </p:nvPr>
        </p:nvSpPr>
        <p:spPr>
          <a:xfrm>
            <a:off x="1752600" y="2971800"/>
            <a:ext cx="6934200" cy="3352800"/>
          </a:xfrm>
        </p:spPr>
        <p:txBody>
          <a:bodyPr rtlCol="0">
            <a:normAutofit/>
          </a:bodyPr>
          <a:lstStyle/>
          <a:p>
            <a:pPr lvl="0"/>
            <a:endParaRPr lang="en-US" noProof="0" dirty="0"/>
          </a:p>
        </p:txBody>
      </p:sp>
      <p:sp>
        <p:nvSpPr>
          <p:cNvPr id="2" name="Title 1"/>
          <p:cNvSpPr>
            <a:spLocks noGrp="1"/>
          </p:cNvSpPr>
          <p:nvPr>
            <p:ph type="title"/>
          </p:nvPr>
        </p:nvSpPr>
        <p:spPr>
          <a:xfrm>
            <a:off x="457200" y="1143000"/>
            <a:ext cx="82296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8229600" cy="1143000"/>
          </a:xfrm>
        </p:spPr>
        <p:txBody>
          <a:bodyPr>
            <a:normAutofit/>
          </a:bodyPr>
          <a:lstStyle>
            <a:lvl1pPr>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457200" y="2971800"/>
            <a:ext cx="1219200" cy="533400"/>
          </a:xfrm>
        </p:spPr>
        <p:txBody>
          <a:bodyPr lIns="0" tIns="0" rIns="0" bIns="0">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6"/>
          </p:nvPr>
        </p:nvSpPr>
        <p:spPr/>
        <p:txBody>
          <a:bodyPr/>
          <a:lstStyle>
            <a:lvl1pPr>
              <a:defRPr/>
            </a:lvl1pPr>
          </a:lstStyle>
          <a:p>
            <a:pPr>
              <a:defRPr/>
            </a:pPr>
            <a:fld id="{F3F53CFC-577D-41BA-8A57-493849A236CC}" type="datetime1">
              <a:rPr lang="en-US" smtClean="0">
                <a:solidFill>
                  <a:prstClr val="black"/>
                </a:solidFill>
              </a:rPr>
              <a:t>3/5/2019</a:t>
            </a:fld>
            <a:endParaRPr lang="en-US">
              <a:solidFill>
                <a:prstClr val="black"/>
              </a:solidFill>
            </a:endParaRPr>
          </a:p>
        </p:txBody>
      </p:sp>
      <p:sp>
        <p:nvSpPr>
          <p:cNvPr id="7" name="Footer Placeholder 4"/>
          <p:cNvSpPr>
            <a:spLocks noGrp="1"/>
          </p:cNvSpPr>
          <p:nvPr>
            <p:ph type="ftr" sz="quarter" idx="17"/>
          </p:nvPr>
        </p:nvSpPr>
        <p:spPr/>
        <p:txBody>
          <a:bodyPr/>
          <a:lstStyle>
            <a:lvl1pPr>
              <a:defRPr/>
            </a:lvl1pPr>
          </a:lstStyle>
          <a:p>
            <a:pPr>
              <a:defRPr/>
            </a:pPr>
            <a:endParaRPr lang="en-US">
              <a:solidFill>
                <a:prstClr val="black"/>
              </a:solidFill>
            </a:endParaRPr>
          </a:p>
        </p:txBody>
      </p:sp>
      <p:sp>
        <p:nvSpPr>
          <p:cNvPr id="8" name="Slide Number Placeholder 5"/>
          <p:cNvSpPr>
            <a:spLocks noGrp="1"/>
          </p:cNvSpPr>
          <p:nvPr>
            <p:ph type="sldNum" sz="quarter" idx="18"/>
          </p:nvPr>
        </p:nvSpPr>
        <p:spPr/>
        <p:txBody>
          <a:bodyPr/>
          <a:lstStyle>
            <a:lvl1pPr>
              <a:defRPr/>
            </a:lvl1pPr>
          </a:lstStyle>
          <a:p>
            <a:pPr>
              <a:defRPr/>
            </a:pPr>
            <a:fld id="{DC0129B2-7041-4B8B-BD6F-19FA7A82528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022313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with Table_Alt">
    <p:spTree>
      <p:nvGrpSpPr>
        <p:cNvPr id="1" name=""/>
        <p:cNvGrpSpPr/>
        <p:nvPr/>
      </p:nvGrpSpPr>
      <p:grpSpPr>
        <a:xfrm>
          <a:off x="0" y="0"/>
          <a:ext cx="0" cy="0"/>
          <a:chOff x="0" y="0"/>
          <a:chExt cx="0" cy="0"/>
        </a:xfrm>
      </p:grpSpPr>
      <p:sp>
        <p:nvSpPr>
          <p:cNvPr id="9" name="Table Placeholder 8"/>
          <p:cNvSpPr>
            <a:spLocks noGrp="1"/>
          </p:cNvSpPr>
          <p:nvPr>
            <p:ph type="tbl" sz="quarter" idx="15"/>
          </p:nvPr>
        </p:nvSpPr>
        <p:spPr>
          <a:xfrm>
            <a:off x="3048000" y="1752600"/>
            <a:ext cx="5638800" cy="4572000"/>
          </a:xfrm>
        </p:spPr>
        <p:txBody>
          <a:bodyPr rtlCol="0">
            <a:normAutofit/>
          </a:bodyPr>
          <a:lstStyle/>
          <a:p>
            <a:pPr lvl="0"/>
            <a:endParaRPr lang="en-US" noProof="0" dirty="0"/>
          </a:p>
        </p:txBody>
      </p:sp>
      <p:sp>
        <p:nvSpPr>
          <p:cNvPr id="2" name="Title 1"/>
          <p:cNvSpPr>
            <a:spLocks noGrp="1"/>
          </p:cNvSpPr>
          <p:nvPr>
            <p:ph type="title"/>
          </p:nvPr>
        </p:nvSpPr>
        <p:spPr>
          <a:xfrm>
            <a:off x="457200" y="1143000"/>
            <a:ext cx="67818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2514600" cy="4572000"/>
          </a:xfrm>
        </p:spPr>
        <p:txBody>
          <a:bodyPr>
            <a:normAutofit/>
          </a:bodyPr>
          <a:lstStyle>
            <a:lvl1pPr marL="228600" indent="-228600">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7315200" y="1143000"/>
            <a:ext cx="1371600" cy="533400"/>
          </a:xfrm>
        </p:spPr>
        <p:txBody>
          <a:bodyPr lIns="0" tIns="0" rIns="0" bIns="0" anchor="b">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6"/>
          </p:nvPr>
        </p:nvSpPr>
        <p:spPr/>
        <p:txBody>
          <a:bodyPr/>
          <a:lstStyle>
            <a:lvl1pPr>
              <a:defRPr/>
            </a:lvl1pPr>
          </a:lstStyle>
          <a:p>
            <a:pPr>
              <a:defRPr/>
            </a:pPr>
            <a:fld id="{D1E71892-B23E-4053-BB07-5DCAF2966A89}" type="datetime1">
              <a:rPr lang="en-US" smtClean="0">
                <a:solidFill>
                  <a:prstClr val="black"/>
                </a:solidFill>
              </a:rPr>
              <a:t>3/5/2019</a:t>
            </a:fld>
            <a:endParaRPr lang="en-US">
              <a:solidFill>
                <a:prstClr val="black"/>
              </a:solidFill>
            </a:endParaRPr>
          </a:p>
        </p:txBody>
      </p:sp>
      <p:sp>
        <p:nvSpPr>
          <p:cNvPr id="7" name="Footer Placeholder 4"/>
          <p:cNvSpPr>
            <a:spLocks noGrp="1"/>
          </p:cNvSpPr>
          <p:nvPr>
            <p:ph type="ftr" sz="quarter" idx="17"/>
          </p:nvPr>
        </p:nvSpPr>
        <p:spPr/>
        <p:txBody>
          <a:bodyPr/>
          <a:lstStyle>
            <a:lvl1pPr>
              <a:defRPr/>
            </a:lvl1pPr>
          </a:lstStyle>
          <a:p>
            <a:pPr>
              <a:defRPr/>
            </a:pPr>
            <a:endParaRPr lang="en-US">
              <a:solidFill>
                <a:prstClr val="black"/>
              </a:solidFill>
            </a:endParaRPr>
          </a:p>
        </p:txBody>
      </p:sp>
      <p:sp>
        <p:nvSpPr>
          <p:cNvPr id="8" name="Slide Number Placeholder 5"/>
          <p:cNvSpPr>
            <a:spLocks noGrp="1"/>
          </p:cNvSpPr>
          <p:nvPr>
            <p:ph type="sldNum" sz="quarter" idx="18"/>
          </p:nvPr>
        </p:nvSpPr>
        <p:spPr/>
        <p:txBody>
          <a:bodyPr/>
          <a:lstStyle>
            <a:lvl1pPr>
              <a:defRPr/>
            </a:lvl1pPr>
          </a:lstStyle>
          <a:p>
            <a:pPr>
              <a:defRPr/>
            </a:pPr>
            <a:fld id="{0DBB3296-763B-40EC-83A6-F7C84454021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795203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228600"/>
            <a:ext cx="29718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1938" y="5768975"/>
            <a:ext cx="1239837"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62800" y="4495800"/>
            <a:ext cx="1373188"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533399" y="1828800"/>
            <a:ext cx="5486400" cy="1165225"/>
          </a:xfrm>
        </p:spPr>
        <p:txBody>
          <a:bodyPr anchor="b"/>
          <a:lstStyle/>
          <a:p>
            <a:r>
              <a:rPr lang="en-US" dirty="0" smtClean="0"/>
              <a:t>Click to edit Master title style</a:t>
            </a:r>
            <a:endParaRPr lang="en-US" dirty="0"/>
          </a:p>
        </p:txBody>
      </p:sp>
      <p:sp>
        <p:nvSpPr>
          <p:cNvPr id="3" name="Subtitle 2"/>
          <p:cNvSpPr>
            <a:spLocks noGrp="1"/>
          </p:cNvSpPr>
          <p:nvPr>
            <p:ph type="subTitle" idx="1"/>
          </p:nvPr>
        </p:nvSpPr>
        <p:spPr>
          <a:xfrm>
            <a:off x="533399" y="3048000"/>
            <a:ext cx="4567555" cy="9144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4217C237-282F-49B6-B7F5-D9D716591E5C}" type="datetime1">
              <a:rPr lang="en-US">
                <a:solidFill>
                  <a:prstClr val="black"/>
                </a:solidFill>
              </a:rPr>
              <a:pPr>
                <a:defRPr/>
              </a:pPr>
              <a:t>3/5/2019</a:t>
            </a:fld>
            <a:endParaRPr lang="en-US">
              <a:solidFill>
                <a:prstClr val="black"/>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9" name="Slide Number Placeholder 5"/>
          <p:cNvSpPr>
            <a:spLocks noGrp="1"/>
          </p:cNvSpPr>
          <p:nvPr>
            <p:ph type="sldNum" sz="quarter" idx="12"/>
          </p:nvPr>
        </p:nvSpPr>
        <p:spPr/>
        <p:txBody>
          <a:bodyPr/>
          <a:lstStyle>
            <a:lvl1pPr>
              <a:defRPr/>
            </a:lvl1pPr>
          </a:lstStyle>
          <a:p>
            <a:pPr>
              <a:defRPr/>
            </a:pPr>
            <a:fld id="{FA5A232C-EC67-48A1-908E-0BF87518A3A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88026561"/>
      </p:ext>
    </p:extLst>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FD0D09B-9D90-4EB3-AEED-265FD424BB9C}" type="datetime1">
              <a:rPr lang="en-US">
                <a:solidFill>
                  <a:prstClr val="black"/>
                </a:solidFill>
              </a:rPr>
              <a:pPr>
                <a:defRPr/>
              </a:pPr>
              <a:t>3/5/2019</a:t>
            </a:fld>
            <a:endParaRPr lang="en-US">
              <a:solidFill>
                <a:prstClr val="black"/>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2FBEB88E-7A48-4311-8253-79E1F5AA80A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974765496"/>
      </p:ext>
    </p:extLst>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Top Righ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52800" y="152400"/>
            <a:ext cx="5334000" cy="838200"/>
          </a:xfrm>
        </p:spPr>
        <p:txBody>
          <a:bodyPr>
            <a:normAutofit/>
          </a:bodyPr>
          <a:lstStyle>
            <a:lvl1pPr algn="r">
              <a:defRPr sz="3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71600"/>
            <a:ext cx="8229600" cy="4953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A41A094-CB7C-4A6F-9C6E-ED83ECDB13F8}" type="datetime1">
              <a:rPr lang="en-US">
                <a:solidFill>
                  <a:prstClr val="black"/>
                </a:solidFill>
              </a:rPr>
              <a:pPr>
                <a:defRPr/>
              </a:pPr>
              <a:t>3/5/2019</a:t>
            </a:fld>
            <a:endParaRPr lang="en-US">
              <a:solidFill>
                <a:prstClr val="black"/>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A52146C2-745C-4591-B094-5835C1E62A9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759543590"/>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DAD46A-4059-4962-A82F-535550FA1C4D}" type="datetime1">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2630193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2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4023395-5DE9-4C51-879D-B2DE6AF8E2E0}" type="datetime1">
              <a:rPr lang="en-US">
                <a:solidFill>
                  <a:prstClr val="black"/>
                </a:solidFill>
              </a:rPr>
              <a:pPr>
                <a:defRPr/>
              </a:pPr>
              <a:t>3/5/2019</a:t>
            </a:fld>
            <a:endParaRPr lang="en-US">
              <a:solidFill>
                <a:prstClr val="black"/>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07E40759-DD23-4818-AB63-4BB3EAC90736}"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54599174"/>
      </p:ext>
    </p:extLst>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41960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05000"/>
            <a:ext cx="4038600" cy="441960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6D07F70A-27E3-4033-9F3A-C01CD8048624}" type="datetime1">
              <a:rPr lang="en-US">
                <a:solidFill>
                  <a:prstClr val="black"/>
                </a:solidFill>
              </a:rPr>
              <a:pPr>
                <a:defRPr/>
              </a:pPr>
              <a:t>3/5/2019</a:t>
            </a:fld>
            <a:endParaRPr lang="en-US">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08421A5D-59CC-4CB5-8710-A99A0622A96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251489352"/>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905000"/>
            <a:ext cx="4040188" cy="4873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4040188" cy="3886199"/>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905000"/>
            <a:ext cx="4041775" cy="4873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886199"/>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650D25EC-71E4-4FEA-86E0-375E734FCFBD}" type="datetime1">
              <a:rPr lang="en-US">
                <a:solidFill>
                  <a:prstClr val="black"/>
                </a:solidFill>
              </a:rPr>
              <a:pPr>
                <a:defRPr/>
              </a:pPr>
              <a:t>3/5/2019</a:t>
            </a:fld>
            <a:endParaRPr lang="en-US">
              <a:solidFill>
                <a:prstClr val="black"/>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9" name="Slide Number Placeholder 5"/>
          <p:cNvSpPr>
            <a:spLocks noGrp="1"/>
          </p:cNvSpPr>
          <p:nvPr>
            <p:ph type="sldNum" sz="quarter" idx="12"/>
          </p:nvPr>
        </p:nvSpPr>
        <p:spPr/>
        <p:txBody>
          <a:bodyPr/>
          <a:lstStyle>
            <a:lvl1pPr>
              <a:defRPr/>
            </a:lvl1pPr>
          </a:lstStyle>
          <a:p>
            <a:pPr>
              <a:defRPr/>
            </a:pPr>
            <a:fld id="{E7D05EB5-362E-4E80-BA10-51D43EB1758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64242064"/>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2E118E1-F31F-445C-9B7A-941BE74A6544}" type="datetime1">
              <a:rPr lang="en-US">
                <a:solidFill>
                  <a:prstClr val="black"/>
                </a:solidFill>
              </a:rPr>
              <a:pPr>
                <a:defRPr/>
              </a:pPr>
              <a:t>3/5/2019</a:t>
            </a:fld>
            <a:endParaRPr lang="en-US">
              <a:solidFill>
                <a:prstClr val="black"/>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5" name="Slide Number Placeholder 5"/>
          <p:cNvSpPr>
            <a:spLocks noGrp="1"/>
          </p:cNvSpPr>
          <p:nvPr>
            <p:ph type="sldNum" sz="quarter" idx="12"/>
          </p:nvPr>
        </p:nvSpPr>
        <p:spPr/>
        <p:txBody>
          <a:bodyPr/>
          <a:lstStyle>
            <a:lvl1pPr>
              <a:defRPr/>
            </a:lvl1pPr>
          </a:lstStyle>
          <a:p>
            <a:pPr>
              <a:defRPr/>
            </a:pPr>
            <a:fld id="{DBD2180D-787F-4FAB-BA41-AC4026138F7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951895252"/>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Top Right">
    <p:spTree>
      <p:nvGrpSpPr>
        <p:cNvPr id="1" name=""/>
        <p:cNvGrpSpPr/>
        <p:nvPr/>
      </p:nvGrpSpPr>
      <p:grpSpPr>
        <a:xfrm>
          <a:off x="0" y="0"/>
          <a:ext cx="0" cy="0"/>
          <a:chOff x="0" y="0"/>
          <a:chExt cx="0" cy="0"/>
        </a:xfrm>
      </p:grpSpPr>
      <p:sp>
        <p:nvSpPr>
          <p:cNvPr id="2" name="Title 1"/>
          <p:cNvSpPr>
            <a:spLocks noGrp="1"/>
          </p:cNvSpPr>
          <p:nvPr>
            <p:ph type="title"/>
          </p:nvPr>
        </p:nvSpPr>
        <p:spPr>
          <a:xfrm>
            <a:off x="3352800" y="152400"/>
            <a:ext cx="5334000" cy="838200"/>
          </a:xfrm>
        </p:spPr>
        <p:txBody>
          <a:bodyPr>
            <a:normAutofit/>
          </a:bodyPr>
          <a:lstStyle>
            <a:lvl1pPr algn="r">
              <a:defRPr sz="3000"/>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D3B5FCC5-C63F-401A-BD9D-B669F3A82322}" type="datetime1">
              <a:rPr lang="en-US">
                <a:solidFill>
                  <a:prstClr val="black"/>
                </a:solidFill>
              </a:rPr>
              <a:pPr>
                <a:defRPr/>
              </a:pPr>
              <a:t>3/5/2019</a:t>
            </a:fld>
            <a:endParaRPr lang="en-US">
              <a:solidFill>
                <a:prstClr val="black"/>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5" name="Slide Number Placeholder 5"/>
          <p:cNvSpPr>
            <a:spLocks noGrp="1"/>
          </p:cNvSpPr>
          <p:nvPr>
            <p:ph type="sldNum" sz="quarter" idx="12"/>
          </p:nvPr>
        </p:nvSpPr>
        <p:spPr/>
        <p:txBody>
          <a:bodyPr/>
          <a:lstStyle>
            <a:lvl1pPr>
              <a:defRPr/>
            </a:lvl1pPr>
          </a:lstStyle>
          <a:p>
            <a:pPr>
              <a:defRPr/>
            </a:pPr>
            <a:fld id="{836A125E-DC6A-4D0B-A2B9-C176AF270FC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54373978"/>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A52439-2762-466D-9673-D4A568E173DE}" type="datetime1">
              <a:rPr lang="en-US">
                <a:solidFill>
                  <a:prstClr val="black"/>
                </a:solidFill>
              </a:rPr>
              <a:pPr>
                <a:defRPr/>
              </a:pPr>
              <a:t>3/5/2019</a:t>
            </a:fld>
            <a:endParaRPr lang="en-US">
              <a:solidFill>
                <a:prstClr val="black"/>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4" name="Slide Number Placeholder 5"/>
          <p:cNvSpPr>
            <a:spLocks noGrp="1"/>
          </p:cNvSpPr>
          <p:nvPr>
            <p:ph type="sldNum" sz="quarter" idx="12"/>
          </p:nvPr>
        </p:nvSpPr>
        <p:spPr/>
        <p:txBody>
          <a:bodyPr/>
          <a:lstStyle>
            <a:lvl1pPr>
              <a:defRPr/>
            </a:lvl1pPr>
          </a:lstStyle>
          <a:p>
            <a:pPr>
              <a:defRPr/>
            </a:pPr>
            <a:fld id="{23A6FD9F-BD41-47FF-B651-144D8DA9567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41974014"/>
      </p:ext>
    </p:extLst>
  </p:cSld>
  <p:clrMapOvr>
    <a:masterClrMapping/>
  </p:clrMapOvr>
  <p:transition spd="med">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with Ch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1143000"/>
            <a:ext cx="70104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1676400" y="1752600"/>
            <a:ext cx="7010400" cy="1143000"/>
          </a:xfrm>
        </p:spPr>
        <p:txBody>
          <a:bodyPr>
            <a:normAutofit/>
          </a:bodyPr>
          <a:lstStyle>
            <a:lvl1pPr>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Chart Placeholder 7"/>
          <p:cNvSpPr>
            <a:spLocks noGrp="1"/>
          </p:cNvSpPr>
          <p:nvPr>
            <p:ph type="chart" sz="quarter" idx="13"/>
          </p:nvPr>
        </p:nvSpPr>
        <p:spPr>
          <a:xfrm>
            <a:off x="1676400" y="2971800"/>
            <a:ext cx="7010400" cy="3352800"/>
          </a:xfrm>
        </p:spPr>
        <p:txBody>
          <a:bodyPr rtlCol="0">
            <a:normAutofit/>
          </a:bodyPr>
          <a:lstStyle/>
          <a:p>
            <a:pPr lvl="0"/>
            <a:endParaRPr lang="en-US" noProof="0" dirty="0"/>
          </a:p>
        </p:txBody>
      </p:sp>
      <p:sp>
        <p:nvSpPr>
          <p:cNvPr id="10" name="Text Placeholder 9"/>
          <p:cNvSpPr>
            <a:spLocks noGrp="1"/>
          </p:cNvSpPr>
          <p:nvPr>
            <p:ph type="body" sz="quarter" idx="14"/>
          </p:nvPr>
        </p:nvSpPr>
        <p:spPr>
          <a:xfrm>
            <a:off x="228600" y="1143000"/>
            <a:ext cx="1338944" cy="533400"/>
          </a:xfrm>
        </p:spPr>
        <p:txBody>
          <a:bodyPr lIns="0" tIns="0" rIns="0" bIns="0" anchor="ctr">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5"/>
          </p:nvPr>
        </p:nvSpPr>
        <p:spPr/>
        <p:txBody>
          <a:bodyPr/>
          <a:lstStyle>
            <a:lvl1pPr>
              <a:defRPr/>
            </a:lvl1pPr>
          </a:lstStyle>
          <a:p>
            <a:pPr>
              <a:defRPr/>
            </a:pPr>
            <a:fld id="{7C255E17-6C73-416A-AAA7-4CDAA9B80ED6}" type="datetime1">
              <a:rPr lang="en-US">
                <a:solidFill>
                  <a:prstClr val="black"/>
                </a:solidFill>
              </a:rPr>
              <a:pPr>
                <a:defRPr/>
              </a:pPr>
              <a:t>3/5/2019</a:t>
            </a:fld>
            <a:endParaRPr lang="en-US">
              <a:solidFill>
                <a:prstClr val="black"/>
              </a:solidFill>
            </a:endParaRPr>
          </a:p>
        </p:txBody>
      </p:sp>
      <p:sp>
        <p:nvSpPr>
          <p:cNvPr id="7" name="Footer Placeholder 4"/>
          <p:cNvSpPr>
            <a:spLocks noGrp="1"/>
          </p:cNvSpPr>
          <p:nvPr>
            <p:ph type="ftr" sz="quarter" idx="16"/>
          </p:nvPr>
        </p:nvSpPr>
        <p:spPr/>
        <p:txBody>
          <a:bodyPr/>
          <a:lstStyle>
            <a:lvl1pPr>
              <a:defRPr/>
            </a:lvl1pPr>
          </a:lstStyle>
          <a:p>
            <a:pPr>
              <a:defRPr/>
            </a:pPr>
            <a:endParaRPr lang="en-US">
              <a:solidFill>
                <a:prstClr val="black"/>
              </a:solidFill>
            </a:endParaRPr>
          </a:p>
        </p:txBody>
      </p:sp>
      <p:sp>
        <p:nvSpPr>
          <p:cNvPr id="9" name="Slide Number Placeholder 5"/>
          <p:cNvSpPr>
            <a:spLocks noGrp="1"/>
          </p:cNvSpPr>
          <p:nvPr>
            <p:ph type="sldNum" sz="quarter" idx="17"/>
          </p:nvPr>
        </p:nvSpPr>
        <p:spPr/>
        <p:txBody>
          <a:bodyPr/>
          <a:lstStyle>
            <a:lvl1pPr>
              <a:defRPr/>
            </a:lvl1pPr>
          </a:lstStyle>
          <a:p>
            <a:pPr>
              <a:defRPr/>
            </a:pPr>
            <a:fld id="{65EFC78A-7E0F-4A9D-A5A1-DD7CBDA8470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844110997"/>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with Chart_Al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67818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2514600" cy="4572000"/>
          </a:xfrm>
        </p:spPr>
        <p:txBody>
          <a:bodyPr>
            <a:normAutofit/>
          </a:bodyPr>
          <a:lstStyle>
            <a:lvl1pPr marL="228600" indent="-228600">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7315200" y="1143000"/>
            <a:ext cx="1371600" cy="533400"/>
          </a:xfrm>
        </p:spPr>
        <p:txBody>
          <a:bodyPr lIns="0" tIns="0" rIns="0" bIns="0" anchor="b">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8" name="Chart Placeholder 7"/>
          <p:cNvSpPr>
            <a:spLocks noGrp="1"/>
          </p:cNvSpPr>
          <p:nvPr>
            <p:ph type="chart" sz="quarter" idx="16"/>
          </p:nvPr>
        </p:nvSpPr>
        <p:spPr>
          <a:xfrm>
            <a:off x="3048000" y="1752600"/>
            <a:ext cx="5638800" cy="4572000"/>
          </a:xfrm>
        </p:spPr>
        <p:txBody>
          <a:bodyPr rtlCol="0">
            <a:normAutofit/>
          </a:bodyPr>
          <a:lstStyle/>
          <a:p>
            <a:pPr lvl="0"/>
            <a:endParaRPr lang="en-US" noProof="0"/>
          </a:p>
        </p:txBody>
      </p:sp>
      <p:sp>
        <p:nvSpPr>
          <p:cNvPr id="6" name="Date Placeholder 3"/>
          <p:cNvSpPr>
            <a:spLocks noGrp="1"/>
          </p:cNvSpPr>
          <p:nvPr>
            <p:ph type="dt" sz="half" idx="17"/>
          </p:nvPr>
        </p:nvSpPr>
        <p:spPr/>
        <p:txBody>
          <a:bodyPr/>
          <a:lstStyle>
            <a:lvl1pPr>
              <a:defRPr/>
            </a:lvl1pPr>
          </a:lstStyle>
          <a:p>
            <a:pPr>
              <a:defRPr/>
            </a:pPr>
            <a:fld id="{5E858BF2-EE98-43C2-88D6-AC89113486ED}" type="datetime1">
              <a:rPr lang="en-US">
                <a:solidFill>
                  <a:prstClr val="black"/>
                </a:solidFill>
              </a:rPr>
              <a:pPr>
                <a:defRPr/>
              </a:pPr>
              <a:t>3/5/2019</a:t>
            </a:fld>
            <a:endParaRPr lang="en-US">
              <a:solidFill>
                <a:prstClr val="black"/>
              </a:solidFill>
            </a:endParaRPr>
          </a:p>
        </p:txBody>
      </p:sp>
      <p:sp>
        <p:nvSpPr>
          <p:cNvPr id="7" name="Footer Placeholder 4"/>
          <p:cNvSpPr>
            <a:spLocks noGrp="1"/>
          </p:cNvSpPr>
          <p:nvPr>
            <p:ph type="ftr" sz="quarter" idx="18"/>
          </p:nvPr>
        </p:nvSpPr>
        <p:spPr/>
        <p:txBody>
          <a:bodyPr/>
          <a:lstStyle>
            <a:lvl1pPr>
              <a:defRPr/>
            </a:lvl1pPr>
          </a:lstStyle>
          <a:p>
            <a:pPr>
              <a:defRPr/>
            </a:pPr>
            <a:endParaRPr lang="en-US">
              <a:solidFill>
                <a:prstClr val="black"/>
              </a:solidFill>
            </a:endParaRPr>
          </a:p>
        </p:txBody>
      </p:sp>
      <p:sp>
        <p:nvSpPr>
          <p:cNvPr id="9" name="Slide Number Placeholder 5"/>
          <p:cNvSpPr>
            <a:spLocks noGrp="1"/>
          </p:cNvSpPr>
          <p:nvPr>
            <p:ph type="sldNum" sz="quarter" idx="19"/>
          </p:nvPr>
        </p:nvSpPr>
        <p:spPr/>
        <p:txBody>
          <a:bodyPr/>
          <a:lstStyle>
            <a:lvl1pPr>
              <a:defRPr/>
            </a:lvl1pPr>
          </a:lstStyle>
          <a:p>
            <a:pPr>
              <a:defRPr/>
            </a:pPr>
            <a:fld id="{DC051997-E69C-4D5E-8478-425EBCD5781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68114961"/>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with Table">
    <p:spTree>
      <p:nvGrpSpPr>
        <p:cNvPr id="1" name=""/>
        <p:cNvGrpSpPr/>
        <p:nvPr/>
      </p:nvGrpSpPr>
      <p:grpSpPr>
        <a:xfrm>
          <a:off x="0" y="0"/>
          <a:ext cx="0" cy="0"/>
          <a:chOff x="0" y="0"/>
          <a:chExt cx="0" cy="0"/>
        </a:xfrm>
      </p:grpSpPr>
      <p:sp>
        <p:nvSpPr>
          <p:cNvPr id="9" name="Table Placeholder 8"/>
          <p:cNvSpPr>
            <a:spLocks noGrp="1"/>
          </p:cNvSpPr>
          <p:nvPr>
            <p:ph type="tbl" sz="quarter" idx="15"/>
          </p:nvPr>
        </p:nvSpPr>
        <p:spPr>
          <a:xfrm>
            <a:off x="1752600" y="2971800"/>
            <a:ext cx="6934200" cy="3352800"/>
          </a:xfrm>
        </p:spPr>
        <p:txBody>
          <a:bodyPr rtlCol="0">
            <a:normAutofit/>
          </a:bodyPr>
          <a:lstStyle/>
          <a:p>
            <a:pPr lvl="0"/>
            <a:endParaRPr lang="en-US" noProof="0" dirty="0"/>
          </a:p>
        </p:txBody>
      </p:sp>
      <p:sp>
        <p:nvSpPr>
          <p:cNvPr id="2" name="Title 1"/>
          <p:cNvSpPr>
            <a:spLocks noGrp="1"/>
          </p:cNvSpPr>
          <p:nvPr>
            <p:ph type="title"/>
          </p:nvPr>
        </p:nvSpPr>
        <p:spPr>
          <a:xfrm>
            <a:off x="457200" y="1143000"/>
            <a:ext cx="82296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8229600" cy="1143000"/>
          </a:xfrm>
        </p:spPr>
        <p:txBody>
          <a:bodyPr>
            <a:normAutofit/>
          </a:bodyPr>
          <a:lstStyle>
            <a:lvl1pPr>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457200" y="2971800"/>
            <a:ext cx="1219200" cy="533400"/>
          </a:xfrm>
        </p:spPr>
        <p:txBody>
          <a:bodyPr lIns="0" tIns="0" rIns="0" bIns="0">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6"/>
          </p:nvPr>
        </p:nvSpPr>
        <p:spPr/>
        <p:txBody>
          <a:bodyPr/>
          <a:lstStyle>
            <a:lvl1pPr>
              <a:defRPr/>
            </a:lvl1pPr>
          </a:lstStyle>
          <a:p>
            <a:pPr>
              <a:defRPr/>
            </a:pPr>
            <a:fld id="{F50ED0D0-5734-46DB-9F89-9D424544FA55}" type="datetime1">
              <a:rPr lang="en-US">
                <a:solidFill>
                  <a:prstClr val="black"/>
                </a:solidFill>
              </a:rPr>
              <a:pPr>
                <a:defRPr/>
              </a:pPr>
              <a:t>3/5/2019</a:t>
            </a:fld>
            <a:endParaRPr lang="en-US">
              <a:solidFill>
                <a:prstClr val="black"/>
              </a:solidFill>
            </a:endParaRPr>
          </a:p>
        </p:txBody>
      </p:sp>
      <p:sp>
        <p:nvSpPr>
          <p:cNvPr id="7" name="Footer Placeholder 4"/>
          <p:cNvSpPr>
            <a:spLocks noGrp="1"/>
          </p:cNvSpPr>
          <p:nvPr>
            <p:ph type="ftr" sz="quarter" idx="17"/>
          </p:nvPr>
        </p:nvSpPr>
        <p:spPr/>
        <p:txBody>
          <a:bodyPr/>
          <a:lstStyle>
            <a:lvl1pPr>
              <a:defRPr/>
            </a:lvl1pPr>
          </a:lstStyle>
          <a:p>
            <a:pPr>
              <a:defRPr/>
            </a:pPr>
            <a:endParaRPr lang="en-US">
              <a:solidFill>
                <a:prstClr val="black"/>
              </a:solidFill>
            </a:endParaRPr>
          </a:p>
        </p:txBody>
      </p:sp>
      <p:sp>
        <p:nvSpPr>
          <p:cNvPr id="8" name="Slide Number Placeholder 5"/>
          <p:cNvSpPr>
            <a:spLocks noGrp="1"/>
          </p:cNvSpPr>
          <p:nvPr>
            <p:ph type="sldNum" sz="quarter" idx="18"/>
          </p:nvPr>
        </p:nvSpPr>
        <p:spPr/>
        <p:txBody>
          <a:bodyPr/>
          <a:lstStyle>
            <a:lvl1pPr>
              <a:defRPr/>
            </a:lvl1pPr>
          </a:lstStyle>
          <a:p>
            <a:pPr>
              <a:defRPr/>
            </a:pPr>
            <a:fld id="{DC0129B2-7041-4B8B-BD6F-19FA7A82528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313484032"/>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with Table_Alt">
    <p:spTree>
      <p:nvGrpSpPr>
        <p:cNvPr id="1" name=""/>
        <p:cNvGrpSpPr/>
        <p:nvPr/>
      </p:nvGrpSpPr>
      <p:grpSpPr>
        <a:xfrm>
          <a:off x="0" y="0"/>
          <a:ext cx="0" cy="0"/>
          <a:chOff x="0" y="0"/>
          <a:chExt cx="0" cy="0"/>
        </a:xfrm>
      </p:grpSpPr>
      <p:sp>
        <p:nvSpPr>
          <p:cNvPr id="9" name="Table Placeholder 8"/>
          <p:cNvSpPr>
            <a:spLocks noGrp="1"/>
          </p:cNvSpPr>
          <p:nvPr>
            <p:ph type="tbl" sz="quarter" idx="15"/>
          </p:nvPr>
        </p:nvSpPr>
        <p:spPr>
          <a:xfrm>
            <a:off x="3048000" y="1752600"/>
            <a:ext cx="5638800" cy="4572000"/>
          </a:xfrm>
        </p:spPr>
        <p:txBody>
          <a:bodyPr rtlCol="0">
            <a:normAutofit/>
          </a:bodyPr>
          <a:lstStyle/>
          <a:p>
            <a:pPr lvl="0"/>
            <a:endParaRPr lang="en-US" noProof="0" dirty="0"/>
          </a:p>
        </p:txBody>
      </p:sp>
      <p:sp>
        <p:nvSpPr>
          <p:cNvPr id="2" name="Title 1"/>
          <p:cNvSpPr>
            <a:spLocks noGrp="1"/>
          </p:cNvSpPr>
          <p:nvPr>
            <p:ph type="title"/>
          </p:nvPr>
        </p:nvSpPr>
        <p:spPr>
          <a:xfrm>
            <a:off x="457200" y="1143000"/>
            <a:ext cx="67818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2514600" cy="4572000"/>
          </a:xfrm>
        </p:spPr>
        <p:txBody>
          <a:bodyPr>
            <a:normAutofit/>
          </a:bodyPr>
          <a:lstStyle>
            <a:lvl1pPr marL="228600" indent="-228600">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7315200" y="1143000"/>
            <a:ext cx="1371600" cy="533400"/>
          </a:xfrm>
        </p:spPr>
        <p:txBody>
          <a:bodyPr lIns="0" tIns="0" rIns="0" bIns="0" anchor="b">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6"/>
          </p:nvPr>
        </p:nvSpPr>
        <p:spPr/>
        <p:txBody>
          <a:bodyPr/>
          <a:lstStyle>
            <a:lvl1pPr>
              <a:defRPr/>
            </a:lvl1pPr>
          </a:lstStyle>
          <a:p>
            <a:pPr>
              <a:defRPr/>
            </a:pPr>
            <a:fld id="{9913DAEC-5A71-43CC-8443-531928FD547D}" type="datetime1">
              <a:rPr lang="en-US">
                <a:solidFill>
                  <a:prstClr val="black"/>
                </a:solidFill>
              </a:rPr>
              <a:pPr>
                <a:defRPr/>
              </a:pPr>
              <a:t>3/5/2019</a:t>
            </a:fld>
            <a:endParaRPr lang="en-US">
              <a:solidFill>
                <a:prstClr val="black"/>
              </a:solidFill>
            </a:endParaRPr>
          </a:p>
        </p:txBody>
      </p:sp>
      <p:sp>
        <p:nvSpPr>
          <p:cNvPr id="7" name="Footer Placeholder 4"/>
          <p:cNvSpPr>
            <a:spLocks noGrp="1"/>
          </p:cNvSpPr>
          <p:nvPr>
            <p:ph type="ftr" sz="quarter" idx="17"/>
          </p:nvPr>
        </p:nvSpPr>
        <p:spPr/>
        <p:txBody>
          <a:bodyPr/>
          <a:lstStyle>
            <a:lvl1pPr>
              <a:defRPr/>
            </a:lvl1pPr>
          </a:lstStyle>
          <a:p>
            <a:pPr>
              <a:defRPr/>
            </a:pPr>
            <a:endParaRPr lang="en-US">
              <a:solidFill>
                <a:prstClr val="black"/>
              </a:solidFill>
            </a:endParaRPr>
          </a:p>
        </p:txBody>
      </p:sp>
      <p:sp>
        <p:nvSpPr>
          <p:cNvPr id="8" name="Slide Number Placeholder 5"/>
          <p:cNvSpPr>
            <a:spLocks noGrp="1"/>
          </p:cNvSpPr>
          <p:nvPr>
            <p:ph type="sldNum" sz="quarter" idx="18"/>
          </p:nvPr>
        </p:nvSpPr>
        <p:spPr/>
        <p:txBody>
          <a:bodyPr/>
          <a:lstStyle>
            <a:lvl1pPr>
              <a:defRPr/>
            </a:lvl1pPr>
          </a:lstStyle>
          <a:p>
            <a:pPr>
              <a:defRPr/>
            </a:pPr>
            <a:fld id="{0DBB3296-763B-40EC-83A6-F7C84454021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0583850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7EA666-6443-40D7-A160-64C0882E389C}" type="datetime1">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879899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1219200"/>
            <a:ext cx="5111750" cy="510540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514600"/>
            <a:ext cx="3008313" cy="3810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85AA00-75FA-4EAE-8185-ADB8AA7F0DBC}" type="datetime1">
              <a:rPr lang="en-US">
                <a:solidFill>
                  <a:prstClr val="black"/>
                </a:solidFill>
              </a:rPr>
              <a:pPr>
                <a:defRPr/>
              </a:pPr>
              <a:t>3/5/2019</a:t>
            </a:fld>
            <a:endParaRPr lang="en-US">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1AF8CF95-4F49-4F87-A2E4-E17D2FC593F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505352826"/>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143001"/>
            <a:ext cx="5486400" cy="358457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FF8E1A4-6ACE-4F54-A49F-A209D193AF0C}" type="datetime1">
              <a:rPr lang="en-US">
                <a:solidFill>
                  <a:prstClr val="black"/>
                </a:solidFill>
              </a:rPr>
              <a:pPr>
                <a:defRPr/>
              </a:pPr>
              <a:t>3/5/2019</a:t>
            </a:fld>
            <a:endParaRPr lang="en-US">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2DDCF038-7A15-45DA-A0D6-D1ABC8BC313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360728747"/>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09FE61-F761-4C57-8F1C-489C9545FA36}" type="datetime1">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2207728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4B4143-DB48-4F47-A5CE-02FBAD9B85B6}" type="datetime1">
              <a:rPr lang="en-US" smtClean="0"/>
              <a:t>3/5/2019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2592524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00556B-6782-4DF5-B4B5-9251ECB241C9}" type="datetime1">
              <a:rPr lang="en-US" smtClean="0"/>
              <a:t>3/5/2019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2414152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795E2-618E-4720-8132-CFB666261E3A}" type="datetime1">
              <a:rPr lang="en-US" smtClean="0"/>
              <a:t>3/5/2019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706161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C8722F-72AA-4338-938D-8E2B38CFC35B}" type="datetime1">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836111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E8B853-12F9-410D-A228-1D860721C33D}" type="datetime1">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1897175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hyperlink" Target="http://www.publichealthontario.ca/" TargetMode="Externa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1.png"/><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465844-571B-4FE8-8C81-F6A4C4FB7049}" type="datetime1">
              <a:rPr lang="en-US" smtClean="0"/>
              <a:t>3/5/2019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729EFC-03C9-41E6-9415-CCB26363A0EB}" type="slidenum">
              <a:rPr lang="en-US" smtClean="0"/>
              <a:t>‹#›</a:t>
            </a:fld>
            <a:endParaRPr lang="en-US"/>
          </a:p>
        </p:txBody>
      </p:sp>
    </p:spTree>
    <p:extLst>
      <p:ext uri="{BB962C8B-B14F-4D97-AF65-F5344CB8AC3E}">
        <p14:creationId xmlns:p14="http://schemas.microsoft.com/office/powerpoint/2010/main" val="554798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 id="2147483670" r:id="rId13"/>
    <p:sldLayoutId id="2147483671" r:id="rId14"/>
    <p:sldLayoutId id="2147483672" r:id="rId15"/>
    <p:sldLayoutId id="2147483673" r:id="rId1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1430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gray">
          <a:xfrm>
            <a:off x="457200" y="19050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2209800" y="6443663"/>
            <a:ext cx="990600" cy="234950"/>
          </a:xfrm>
          <a:prstGeom prst="rect">
            <a:avLst/>
          </a:prstGeom>
        </p:spPr>
        <p:txBody>
          <a:bodyPr vert="horz" lIns="91440" tIns="45720" rIns="91440" bIns="45720" rtlCol="0" anchor="ctr"/>
          <a:lstStyle>
            <a:lvl1pPr algn="l" fontAlgn="auto">
              <a:spcBef>
                <a:spcPts val="0"/>
              </a:spcBef>
              <a:spcAft>
                <a:spcPts val="0"/>
              </a:spcAft>
              <a:defRPr sz="1050" smtClean="0">
                <a:solidFill>
                  <a:schemeClr val="tx1"/>
                </a:solidFill>
                <a:latin typeface="+mn-lt"/>
                <a:cs typeface="+mn-cs"/>
              </a:defRPr>
            </a:lvl1pPr>
          </a:lstStyle>
          <a:p>
            <a:pPr>
              <a:defRPr/>
            </a:pPr>
            <a:fld id="{17BA12E7-1306-498D-85E5-4ACB8A96D4F1}" type="datetime1">
              <a:rPr lang="en-US">
                <a:solidFill>
                  <a:prstClr val="black"/>
                </a:solidFill>
              </a:rPr>
              <a:pPr>
                <a:defRPr/>
              </a:pPr>
              <a:t>3/5/2019</a:t>
            </a:fld>
            <a:endParaRPr lang="en-US">
              <a:solidFill>
                <a:prstClr val="black"/>
              </a:solidFill>
            </a:endParaRPr>
          </a:p>
        </p:txBody>
      </p:sp>
      <p:sp>
        <p:nvSpPr>
          <p:cNvPr id="5" name="Footer Placeholder 4"/>
          <p:cNvSpPr>
            <a:spLocks noGrp="1"/>
          </p:cNvSpPr>
          <p:nvPr>
            <p:ph type="ftr" sz="quarter" idx="3"/>
          </p:nvPr>
        </p:nvSpPr>
        <p:spPr>
          <a:xfrm>
            <a:off x="3276600" y="6443663"/>
            <a:ext cx="4495800" cy="234950"/>
          </a:xfrm>
          <a:prstGeom prst="rect">
            <a:avLst/>
          </a:prstGeom>
        </p:spPr>
        <p:txBody>
          <a:bodyPr vert="horz" lIns="91440" tIns="45720" rIns="91440" bIns="45720" rtlCol="0" anchor="ctr"/>
          <a:lstStyle>
            <a:lvl1pPr algn="ctr" fontAlgn="auto">
              <a:spcBef>
                <a:spcPts val="0"/>
              </a:spcBef>
              <a:spcAft>
                <a:spcPts val="0"/>
              </a:spcAft>
              <a:defRPr sz="1050">
                <a:solidFill>
                  <a:schemeClr val="tx1"/>
                </a:solidFill>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4"/>
          </p:nvPr>
        </p:nvSpPr>
        <p:spPr>
          <a:xfrm>
            <a:off x="7848600" y="6443663"/>
            <a:ext cx="838200" cy="234950"/>
          </a:xfrm>
          <a:prstGeom prst="rect">
            <a:avLst/>
          </a:prstGeom>
        </p:spPr>
        <p:txBody>
          <a:bodyPr vert="horz" lIns="91440" tIns="45720" rIns="91440" bIns="45720" rtlCol="0" anchor="ctr"/>
          <a:lstStyle>
            <a:lvl1pPr algn="r" fontAlgn="auto">
              <a:spcBef>
                <a:spcPts val="0"/>
              </a:spcBef>
              <a:spcAft>
                <a:spcPts val="0"/>
              </a:spcAft>
              <a:defRPr sz="1050" b="1" smtClean="0">
                <a:solidFill>
                  <a:schemeClr val="tx1"/>
                </a:solidFill>
                <a:latin typeface="+mn-lt"/>
                <a:cs typeface="+mn-cs"/>
              </a:defRPr>
            </a:lvl1pPr>
          </a:lstStyle>
          <a:p>
            <a:pPr>
              <a:defRPr/>
            </a:pPr>
            <a:fld id="{DFA73D98-DD5D-43D0-A496-65C2077B2BAE}" type="slidenum">
              <a:rPr lang="en-US">
                <a:solidFill>
                  <a:prstClr val="black"/>
                </a:solidFill>
              </a:rPr>
              <a:pPr>
                <a:defRPr/>
              </a:pPr>
              <a:t>‹#›</a:t>
            </a:fld>
            <a:endParaRPr lang="en-US">
              <a:solidFill>
                <a:prstClr val="black"/>
              </a:solidFill>
            </a:endParaRPr>
          </a:p>
        </p:txBody>
      </p:sp>
      <p:pic>
        <p:nvPicPr>
          <p:cNvPr id="1031" name="Picture 2"/>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28600" y="228600"/>
            <a:ext cx="29718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hlinkClick r:id="rId18"/>
          </p:cNvPr>
          <p:cNvSpPr txBox="1"/>
          <p:nvPr userDrawn="1"/>
        </p:nvSpPr>
        <p:spPr>
          <a:xfrm>
            <a:off x="381000" y="6425244"/>
            <a:ext cx="1503938" cy="261610"/>
          </a:xfrm>
          <a:prstGeom prst="rect">
            <a:avLst/>
          </a:prstGeom>
          <a:noFill/>
        </p:spPr>
        <p:txBody>
          <a:bodyPr wrap="none" rtlCol="0">
            <a:spAutoFit/>
          </a:bodyPr>
          <a:lstStyle/>
          <a:p>
            <a:pPr fontAlgn="base">
              <a:spcBef>
                <a:spcPct val="0"/>
              </a:spcBef>
              <a:spcAft>
                <a:spcPct val="0"/>
              </a:spcAft>
            </a:pPr>
            <a:r>
              <a:rPr lang="en-CA" sz="1100" dirty="0" smtClean="0">
                <a:solidFill>
                  <a:prstClr val="black"/>
                </a:solidFill>
                <a:cs typeface="Arial" charset="0"/>
              </a:rPr>
              <a:t>PublicHealthOntario.ca</a:t>
            </a:r>
          </a:p>
        </p:txBody>
      </p:sp>
    </p:spTree>
    <p:extLst>
      <p:ext uri="{BB962C8B-B14F-4D97-AF65-F5344CB8AC3E}">
        <p14:creationId xmlns:p14="http://schemas.microsoft.com/office/powerpoint/2010/main" val="2885846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ransition spd="med">
    <p:fade/>
  </p:transition>
  <p:timing>
    <p:tnLst>
      <p:par>
        <p:cTn id="1" dur="indefinite" restart="never" nodeType="tmRoot"/>
      </p:par>
    </p:tnLst>
  </p:timing>
  <p:hf hdr="0" ftr="0" dt="0"/>
  <p:txStyles>
    <p:titleStyle>
      <a:lvl1pPr algn="l" rtl="0" fontAlgn="base">
        <a:spcBef>
          <a:spcPct val="0"/>
        </a:spcBef>
        <a:spcAft>
          <a:spcPct val="0"/>
        </a:spcAft>
        <a:defRPr sz="3200" kern="1200">
          <a:solidFill>
            <a:schemeClr val="tx1"/>
          </a:solidFill>
          <a:latin typeface="+mj-lt"/>
          <a:ea typeface="+mj-ea"/>
          <a:cs typeface="+mj-cs"/>
        </a:defRPr>
      </a:lvl1pPr>
      <a:lvl2pPr algn="l" rtl="0" fontAlgn="base">
        <a:spcBef>
          <a:spcPct val="0"/>
        </a:spcBef>
        <a:spcAft>
          <a:spcPct val="0"/>
        </a:spcAft>
        <a:defRPr sz="3200">
          <a:solidFill>
            <a:schemeClr val="tx1"/>
          </a:solidFill>
          <a:latin typeface="Calibri" pitchFamily="34" charset="0"/>
        </a:defRPr>
      </a:lvl2pPr>
      <a:lvl3pPr algn="l" rtl="0" fontAlgn="base">
        <a:spcBef>
          <a:spcPct val="0"/>
        </a:spcBef>
        <a:spcAft>
          <a:spcPct val="0"/>
        </a:spcAft>
        <a:defRPr sz="3200">
          <a:solidFill>
            <a:schemeClr val="tx1"/>
          </a:solidFill>
          <a:latin typeface="Calibri" pitchFamily="34" charset="0"/>
        </a:defRPr>
      </a:lvl3pPr>
      <a:lvl4pPr algn="l" rtl="0" fontAlgn="base">
        <a:spcBef>
          <a:spcPct val="0"/>
        </a:spcBef>
        <a:spcAft>
          <a:spcPct val="0"/>
        </a:spcAft>
        <a:defRPr sz="3200">
          <a:solidFill>
            <a:schemeClr val="tx1"/>
          </a:solidFill>
          <a:latin typeface="Calibri" pitchFamily="34" charset="0"/>
        </a:defRPr>
      </a:lvl4pPr>
      <a:lvl5pPr algn="l" rtl="0" fontAlgn="base">
        <a:spcBef>
          <a:spcPct val="0"/>
        </a:spcBef>
        <a:spcAft>
          <a:spcPct val="0"/>
        </a:spcAft>
        <a:defRPr sz="3200">
          <a:solidFill>
            <a:schemeClr val="tx1"/>
          </a:solidFill>
          <a:latin typeface="Calibri" pitchFamily="34" charset="0"/>
        </a:defRPr>
      </a:lvl5pPr>
      <a:lvl6pPr marL="457200" algn="l" rtl="0" fontAlgn="base">
        <a:spcBef>
          <a:spcPct val="0"/>
        </a:spcBef>
        <a:spcAft>
          <a:spcPct val="0"/>
        </a:spcAft>
        <a:defRPr sz="3200">
          <a:solidFill>
            <a:schemeClr val="tx1"/>
          </a:solidFill>
          <a:latin typeface="Calibri" pitchFamily="34" charset="0"/>
        </a:defRPr>
      </a:lvl6pPr>
      <a:lvl7pPr marL="914400" algn="l" rtl="0" fontAlgn="base">
        <a:spcBef>
          <a:spcPct val="0"/>
        </a:spcBef>
        <a:spcAft>
          <a:spcPct val="0"/>
        </a:spcAft>
        <a:defRPr sz="3200">
          <a:solidFill>
            <a:schemeClr val="tx1"/>
          </a:solidFill>
          <a:latin typeface="Calibri" pitchFamily="34" charset="0"/>
        </a:defRPr>
      </a:lvl7pPr>
      <a:lvl8pPr marL="1371600" algn="l" rtl="0" fontAlgn="base">
        <a:spcBef>
          <a:spcPct val="0"/>
        </a:spcBef>
        <a:spcAft>
          <a:spcPct val="0"/>
        </a:spcAft>
        <a:defRPr sz="3200">
          <a:solidFill>
            <a:schemeClr val="tx1"/>
          </a:solidFill>
          <a:latin typeface="Calibri" pitchFamily="34" charset="0"/>
        </a:defRPr>
      </a:lvl8pPr>
      <a:lvl9pPr marL="1828800" algn="l" rtl="0" fontAlgn="base">
        <a:spcBef>
          <a:spcPct val="0"/>
        </a:spcBef>
        <a:spcAft>
          <a:spcPct val="0"/>
        </a:spcAft>
        <a:defRPr sz="3200">
          <a:solidFill>
            <a:schemeClr val="tx1"/>
          </a:solidFill>
          <a:latin typeface="Calibri" pitchFamily="34" charset="0"/>
        </a:defRPr>
      </a:lvl9pPr>
    </p:titleStyle>
    <p:bodyStyle>
      <a:lvl1pPr marL="282575" indent="-282575" algn="l" rtl="0" fontAlgn="base">
        <a:spcBef>
          <a:spcPts val="1200"/>
        </a:spcBef>
        <a:spcAft>
          <a:spcPct val="0"/>
        </a:spcAft>
        <a:buClr>
          <a:schemeClr val="accent2"/>
        </a:buClr>
        <a:buFont typeface="Arial" charset="0"/>
        <a:buChar char="•"/>
        <a:defRPr sz="2400" kern="1200">
          <a:solidFill>
            <a:schemeClr val="tx1"/>
          </a:solidFill>
          <a:latin typeface="+mn-lt"/>
          <a:ea typeface="+mn-ea"/>
          <a:cs typeface="+mn-cs"/>
        </a:defRPr>
      </a:lvl1pPr>
      <a:lvl2pPr marL="579438" indent="-285750" algn="l" rtl="0" fontAlgn="base">
        <a:spcBef>
          <a:spcPct val="20000"/>
        </a:spcBef>
        <a:spcAft>
          <a:spcPct val="0"/>
        </a:spcAft>
        <a:buClr>
          <a:srgbClr val="80A3B7"/>
        </a:buClr>
        <a:buFont typeface="Arial" charset="0"/>
        <a:buChar char="•"/>
        <a:defRPr sz="2000" kern="1200">
          <a:solidFill>
            <a:schemeClr val="tx1"/>
          </a:solidFill>
          <a:latin typeface="+mn-lt"/>
          <a:ea typeface="+mn-ea"/>
          <a:cs typeface="+mn-cs"/>
        </a:defRPr>
      </a:lvl2pPr>
      <a:lvl3pPr marL="804863" indent="-228600" algn="l" rtl="0" fontAlgn="base">
        <a:spcBef>
          <a:spcPct val="20000"/>
        </a:spcBef>
        <a:spcAft>
          <a:spcPct val="0"/>
        </a:spcAft>
        <a:buClr>
          <a:srgbClr val="80A3B7"/>
        </a:buClr>
        <a:buFont typeface="Arial" charset="0"/>
        <a:buChar char="•"/>
        <a:defRPr kern="1200">
          <a:solidFill>
            <a:schemeClr val="tx1"/>
          </a:solidFill>
          <a:latin typeface="+mn-lt"/>
          <a:ea typeface="+mn-ea"/>
          <a:cs typeface="+mn-cs"/>
        </a:defRPr>
      </a:lvl3pPr>
      <a:lvl4pPr marL="1033463" indent="-228600" algn="l" rtl="0" fontAlgn="base">
        <a:spcBef>
          <a:spcPct val="20000"/>
        </a:spcBef>
        <a:spcAft>
          <a:spcPct val="0"/>
        </a:spcAft>
        <a:buFont typeface="Arial" charset="0"/>
        <a:buChar char="•"/>
        <a:defRPr sz="1600" kern="1200">
          <a:solidFill>
            <a:schemeClr val="tx1"/>
          </a:solidFill>
          <a:latin typeface="+mn-lt"/>
          <a:ea typeface="+mn-ea"/>
          <a:cs typeface="+mn-cs"/>
        </a:defRPr>
      </a:lvl4pPr>
      <a:lvl5pPr marL="1262063" indent="-228600" algn="l" rtl="0" fontAlgn="base">
        <a:spcBef>
          <a:spcPct val="20000"/>
        </a:spcBef>
        <a:spcAft>
          <a:spcPct val="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6.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4.jpg"/><Relationship Id="rId5" Type="http://schemas.openxmlformats.org/officeDocument/2006/relationships/tags" Target="../tags/tag5.xml"/><Relationship Id="rId10" Type="http://schemas.openxmlformats.org/officeDocument/2006/relationships/notesSlide" Target="../notesSlides/notesSlide1.xml"/><Relationship Id="rId4" Type="http://schemas.openxmlformats.org/officeDocument/2006/relationships/tags" Target="../tags/tag4.xml"/><Relationship Id="rId9" Type="http://schemas.openxmlformats.org/officeDocument/2006/relationships/slideLayout" Target="../slideLayouts/slideLayout1.xm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69.xml"/><Relationship Id="rId7" Type="http://schemas.openxmlformats.org/officeDocument/2006/relationships/tags" Target="../tags/tag73.xml"/><Relationship Id="rId12" Type="http://schemas.openxmlformats.org/officeDocument/2006/relationships/image" Target="../media/image5.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image" Target="../media/image9.png"/><Relationship Id="rId5" Type="http://schemas.openxmlformats.org/officeDocument/2006/relationships/tags" Target="../tags/tag71.xml"/><Relationship Id="rId10" Type="http://schemas.openxmlformats.org/officeDocument/2006/relationships/image" Target="../media/image16.jpg"/><Relationship Id="rId4" Type="http://schemas.openxmlformats.org/officeDocument/2006/relationships/tags" Target="../tags/tag70.xml"/><Relationship Id="rId9"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tags" Target="../tags/tag81.xml"/><Relationship Id="rId13" Type="http://schemas.openxmlformats.org/officeDocument/2006/relationships/tags" Target="../tags/tag86.xml"/><Relationship Id="rId18" Type="http://schemas.openxmlformats.org/officeDocument/2006/relationships/tags" Target="../tags/tag91.xml"/><Relationship Id="rId26" Type="http://schemas.openxmlformats.org/officeDocument/2006/relationships/image" Target="../media/image20.png"/><Relationship Id="rId3" Type="http://schemas.openxmlformats.org/officeDocument/2006/relationships/tags" Target="../tags/tag76.xml"/><Relationship Id="rId21" Type="http://schemas.openxmlformats.org/officeDocument/2006/relationships/notesSlide" Target="../notesSlides/notesSlide11.xml"/><Relationship Id="rId7" Type="http://schemas.openxmlformats.org/officeDocument/2006/relationships/tags" Target="../tags/tag80.xml"/><Relationship Id="rId12" Type="http://schemas.openxmlformats.org/officeDocument/2006/relationships/tags" Target="../tags/tag85.xml"/><Relationship Id="rId17" Type="http://schemas.openxmlformats.org/officeDocument/2006/relationships/tags" Target="../tags/tag90.xml"/><Relationship Id="rId25" Type="http://schemas.openxmlformats.org/officeDocument/2006/relationships/image" Target="../media/image19.png"/><Relationship Id="rId2" Type="http://schemas.openxmlformats.org/officeDocument/2006/relationships/tags" Target="../tags/tag75.xml"/><Relationship Id="rId16" Type="http://schemas.openxmlformats.org/officeDocument/2006/relationships/tags" Target="../tags/tag89.xml"/><Relationship Id="rId20" Type="http://schemas.openxmlformats.org/officeDocument/2006/relationships/slideLayout" Target="../slideLayouts/slideLayout1.xml"/><Relationship Id="rId29" Type="http://schemas.openxmlformats.org/officeDocument/2006/relationships/image" Target="../media/image23.png"/><Relationship Id="rId1" Type="http://schemas.openxmlformats.org/officeDocument/2006/relationships/tags" Target="../tags/tag74.xml"/><Relationship Id="rId6" Type="http://schemas.openxmlformats.org/officeDocument/2006/relationships/tags" Target="../tags/tag79.xml"/><Relationship Id="rId11" Type="http://schemas.openxmlformats.org/officeDocument/2006/relationships/tags" Target="../tags/tag84.xml"/><Relationship Id="rId24" Type="http://schemas.openxmlformats.org/officeDocument/2006/relationships/image" Target="../media/image18.png"/><Relationship Id="rId5" Type="http://schemas.openxmlformats.org/officeDocument/2006/relationships/tags" Target="../tags/tag78.xml"/><Relationship Id="rId15" Type="http://schemas.openxmlformats.org/officeDocument/2006/relationships/tags" Target="../tags/tag88.xml"/><Relationship Id="rId23" Type="http://schemas.openxmlformats.org/officeDocument/2006/relationships/image" Target="../media/image9.png"/><Relationship Id="rId28" Type="http://schemas.openxmlformats.org/officeDocument/2006/relationships/image" Target="../media/image22.png"/><Relationship Id="rId10" Type="http://schemas.openxmlformats.org/officeDocument/2006/relationships/tags" Target="../tags/tag83.xml"/><Relationship Id="rId19" Type="http://schemas.openxmlformats.org/officeDocument/2006/relationships/tags" Target="../tags/tag92.xml"/><Relationship Id="rId4" Type="http://schemas.openxmlformats.org/officeDocument/2006/relationships/tags" Target="../tags/tag77.xml"/><Relationship Id="rId9" Type="http://schemas.openxmlformats.org/officeDocument/2006/relationships/tags" Target="../tags/tag82.xml"/><Relationship Id="rId14" Type="http://schemas.openxmlformats.org/officeDocument/2006/relationships/tags" Target="../tags/tag87.xml"/><Relationship Id="rId22" Type="http://schemas.openxmlformats.org/officeDocument/2006/relationships/image" Target="../media/image17.jpg"/><Relationship Id="rId27" Type="http://schemas.openxmlformats.org/officeDocument/2006/relationships/image" Target="../media/image21.png"/><Relationship Id="rId30"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tags" Target="../tags/tag100.xml"/><Relationship Id="rId13" Type="http://schemas.openxmlformats.org/officeDocument/2006/relationships/tags" Target="../tags/tag105.xml"/><Relationship Id="rId18" Type="http://schemas.openxmlformats.org/officeDocument/2006/relationships/tags" Target="../tags/tag110.xml"/><Relationship Id="rId26" Type="http://schemas.openxmlformats.org/officeDocument/2006/relationships/image" Target="../media/image21.png"/><Relationship Id="rId3" Type="http://schemas.openxmlformats.org/officeDocument/2006/relationships/tags" Target="../tags/tag95.xml"/><Relationship Id="rId21" Type="http://schemas.openxmlformats.org/officeDocument/2006/relationships/image" Target="../media/image17.jpg"/><Relationship Id="rId7" Type="http://schemas.openxmlformats.org/officeDocument/2006/relationships/tags" Target="../tags/tag99.xml"/><Relationship Id="rId12" Type="http://schemas.openxmlformats.org/officeDocument/2006/relationships/tags" Target="../tags/tag104.xml"/><Relationship Id="rId17" Type="http://schemas.openxmlformats.org/officeDocument/2006/relationships/tags" Target="../tags/tag109.xml"/><Relationship Id="rId25" Type="http://schemas.openxmlformats.org/officeDocument/2006/relationships/image" Target="../media/image26.png"/><Relationship Id="rId2" Type="http://schemas.openxmlformats.org/officeDocument/2006/relationships/tags" Target="../tags/tag94.xml"/><Relationship Id="rId16" Type="http://schemas.openxmlformats.org/officeDocument/2006/relationships/tags" Target="../tags/tag108.xml"/><Relationship Id="rId20" Type="http://schemas.openxmlformats.org/officeDocument/2006/relationships/notesSlide" Target="../notesSlides/notesSlide12.xml"/><Relationship Id="rId29" Type="http://schemas.openxmlformats.org/officeDocument/2006/relationships/image" Target="../media/image5.png"/><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tags" Target="../tags/tag103.xml"/><Relationship Id="rId24" Type="http://schemas.openxmlformats.org/officeDocument/2006/relationships/image" Target="../media/image25.png"/><Relationship Id="rId5" Type="http://schemas.openxmlformats.org/officeDocument/2006/relationships/tags" Target="../tags/tag97.xml"/><Relationship Id="rId15" Type="http://schemas.openxmlformats.org/officeDocument/2006/relationships/tags" Target="../tags/tag107.xml"/><Relationship Id="rId23" Type="http://schemas.openxmlformats.org/officeDocument/2006/relationships/image" Target="../media/image24.png"/><Relationship Id="rId28" Type="http://schemas.openxmlformats.org/officeDocument/2006/relationships/image" Target="../media/image23.png"/><Relationship Id="rId10" Type="http://schemas.openxmlformats.org/officeDocument/2006/relationships/tags" Target="../tags/tag102.xml"/><Relationship Id="rId19" Type="http://schemas.openxmlformats.org/officeDocument/2006/relationships/slideLayout" Target="../slideLayouts/slideLayout1.xml"/><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tags" Target="../tags/tag106.xml"/><Relationship Id="rId22" Type="http://schemas.openxmlformats.org/officeDocument/2006/relationships/image" Target="../media/image9.png"/><Relationship Id="rId27"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tags" Target="../tags/tag118.xml"/><Relationship Id="rId13" Type="http://schemas.openxmlformats.org/officeDocument/2006/relationships/tags" Target="../tags/tag123.xml"/><Relationship Id="rId18" Type="http://schemas.openxmlformats.org/officeDocument/2006/relationships/tags" Target="../tags/tag128.xml"/><Relationship Id="rId26" Type="http://schemas.openxmlformats.org/officeDocument/2006/relationships/image" Target="../media/image29.png"/><Relationship Id="rId3" Type="http://schemas.openxmlformats.org/officeDocument/2006/relationships/tags" Target="../tags/tag113.xml"/><Relationship Id="rId21" Type="http://schemas.openxmlformats.org/officeDocument/2006/relationships/image" Target="../media/image17.jpg"/><Relationship Id="rId7" Type="http://schemas.openxmlformats.org/officeDocument/2006/relationships/tags" Target="../tags/tag117.xml"/><Relationship Id="rId12" Type="http://schemas.openxmlformats.org/officeDocument/2006/relationships/tags" Target="../tags/tag122.xml"/><Relationship Id="rId17" Type="http://schemas.openxmlformats.org/officeDocument/2006/relationships/tags" Target="../tags/tag127.xml"/><Relationship Id="rId25" Type="http://schemas.openxmlformats.org/officeDocument/2006/relationships/image" Target="../media/image28.png"/><Relationship Id="rId2" Type="http://schemas.openxmlformats.org/officeDocument/2006/relationships/tags" Target="../tags/tag112.xml"/><Relationship Id="rId16" Type="http://schemas.openxmlformats.org/officeDocument/2006/relationships/tags" Target="../tags/tag126.xml"/><Relationship Id="rId20" Type="http://schemas.openxmlformats.org/officeDocument/2006/relationships/notesSlide" Target="../notesSlides/notesSlide13.xml"/><Relationship Id="rId29" Type="http://schemas.openxmlformats.org/officeDocument/2006/relationships/image" Target="../media/image5.png"/><Relationship Id="rId1" Type="http://schemas.openxmlformats.org/officeDocument/2006/relationships/tags" Target="../tags/tag111.xml"/><Relationship Id="rId6" Type="http://schemas.openxmlformats.org/officeDocument/2006/relationships/tags" Target="../tags/tag116.xml"/><Relationship Id="rId11" Type="http://schemas.openxmlformats.org/officeDocument/2006/relationships/tags" Target="../tags/tag121.xml"/><Relationship Id="rId24" Type="http://schemas.openxmlformats.org/officeDocument/2006/relationships/image" Target="../media/image22.png"/><Relationship Id="rId5" Type="http://schemas.openxmlformats.org/officeDocument/2006/relationships/tags" Target="../tags/tag115.xml"/><Relationship Id="rId15" Type="http://schemas.openxmlformats.org/officeDocument/2006/relationships/tags" Target="../tags/tag125.xml"/><Relationship Id="rId23" Type="http://schemas.openxmlformats.org/officeDocument/2006/relationships/image" Target="../media/image27.png"/><Relationship Id="rId28" Type="http://schemas.openxmlformats.org/officeDocument/2006/relationships/image" Target="../media/image21.png"/><Relationship Id="rId10" Type="http://schemas.openxmlformats.org/officeDocument/2006/relationships/tags" Target="../tags/tag120.xml"/><Relationship Id="rId19" Type="http://schemas.openxmlformats.org/officeDocument/2006/relationships/slideLayout" Target="../slideLayouts/slideLayout1.xml"/><Relationship Id="rId4" Type="http://schemas.openxmlformats.org/officeDocument/2006/relationships/tags" Target="../tags/tag114.xml"/><Relationship Id="rId9" Type="http://schemas.openxmlformats.org/officeDocument/2006/relationships/tags" Target="../tags/tag119.xml"/><Relationship Id="rId14" Type="http://schemas.openxmlformats.org/officeDocument/2006/relationships/tags" Target="../tags/tag124.xml"/><Relationship Id="rId22" Type="http://schemas.openxmlformats.org/officeDocument/2006/relationships/image" Target="../media/image9.png"/><Relationship Id="rId27"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31.xml"/><Relationship Id="rId7" Type="http://schemas.openxmlformats.org/officeDocument/2006/relationships/tags" Target="../tags/tag135.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tags" Target="../tags/tag134.xml"/><Relationship Id="rId11" Type="http://schemas.openxmlformats.org/officeDocument/2006/relationships/image" Target="../media/image30.png"/><Relationship Id="rId5" Type="http://schemas.openxmlformats.org/officeDocument/2006/relationships/tags" Target="../tags/tag133.xml"/><Relationship Id="rId10" Type="http://schemas.openxmlformats.org/officeDocument/2006/relationships/image" Target="../media/image9.png"/><Relationship Id="rId4" Type="http://schemas.openxmlformats.org/officeDocument/2006/relationships/tags" Target="../tags/tag132.xml"/><Relationship Id="rId9"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tags" Target="../tags/tag143.xml"/><Relationship Id="rId3" Type="http://schemas.openxmlformats.org/officeDocument/2006/relationships/tags" Target="../tags/tag138.xml"/><Relationship Id="rId7" Type="http://schemas.openxmlformats.org/officeDocument/2006/relationships/tags" Target="../tags/tag142.xml"/><Relationship Id="rId12" Type="http://schemas.openxmlformats.org/officeDocument/2006/relationships/image" Target="../media/image9.png"/><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tags" Target="../tags/tag141.xml"/><Relationship Id="rId11" Type="http://schemas.openxmlformats.org/officeDocument/2006/relationships/image" Target="../media/image31.jpg"/><Relationship Id="rId5" Type="http://schemas.openxmlformats.org/officeDocument/2006/relationships/tags" Target="../tags/tag140.xml"/><Relationship Id="rId10" Type="http://schemas.openxmlformats.org/officeDocument/2006/relationships/notesSlide" Target="../notesSlides/notesSlide15.xml"/><Relationship Id="rId4" Type="http://schemas.openxmlformats.org/officeDocument/2006/relationships/tags" Target="../tags/tag139.xml"/><Relationship Id="rId9"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image" Target="../media/image5.png"/><Relationship Id="rId3" Type="http://schemas.openxmlformats.org/officeDocument/2006/relationships/tags" Target="../tags/tag146.xml"/><Relationship Id="rId7" Type="http://schemas.openxmlformats.org/officeDocument/2006/relationships/tags" Target="../tags/tag148.xml"/><Relationship Id="rId12" Type="http://schemas.openxmlformats.org/officeDocument/2006/relationships/image" Target="../media/image32.png"/><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tags" Target="../tags/tag147.xml"/><Relationship Id="rId11" Type="http://schemas.openxmlformats.org/officeDocument/2006/relationships/image" Target="../media/image9.png"/><Relationship Id="rId5" Type="http://schemas.openxmlformats.org/officeDocument/2006/relationships/video" Target="../media/media1.wmv"/><Relationship Id="rId10" Type="http://schemas.openxmlformats.org/officeDocument/2006/relationships/notesSlide" Target="../notesSlides/notesSlide16.xml"/><Relationship Id="rId4" Type="http://schemas.microsoft.com/office/2007/relationships/media" Target="../media/media1.wmv"/><Relationship Id="rId9"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image" Target="../media/image5.png"/><Relationship Id="rId3" Type="http://schemas.openxmlformats.org/officeDocument/2006/relationships/tags" Target="../tags/tag152.xml"/><Relationship Id="rId7" Type="http://schemas.openxmlformats.org/officeDocument/2006/relationships/tags" Target="../tags/tag154.xml"/><Relationship Id="rId12" Type="http://schemas.openxmlformats.org/officeDocument/2006/relationships/image" Target="../media/image32.png"/><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3.xml"/><Relationship Id="rId11" Type="http://schemas.openxmlformats.org/officeDocument/2006/relationships/image" Target="../media/image9.png"/><Relationship Id="rId5" Type="http://schemas.openxmlformats.org/officeDocument/2006/relationships/video" Target="../media/media2.wmv"/><Relationship Id="rId10" Type="http://schemas.openxmlformats.org/officeDocument/2006/relationships/notesSlide" Target="../notesSlides/notesSlide17.xml"/><Relationship Id="rId4" Type="http://schemas.microsoft.com/office/2007/relationships/media" Target="../media/media2.wmv"/><Relationship Id="rId9"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tags" Target="../tags/tag163.xml"/><Relationship Id="rId13" Type="http://schemas.openxmlformats.org/officeDocument/2006/relationships/tags" Target="../tags/tag168.xml"/><Relationship Id="rId18" Type="http://schemas.openxmlformats.org/officeDocument/2006/relationships/slideLayout" Target="../slideLayouts/slideLayout1.xml"/><Relationship Id="rId26" Type="http://schemas.openxmlformats.org/officeDocument/2006/relationships/image" Target="../media/image5.png"/><Relationship Id="rId3" Type="http://schemas.openxmlformats.org/officeDocument/2006/relationships/tags" Target="../tags/tag158.xml"/><Relationship Id="rId21" Type="http://schemas.openxmlformats.org/officeDocument/2006/relationships/image" Target="../media/image9.png"/><Relationship Id="rId7" Type="http://schemas.openxmlformats.org/officeDocument/2006/relationships/tags" Target="../tags/tag162.xml"/><Relationship Id="rId12" Type="http://schemas.openxmlformats.org/officeDocument/2006/relationships/tags" Target="../tags/tag167.xml"/><Relationship Id="rId17" Type="http://schemas.openxmlformats.org/officeDocument/2006/relationships/tags" Target="../tags/tag172.xml"/><Relationship Id="rId25" Type="http://schemas.openxmlformats.org/officeDocument/2006/relationships/image" Target="../media/image36.png"/><Relationship Id="rId2" Type="http://schemas.openxmlformats.org/officeDocument/2006/relationships/tags" Target="../tags/tag157.xml"/><Relationship Id="rId16" Type="http://schemas.openxmlformats.org/officeDocument/2006/relationships/tags" Target="../tags/tag171.xml"/><Relationship Id="rId20" Type="http://schemas.openxmlformats.org/officeDocument/2006/relationships/image" Target="../media/image17.jpg"/><Relationship Id="rId1" Type="http://schemas.openxmlformats.org/officeDocument/2006/relationships/tags" Target="../tags/tag156.xml"/><Relationship Id="rId6" Type="http://schemas.openxmlformats.org/officeDocument/2006/relationships/tags" Target="../tags/tag161.xml"/><Relationship Id="rId11" Type="http://schemas.openxmlformats.org/officeDocument/2006/relationships/tags" Target="../tags/tag166.xml"/><Relationship Id="rId24" Type="http://schemas.openxmlformats.org/officeDocument/2006/relationships/image" Target="../media/image35.png"/><Relationship Id="rId5" Type="http://schemas.openxmlformats.org/officeDocument/2006/relationships/tags" Target="../tags/tag160.xml"/><Relationship Id="rId15" Type="http://schemas.openxmlformats.org/officeDocument/2006/relationships/tags" Target="../tags/tag170.xml"/><Relationship Id="rId23" Type="http://schemas.openxmlformats.org/officeDocument/2006/relationships/image" Target="../media/image34.png"/><Relationship Id="rId10" Type="http://schemas.openxmlformats.org/officeDocument/2006/relationships/tags" Target="../tags/tag165.xml"/><Relationship Id="rId19" Type="http://schemas.openxmlformats.org/officeDocument/2006/relationships/notesSlide" Target="../notesSlides/notesSlide18.xml"/><Relationship Id="rId4" Type="http://schemas.openxmlformats.org/officeDocument/2006/relationships/tags" Target="../tags/tag159.xml"/><Relationship Id="rId9" Type="http://schemas.openxmlformats.org/officeDocument/2006/relationships/tags" Target="../tags/tag164.xml"/><Relationship Id="rId14" Type="http://schemas.openxmlformats.org/officeDocument/2006/relationships/tags" Target="../tags/tag169.xml"/><Relationship Id="rId22"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tags" Target="../tags/tag180.xml"/><Relationship Id="rId13" Type="http://schemas.openxmlformats.org/officeDocument/2006/relationships/tags" Target="../tags/tag185.xml"/><Relationship Id="rId18" Type="http://schemas.openxmlformats.org/officeDocument/2006/relationships/tags" Target="../tags/tag190.xml"/><Relationship Id="rId26" Type="http://schemas.openxmlformats.org/officeDocument/2006/relationships/image" Target="../media/image36.png"/><Relationship Id="rId3" Type="http://schemas.openxmlformats.org/officeDocument/2006/relationships/tags" Target="../tags/tag175.xml"/><Relationship Id="rId21" Type="http://schemas.openxmlformats.org/officeDocument/2006/relationships/image" Target="../media/image17.jpg"/><Relationship Id="rId7" Type="http://schemas.openxmlformats.org/officeDocument/2006/relationships/tags" Target="../tags/tag179.xml"/><Relationship Id="rId12" Type="http://schemas.openxmlformats.org/officeDocument/2006/relationships/tags" Target="../tags/tag184.xml"/><Relationship Id="rId17" Type="http://schemas.openxmlformats.org/officeDocument/2006/relationships/tags" Target="../tags/tag189.xml"/><Relationship Id="rId25" Type="http://schemas.openxmlformats.org/officeDocument/2006/relationships/image" Target="../media/image39.png"/><Relationship Id="rId2" Type="http://schemas.openxmlformats.org/officeDocument/2006/relationships/tags" Target="../tags/tag174.xml"/><Relationship Id="rId16" Type="http://schemas.openxmlformats.org/officeDocument/2006/relationships/tags" Target="../tags/tag188.xml"/><Relationship Id="rId20" Type="http://schemas.openxmlformats.org/officeDocument/2006/relationships/notesSlide" Target="../notesSlides/notesSlide19.xml"/><Relationship Id="rId1" Type="http://schemas.openxmlformats.org/officeDocument/2006/relationships/tags" Target="../tags/tag173.xml"/><Relationship Id="rId6" Type="http://schemas.openxmlformats.org/officeDocument/2006/relationships/tags" Target="../tags/tag178.xml"/><Relationship Id="rId11" Type="http://schemas.openxmlformats.org/officeDocument/2006/relationships/tags" Target="../tags/tag183.xml"/><Relationship Id="rId24" Type="http://schemas.openxmlformats.org/officeDocument/2006/relationships/image" Target="../media/image38.png"/><Relationship Id="rId5" Type="http://schemas.openxmlformats.org/officeDocument/2006/relationships/tags" Target="../tags/tag177.xml"/><Relationship Id="rId15" Type="http://schemas.openxmlformats.org/officeDocument/2006/relationships/tags" Target="../tags/tag187.xml"/><Relationship Id="rId23" Type="http://schemas.openxmlformats.org/officeDocument/2006/relationships/image" Target="../media/image37.png"/><Relationship Id="rId10" Type="http://schemas.openxmlformats.org/officeDocument/2006/relationships/tags" Target="../tags/tag182.xml"/><Relationship Id="rId19" Type="http://schemas.openxmlformats.org/officeDocument/2006/relationships/slideLayout" Target="../slideLayouts/slideLayout1.xml"/><Relationship Id="rId4" Type="http://schemas.openxmlformats.org/officeDocument/2006/relationships/tags" Target="../tags/tag176.xml"/><Relationship Id="rId9" Type="http://schemas.openxmlformats.org/officeDocument/2006/relationships/tags" Target="../tags/tag181.xml"/><Relationship Id="rId14" Type="http://schemas.openxmlformats.org/officeDocument/2006/relationships/tags" Target="../tags/tag186.xml"/><Relationship Id="rId22" Type="http://schemas.openxmlformats.org/officeDocument/2006/relationships/image" Target="../media/image9.png"/><Relationship Id="rId27"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tags" Target="../tags/tag11.xml"/><Relationship Id="rId7" Type="http://schemas.openxmlformats.org/officeDocument/2006/relationships/notesSlide" Target="../notesSlides/notesSlide2.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1.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tags" Target="../tags/tag193.xml"/><Relationship Id="rId7" Type="http://schemas.openxmlformats.org/officeDocument/2006/relationships/image" Target="../media/image5.png"/><Relationship Id="rId2" Type="http://schemas.openxmlformats.org/officeDocument/2006/relationships/tags" Target="../tags/tag192.xml"/><Relationship Id="rId1" Type="http://schemas.openxmlformats.org/officeDocument/2006/relationships/tags" Target="../tags/tag191.xml"/><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tags" Target="../tags/tag194.xml"/></Relationships>
</file>

<file path=ppt/slides/_rels/slide21.xml.rels><?xml version="1.0" encoding="UTF-8" standalone="yes"?>
<Relationships xmlns="http://schemas.openxmlformats.org/package/2006/relationships"><Relationship Id="rId8" Type="http://schemas.openxmlformats.org/officeDocument/2006/relationships/tags" Target="../tags/tag202.xml"/><Relationship Id="rId13" Type="http://schemas.openxmlformats.org/officeDocument/2006/relationships/image" Target="../media/image40.png"/><Relationship Id="rId3" Type="http://schemas.openxmlformats.org/officeDocument/2006/relationships/tags" Target="../tags/tag197.xml"/><Relationship Id="rId7" Type="http://schemas.openxmlformats.org/officeDocument/2006/relationships/tags" Target="../tags/tag201.xml"/><Relationship Id="rId12" Type="http://schemas.openxmlformats.org/officeDocument/2006/relationships/notesSlide" Target="../notesSlides/notesSlide21.xml"/><Relationship Id="rId17" Type="http://schemas.openxmlformats.org/officeDocument/2006/relationships/image" Target="../media/image5.png"/><Relationship Id="rId2" Type="http://schemas.openxmlformats.org/officeDocument/2006/relationships/tags" Target="../tags/tag196.xml"/><Relationship Id="rId16" Type="http://schemas.openxmlformats.org/officeDocument/2006/relationships/image" Target="../media/image42.png"/><Relationship Id="rId1" Type="http://schemas.openxmlformats.org/officeDocument/2006/relationships/tags" Target="../tags/tag195.xml"/><Relationship Id="rId6" Type="http://schemas.openxmlformats.org/officeDocument/2006/relationships/tags" Target="../tags/tag200.xml"/><Relationship Id="rId11" Type="http://schemas.openxmlformats.org/officeDocument/2006/relationships/slideLayout" Target="../slideLayouts/slideLayout1.xml"/><Relationship Id="rId5" Type="http://schemas.openxmlformats.org/officeDocument/2006/relationships/tags" Target="../tags/tag199.xml"/><Relationship Id="rId15" Type="http://schemas.openxmlformats.org/officeDocument/2006/relationships/image" Target="../media/image41.png"/><Relationship Id="rId10" Type="http://schemas.openxmlformats.org/officeDocument/2006/relationships/tags" Target="../tags/tag204.xml"/><Relationship Id="rId4" Type="http://schemas.openxmlformats.org/officeDocument/2006/relationships/tags" Target="../tags/tag198.xml"/><Relationship Id="rId9" Type="http://schemas.openxmlformats.org/officeDocument/2006/relationships/tags" Target="../tags/tag203.xml"/><Relationship Id="rId1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tags" Target="../tags/tag212.xml"/><Relationship Id="rId13" Type="http://schemas.openxmlformats.org/officeDocument/2006/relationships/image" Target="../media/image41.png"/><Relationship Id="rId3" Type="http://schemas.openxmlformats.org/officeDocument/2006/relationships/tags" Target="../tags/tag207.xml"/><Relationship Id="rId7" Type="http://schemas.openxmlformats.org/officeDocument/2006/relationships/tags" Target="../tags/tag211.xml"/><Relationship Id="rId12" Type="http://schemas.openxmlformats.org/officeDocument/2006/relationships/image" Target="../media/image9.png"/><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11" Type="http://schemas.openxmlformats.org/officeDocument/2006/relationships/image" Target="../media/image40.png"/><Relationship Id="rId5" Type="http://schemas.openxmlformats.org/officeDocument/2006/relationships/tags" Target="../tags/tag209.xml"/><Relationship Id="rId10" Type="http://schemas.openxmlformats.org/officeDocument/2006/relationships/notesSlide" Target="../notesSlides/notesSlide22.xml"/><Relationship Id="rId4" Type="http://schemas.openxmlformats.org/officeDocument/2006/relationships/tags" Target="../tags/tag208.xml"/><Relationship Id="rId9" Type="http://schemas.openxmlformats.org/officeDocument/2006/relationships/slideLayout" Target="../slideLayouts/slideLayout1.xml"/><Relationship Id="rId1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tags" Target="../tags/tag220.xml"/><Relationship Id="rId13" Type="http://schemas.openxmlformats.org/officeDocument/2006/relationships/tags" Target="../tags/tag225.xml"/><Relationship Id="rId18" Type="http://schemas.openxmlformats.org/officeDocument/2006/relationships/tags" Target="../tags/tag230.xml"/><Relationship Id="rId26" Type="http://schemas.openxmlformats.org/officeDocument/2006/relationships/image" Target="../media/image4.jpg"/><Relationship Id="rId3" Type="http://schemas.openxmlformats.org/officeDocument/2006/relationships/tags" Target="../tags/tag215.xml"/><Relationship Id="rId21" Type="http://schemas.openxmlformats.org/officeDocument/2006/relationships/image" Target="../media/image40.png"/><Relationship Id="rId7" Type="http://schemas.openxmlformats.org/officeDocument/2006/relationships/tags" Target="../tags/tag219.xml"/><Relationship Id="rId12" Type="http://schemas.openxmlformats.org/officeDocument/2006/relationships/tags" Target="../tags/tag224.xml"/><Relationship Id="rId17" Type="http://schemas.openxmlformats.org/officeDocument/2006/relationships/tags" Target="../tags/tag229.xml"/><Relationship Id="rId25" Type="http://schemas.openxmlformats.org/officeDocument/2006/relationships/image" Target="../media/image45.jpg"/><Relationship Id="rId2" Type="http://schemas.openxmlformats.org/officeDocument/2006/relationships/tags" Target="../tags/tag214.xml"/><Relationship Id="rId16" Type="http://schemas.openxmlformats.org/officeDocument/2006/relationships/tags" Target="../tags/tag228.xml"/><Relationship Id="rId20" Type="http://schemas.openxmlformats.org/officeDocument/2006/relationships/notesSlide" Target="../notesSlides/notesSlide23.xml"/><Relationship Id="rId1" Type="http://schemas.openxmlformats.org/officeDocument/2006/relationships/tags" Target="../tags/tag213.xml"/><Relationship Id="rId6" Type="http://schemas.openxmlformats.org/officeDocument/2006/relationships/tags" Target="../tags/tag218.xml"/><Relationship Id="rId11" Type="http://schemas.openxmlformats.org/officeDocument/2006/relationships/tags" Target="../tags/tag223.xml"/><Relationship Id="rId24" Type="http://schemas.openxmlformats.org/officeDocument/2006/relationships/image" Target="../media/image44.png"/><Relationship Id="rId5" Type="http://schemas.openxmlformats.org/officeDocument/2006/relationships/tags" Target="../tags/tag217.xml"/><Relationship Id="rId15" Type="http://schemas.openxmlformats.org/officeDocument/2006/relationships/tags" Target="../tags/tag227.xml"/><Relationship Id="rId23" Type="http://schemas.openxmlformats.org/officeDocument/2006/relationships/image" Target="../media/image43.png"/><Relationship Id="rId10" Type="http://schemas.openxmlformats.org/officeDocument/2006/relationships/tags" Target="../tags/tag222.xml"/><Relationship Id="rId19" Type="http://schemas.openxmlformats.org/officeDocument/2006/relationships/slideLayout" Target="../slideLayouts/slideLayout1.xml"/><Relationship Id="rId4" Type="http://schemas.openxmlformats.org/officeDocument/2006/relationships/tags" Target="../tags/tag216.xml"/><Relationship Id="rId9" Type="http://schemas.openxmlformats.org/officeDocument/2006/relationships/tags" Target="../tags/tag221.xml"/><Relationship Id="rId14" Type="http://schemas.openxmlformats.org/officeDocument/2006/relationships/tags" Target="../tags/tag226.xml"/><Relationship Id="rId22" Type="http://schemas.openxmlformats.org/officeDocument/2006/relationships/image" Target="../media/image9.png"/><Relationship Id="rId27"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tags" Target="../tags/tag238.xml"/><Relationship Id="rId13" Type="http://schemas.openxmlformats.org/officeDocument/2006/relationships/image" Target="../media/image9.png"/><Relationship Id="rId3" Type="http://schemas.openxmlformats.org/officeDocument/2006/relationships/tags" Target="../tags/tag233.xml"/><Relationship Id="rId7" Type="http://schemas.openxmlformats.org/officeDocument/2006/relationships/tags" Target="../tags/tag237.xml"/><Relationship Id="rId12" Type="http://schemas.openxmlformats.org/officeDocument/2006/relationships/image" Target="../media/image40.png"/><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tags" Target="../tags/tag236.xml"/><Relationship Id="rId11" Type="http://schemas.openxmlformats.org/officeDocument/2006/relationships/notesSlide" Target="../notesSlides/notesSlide24.xml"/><Relationship Id="rId5" Type="http://schemas.openxmlformats.org/officeDocument/2006/relationships/tags" Target="../tags/tag235.xml"/><Relationship Id="rId15" Type="http://schemas.openxmlformats.org/officeDocument/2006/relationships/image" Target="../media/image5.png"/><Relationship Id="rId10" Type="http://schemas.openxmlformats.org/officeDocument/2006/relationships/slideLayout" Target="../slideLayouts/slideLayout1.xml"/><Relationship Id="rId4" Type="http://schemas.openxmlformats.org/officeDocument/2006/relationships/tags" Target="../tags/tag234.xml"/><Relationship Id="rId9" Type="http://schemas.openxmlformats.org/officeDocument/2006/relationships/tags" Target="../tags/tag239.xml"/><Relationship Id="rId14"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tags" Target="../tags/tag247.xml"/><Relationship Id="rId13" Type="http://schemas.openxmlformats.org/officeDocument/2006/relationships/image" Target="../media/image9.png"/><Relationship Id="rId3" Type="http://schemas.openxmlformats.org/officeDocument/2006/relationships/tags" Target="../tags/tag242.xml"/><Relationship Id="rId7" Type="http://schemas.openxmlformats.org/officeDocument/2006/relationships/tags" Target="../tags/tag246.xml"/><Relationship Id="rId12" Type="http://schemas.openxmlformats.org/officeDocument/2006/relationships/image" Target="../media/image40.png"/><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notesSlide" Target="../notesSlides/notesSlide25.xml"/><Relationship Id="rId5" Type="http://schemas.openxmlformats.org/officeDocument/2006/relationships/tags" Target="../tags/tag244.xml"/><Relationship Id="rId15" Type="http://schemas.openxmlformats.org/officeDocument/2006/relationships/image" Target="../media/image5.png"/><Relationship Id="rId10" Type="http://schemas.openxmlformats.org/officeDocument/2006/relationships/slideLayout" Target="../slideLayouts/slideLayout1.xml"/><Relationship Id="rId4" Type="http://schemas.openxmlformats.org/officeDocument/2006/relationships/tags" Target="../tags/tag243.xml"/><Relationship Id="rId9" Type="http://schemas.openxmlformats.org/officeDocument/2006/relationships/tags" Target="../tags/tag248.xml"/><Relationship Id="rId1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tags" Target="../tags/tag256.xml"/><Relationship Id="rId13" Type="http://schemas.openxmlformats.org/officeDocument/2006/relationships/tags" Target="../tags/tag261.xml"/><Relationship Id="rId18" Type="http://schemas.openxmlformats.org/officeDocument/2006/relationships/image" Target="../media/image48.png"/><Relationship Id="rId3" Type="http://schemas.openxmlformats.org/officeDocument/2006/relationships/tags" Target="../tags/tag251.xml"/><Relationship Id="rId21" Type="http://schemas.openxmlformats.org/officeDocument/2006/relationships/image" Target="../media/image50.png"/><Relationship Id="rId7" Type="http://schemas.openxmlformats.org/officeDocument/2006/relationships/tags" Target="../tags/tag255.xml"/><Relationship Id="rId12" Type="http://schemas.openxmlformats.org/officeDocument/2006/relationships/tags" Target="../tags/tag260.xml"/><Relationship Id="rId17" Type="http://schemas.openxmlformats.org/officeDocument/2006/relationships/notesSlide" Target="../notesSlides/notesSlide26.xml"/><Relationship Id="rId2" Type="http://schemas.openxmlformats.org/officeDocument/2006/relationships/tags" Target="../tags/tag250.xml"/><Relationship Id="rId16" Type="http://schemas.openxmlformats.org/officeDocument/2006/relationships/slideLayout" Target="../slideLayouts/slideLayout1.xml"/><Relationship Id="rId20" Type="http://schemas.openxmlformats.org/officeDocument/2006/relationships/image" Target="../media/image49.png"/><Relationship Id="rId1" Type="http://schemas.openxmlformats.org/officeDocument/2006/relationships/tags" Target="../tags/tag249.xml"/><Relationship Id="rId6" Type="http://schemas.openxmlformats.org/officeDocument/2006/relationships/tags" Target="../tags/tag254.xml"/><Relationship Id="rId11" Type="http://schemas.openxmlformats.org/officeDocument/2006/relationships/tags" Target="../tags/tag259.xml"/><Relationship Id="rId5" Type="http://schemas.openxmlformats.org/officeDocument/2006/relationships/tags" Target="../tags/tag253.xml"/><Relationship Id="rId15" Type="http://schemas.openxmlformats.org/officeDocument/2006/relationships/tags" Target="../tags/tag263.xml"/><Relationship Id="rId23" Type="http://schemas.openxmlformats.org/officeDocument/2006/relationships/image" Target="../media/image5.png"/><Relationship Id="rId10" Type="http://schemas.openxmlformats.org/officeDocument/2006/relationships/tags" Target="../tags/tag258.xml"/><Relationship Id="rId19" Type="http://schemas.openxmlformats.org/officeDocument/2006/relationships/image" Target="../media/image9.png"/><Relationship Id="rId4" Type="http://schemas.openxmlformats.org/officeDocument/2006/relationships/tags" Target="../tags/tag252.xml"/><Relationship Id="rId9" Type="http://schemas.openxmlformats.org/officeDocument/2006/relationships/tags" Target="../tags/tag257.xml"/><Relationship Id="rId14" Type="http://schemas.openxmlformats.org/officeDocument/2006/relationships/tags" Target="../tags/tag262.xml"/><Relationship Id="rId22"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tags" Target="../tags/tag271.xml"/><Relationship Id="rId13" Type="http://schemas.openxmlformats.org/officeDocument/2006/relationships/image" Target="../media/image9.png"/><Relationship Id="rId3" Type="http://schemas.openxmlformats.org/officeDocument/2006/relationships/tags" Target="../tags/tag266.xml"/><Relationship Id="rId7" Type="http://schemas.openxmlformats.org/officeDocument/2006/relationships/tags" Target="../tags/tag270.xml"/><Relationship Id="rId12" Type="http://schemas.openxmlformats.org/officeDocument/2006/relationships/image" Target="../media/image48.png"/><Relationship Id="rId2" Type="http://schemas.openxmlformats.org/officeDocument/2006/relationships/tags" Target="../tags/tag265.xml"/><Relationship Id="rId1" Type="http://schemas.openxmlformats.org/officeDocument/2006/relationships/tags" Target="../tags/tag264.xml"/><Relationship Id="rId6" Type="http://schemas.openxmlformats.org/officeDocument/2006/relationships/tags" Target="../tags/tag269.xml"/><Relationship Id="rId11" Type="http://schemas.openxmlformats.org/officeDocument/2006/relationships/notesSlide" Target="../notesSlides/notesSlide27.xml"/><Relationship Id="rId5" Type="http://schemas.openxmlformats.org/officeDocument/2006/relationships/tags" Target="../tags/tag268.xml"/><Relationship Id="rId10" Type="http://schemas.openxmlformats.org/officeDocument/2006/relationships/slideLayout" Target="../slideLayouts/slideLayout1.xml"/><Relationship Id="rId4" Type="http://schemas.openxmlformats.org/officeDocument/2006/relationships/tags" Target="../tags/tag267.xml"/><Relationship Id="rId9" Type="http://schemas.openxmlformats.org/officeDocument/2006/relationships/tags" Target="../tags/tag272.xml"/><Relationship Id="rId1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tags" Target="../tags/tag280.xml"/><Relationship Id="rId13" Type="http://schemas.openxmlformats.org/officeDocument/2006/relationships/tags" Target="../tags/tag285.xml"/><Relationship Id="rId18" Type="http://schemas.openxmlformats.org/officeDocument/2006/relationships/notesSlide" Target="../notesSlides/notesSlide28.xml"/><Relationship Id="rId3" Type="http://schemas.openxmlformats.org/officeDocument/2006/relationships/tags" Target="../tags/tag275.xml"/><Relationship Id="rId21" Type="http://schemas.openxmlformats.org/officeDocument/2006/relationships/image" Target="../media/image52.png"/><Relationship Id="rId7" Type="http://schemas.openxmlformats.org/officeDocument/2006/relationships/tags" Target="../tags/tag279.xml"/><Relationship Id="rId12" Type="http://schemas.openxmlformats.org/officeDocument/2006/relationships/tags" Target="../tags/tag284.xml"/><Relationship Id="rId17" Type="http://schemas.openxmlformats.org/officeDocument/2006/relationships/slideLayout" Target="../slideLayouts/slideLayout1.xml"/><Relationship Id="rId25" Type="http://schemas.openxmlformats.org/officeDocument/2006/relationships/image" Target="../media/image5.png"/><Relationship Id="rId2" Type="http://schemas.openxmlformats.org/officeDocument/2006/relationships/tags" Target="../tags/tag274.xml"/><Relationship Id="rId16" Type="http://schemas.openxmlformats.org/officeDocument/2006/relationships/tags" Target="../tags/tag288.xml"/><Relationship Id="rId20" Type="http://schemas.openxmlformats.org/officeDocument/2006/relationships/image" Target="../media/image9.png"/><Relationship Id="rId1" Type="http://schemas.openxmlformats.org/officeDocument/2006/relationships/tags" Target="../tags/tag273.xml"/><Relationship Id="rId6" Type="http://schemas.openxmlformats.org/officeDocument/2006/relationships/tags" Target="../tags/tag278.xml"/><Relationship Id="rId11" Type="http://schemas.openxmlformats.org/officeDocument/2006/relationships/tags" Target="../tags/tag283.xml"/><Relationship Id="rId24" Type="http://schemas.openxmlformats.org/officeDocument/2006/relationships/image" Target="../media/image54.png"/><Relationship Id="rId5" Type="http://schemas.openxmlformats.org/officeDocument/2006/relationships/tags" Target="../tags/tag277.xml"/><Relationship Id="rId15" Type="http://schemas.openxmlformats.org/officeDocument/2006/relationships/tags" Target="../tags/tag287.xml"/><Relationship Id="rId23" Type="http://schemas.openxmlformats.org/officeDocument/2006/relationships/image" Target="../media/image53.png"/><Relationship Id="rId10" Type="http://schemas.openxmlformats.org/officeDocument/2006/relationships/tags" Target="../tags/tag282.xml"/><Relationship Id="rId19" Type="http://schemas.openxmlformats.org/officeDocument/2006/relationships/image" Target="../media/image48.png"/><Relationship Id="rId4" Type="http://schemas.openxmlformats.org/officeDocument/2006/relationships/tags" Target="../tags/tag276.xml"/><Relationship Id="rId9" Type="http://schemas.openxmlformats.org/officeDocument/2006/relationships/tags" Target="../tags/tag281.xml"/><Relationship Id="rId14" Type="http://schemas.openxmlformats.org/officeDocument/2006/relationships/tags" Target="../tags/tag286.xml"/><Relationship Id="rId22"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tags" Target="../tags/tag296.xml"/><Relationship Id="rId13" Type="http://schemas.openxmlformats.org/officeDocument/2006/relationships/slideLayout" Target="../slideLayouts/slideLayout1.xml"/><Relationship Id="rId18" Type="http://schemas.openxmlformats.org/officeDocument/2006/relationships/image" Target="../media/image19.png"/><Relationship Id="rId3" Type="http://schemas.openxmlformats.org/officeDocument/2006/relationships/tags" Target="../tags/tag291.xml"/><Relationship Id="rId7" Type="http://schemas.openxmlformats.org/officeDocument/2006/relationships/tags" Target="../tags/tag295.xml"/><Relationship Id="rId12" Type="http://schemas.openxmlformats.org/officeDocument/2006/relationships/tags" Target="../tags/tag300.xml"/><Relationship Id="rId17" Type="http://schemas.openxmlformats.org/officeDocument/2006/relationships/image" Target="../media/image18.png"/><Relationship Id="rId2" Type="http://schemas.openxmlformats.org/officeDocument/2006/relationships/tags" Target="../tags/tag290.xml"/><Relationship Id="rId16" Type="http://schemas.openxmlformats.org/officeDocument/2006/relationships/image" Target="../media/image9.png"/><Relationship Id="rId20" Type="http://schemas.openxmlformats.org/officeDocument/2006/relationships/image" Target="../media/image5.png"/><Relationship Id="rId1" Type="http://schemas.openxmlformats.org/officeDocument/2006/relationships/tags" Target="../tags/tag289.xml"/><Relationship Id="rId6" Type="http://schemas.openxmlformats.org/officeDocument/2006/relationships/tags" Target="../tags/tag294.xml"/><Relationship Id="rId11" Type="http://schemas.openxmlformats.org/officeDocument/2006/relationships/tags" Target="../tags/tag299.xml"/><Relationship Id="rId5" Type="http://schemas.openxmlformats.org/officeDocument/2006/relationships/tags" Target="../tags/tag293.xml"/><Relationship Id="rId15" Type="http://schemas.openxmlformats.org/officeDocument/2006/relationships/image" Target="../media/image48.png"/><Relationship Id="rId10" Type="http://schemas.openxmlformats.org/officeDocument/2006/relationships/tags" Target="../tags/tag298.xml"/><Relationship Id="rId19" Type="http://schemas.openxmlformats.org/officeDocument/2006/relationships/image" Target="../media/image55.png"/><Relationship Id="rId4" Type="http://schemas.openxmlformats.org/officeDocument/2006/relationships/tags" Target="../tags/tag292.xml"/><Relationship Id="rId9" Type="http://schemas.openxmlformats.org/officeDocument/2006/relationships/tags" Target="../tags/tag297.xml"/><Relationship Id="rId1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image" Target="../media/image5.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image" Target="../media/image9.png"/><Relationship Id="rId5" Type="http://schemas.openxmlformats.org/officeDocument/2006/relationships/tags" Target="../tags/tag18.xml"/><Relationship Id="rId10" Type="http://schemas.openxmlformats.org/officeDocument/2006/relationships/image" Target="../media/image8.jpg"/><Relationship Id="rId4" Type="http://schemas.openxmlformats.org/officeDocument/2006/relationships/tags" Target="../tags/tag17.xml"/><Relationship Id="rId9"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tags" Target="../tags/tag306.xml"/><Relationship Id="rId13" Type="http://schemas.openxmlformats.org/officeDocument/2006/relationships/image" Target="../media/image5.png"/><Relationship Id="rId3" Type="http://schemas.openxmlformats.org/officeDocument/2006/relationships/tags" Target="../tags/tag303.xml"/><Relationship Id="rId7" Type="http://schemas.openxmlformats.org/officeDocument/2006/relationships/tags" Target="../tags/tag305.xml"/><Relationship Id="rId12" Type="http://schemas.openxmlformats.org/officeDocument/2006/relationships/image" Target="../media/image32.png"/><Relationship Id="rId2" Type="http://schemas.openxmlformats.org/officeDocument/2006/relationships/tags" Target="../tags/tag302.xml"/><Relationship Id="rId1" Type="http://schemas.openxmlformats.org/officeDocument/2006/relationships/tags" Target="../tags/tag301.xml"/><Relationship Id="rId6" Type="http://schemas.openxmlformats.org/officeDocument/2006/relationships/tags" Target="../tags/tag304.xml"/><Relationship Id="rId11" Type="http://schemas.openxmlformats.org/officeDocument/2006/relationships/image" Target="../media/image9.png"/><Relationship Id="rId5" Type="http://schemas.openxmlformats.org/officeDocument/2006/relationships/video" Target="../media/media3.wmv"/><Relationship Id="rId10" Type="http://schemas.openxmlformats.org/officeDocument/2006/relationships/notesSlide" Target="../notesSlides/notesSlide30.xml"/><Relationship Id="rId4" Type="http://schemas.microsoft.com/office/2007/relationships/media" Target="../media/media3.wmv"/><Relationship Id="rId9"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tags" Target="../tags/tag312.xml"/><Relationship Id="rId13" Type="http://schemas.openxmlformats.org/officeDocument/2006/relationships/image" Target="../media/image5.png"/><Relationship Id="rId3" Type="http://schemas.openxmlformats.org/officeDocument/2006/relationships/tags" Target="../tags/tag309.xml"/><Relationship Id="rId7" Type="http://schemas.openxmlformats.org/officeDocument/2006/relationships/tags" Target="../tags/tag311.xml"/><Relationship Id="rId12" Type="http://schemas.openxmlformats.org/officeDocument/2006/relationships/image" Target="../media/image32.png"/><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tags" Target="../tags/tag310.xml"/><Relationship Id="rId11" Type="http://schemas.openxmlformats.org/officeDocument/2006/relationships/image" Target="../media/image9.png"/><Relationship Id="rId5" Type="http://schemas.openxmlformats.org/officeDocument/2006/relationships/video" Target="../media/media4.wmv"/><Relationship Id="rId10" Type="http://schemas.openxmlformats.org/officeDocument/2006/relationships/notesSlide" Target="../notesSlides/notesSlide31.xml"/><Relationship Id="rId4" Type="http://schemas.microsoft.com/office/2007/relationships/media" Target="../media/media4.wmv"/><Relationship Id="rId9"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tags" Target="../tags/tag320.xml"/><Relationship Id="rId13" Type="http://schemas.openxmlformats.org/officeDocument/2006/relationships/tags" Target="../tags/tag325.xml"/><Relationship Id="rId18" Type="http://schemas.openxmlformats.org/officeDocument/2006/relationships/image" Target="../media/image9.png"/><Relationship Id="rId3" Type="http://schemas.openxmlformats.org/officeDocument/2006/relationships/tags" Target="../tags/tag315.xml"/><Relationship Id="rId21" Type="http://schemas.openxmlformats.org/officeDocument/2006/relationships/image" Target="../media/image59.png"/><Relationship Id="rId7" Type="http://schemas.openxmlformats.org/officeDocument/2006/relationships/tags" Target="../tags/tag319.xml"/><Relationship Id="rId12" Type="http://schemas.openxmlformats.org/officeDocument/2006/relationships/tags" Target="../tags/tag324.xml"/><Relationship Id="rId17" Type="http://schemas.openxmlformats.org/officeDocument/2006/relationships/image" Target="../media/image56.png"/><Relationship Id="rId2" Type="http://schemas.openxmlformats.org/officeDocument/2006/relationships/tags" Target="../tags/tag314.xml"/><Relationship Id="rId16" Type="http://schemas.openxmlformats.org/officeDocument/2006/relationships/notesSlide" Target="../notesSlides/notesSlide32.xml"/><Relationship Id="rId20" Type="http://schemas.openxmlformats.org/officeDocument/2006/relationships/image" Target="../media/image58.png"/><Relationship Id="rId1" Type="http://schemas.openxmlformats.org/officeDocument/2006/relationships/tags" Target="../tags/tag313.xml"/><Relationship Id="rId6" Type="http://schemas.openxmlformats.org/officeDocument/2006/relationships/tags" Target="../tags/tag318.xml"/><Relationship Id="rId11" Type="http://schemas.openxmlformats.org/officeDocument/2006/relationships/tags" Target="../tags/tag323.xml"/><Relationship Id="rId5" Type="http://schemas.openxmlformats.org/officeDocument/2006/relationships/tags" Target="../tags/tag317.xml"/><Relationship Id="rId15" Type="http://schemas.openxmlformats.org/officeDocument/2006/relationships/slideLayout" Target="../slideLayouts/slideLayout1.xml"/><Relationship Id="rId23" Type="http://schemas.openxmlformats.org/officeDocument/2006/relationships/image" Target="../media/image5.png"/><Relationship Id="rId10" Type="http://schemas.openxmlformats.org/officeDocument/2006/relationships/tags" Target="../tags/tag322.xml"/><Relationship Id="rId19" Type="http://schemas.openxmlformats.org/officeDocument/2006/relationships/image" Target="../media/image57.png"/><Relationship Id="rId4" Type="http://schemas.openxmlformats.org/officeDocument/2006/relationships/tags" Target="../tags/tag316.xml"/><Relationship Id="rId9" Type="http://schemas.openxmlformats.org/officeDocument/2006/relationships/tags" Target="../tags/tag321.xml"/><Relationship Id="rId14" Type="http://schemas.openxmlformats.org/officeDocument/2006/relationships/tags" Target="../tags/tag326.xml"/><Relationship Id="rId22" Type="http://schemas.openxmlformats.org/officeDocument/2006/relationships/image" Target="../media/image60.png"/></Relationships>
</file>

<file path=ppt/slides/_rels/slide33.xml.rels><?xml version="1.0" encoding="UTF-8" standalone="yes"?>
<Relationships xmlns="http://schemas.openxmlformats.org/package/2006/relationships"><Relationship Id="rId8" Type="http://schemas.openxmlformats.org/officeDocument/2006/relationships/tags" Target="../tags/tag334.xml"/><Relationship Id="rId13" Type="http://schemas.openxmlformats.org/officeDocument/2006/relationships/tags" Target="../tags/tag339.xml"/><Relationship Id="rId18" Type="http://schemas.openxmlformats.org/officeDocument/2006/relationships/tags" Target="../tags/tag344.xml"/><Relationship Id="rId26" Type="http://schemas.openxmlformats.org/officeDocument/2006/relationships/image" Target="../media/image61.png"/><Relationship Id="rId3" Type="http://schemas.openxmlformats.org/officeDocument/2006/relationships/tags" Target="../tags/tag329.xml"/><Relationship Id="rId21" Type="http://schemas.openxmlformats.org/officeDocument/2006/relationships/tags" Target="../tags/tag347.xml"/><Relationship Id="rId7" Type="http://schemas.openxmlformats.org/officeDocument/2006/relationships/tags" Target="../tags/tag333.xml"/><Relationship Id="rId12" Type="http://schemas.openxmlformats.org/officeDocument/2006/relationships/tags" Target="../tags/tag338.xml"/><Relationship Id="rId17" Type="http://schemas.openxmlformats.org/officeDocument/2006/relationships/tags" Target="../tags/tag343.xml"/><Relationship Id="rId25" Type="http://schemas.openxmlformats.org/officeDocument/2006/relationships/image" Target="../media/image9.png"/><Relationship Id="rId33" Type="http://schemas.openxmlformats.org/officeDocument/2006/relationships/image" Target="../media/image5.png"/><Relationship Id="rId2" Type="http://schemas.openxmlformats.org/officeDocument/2006/relationships/tags" Target="../tags/tag328.xml"/><Relationship Id="rId16" Type="http://schemas.openxmlformats.org/officeDocument/2006/relationships/tags" Target="../tags/tag342.xml"/><Relationship Id="rId20" Type="http://schemas.openxmlformats.org/officeDocument/2006/relationships/tags" Target="../tags/tag346.xml"/><Relationship Id="rId29" Type="http://schemas.openxmlformats.org/officeDocument/2006/relationships/image" Target="../media/image62.png"/><Relationship Id="rId1" Type="http://schemas.openxmlformats.org/officeDocument/2006/relationships/tags" Target="../tags/tag327.xml"/><Relationship Id="rId6" Type="http://schemas.openxmlformats.org/officeDocument/2006/relationships/tags" Target="../tags/tag332.xml"/><Relationship Id="rId11" Type="http://schemas.openxmlformats.org/officeDocument/2006/relationships/tags" Target="../tags/tag337.xml"/><Relationship Id="rId24" Type="http://schemas.openxmlformats.org/officeDocument/2006/relationships/image" Target="../media/image48.png"/><Relationship Id="rId32" Type="http://schemas.openxmlformats.org/officeDocument/2006/relationships/image" Target="../media/image58.png"/><Relationship Id="rId5" Type="http://schemas.openxmlformats.org/officeDocument/2006/relationships/tags" Target="../tags/tag331.xml"/><Relationship Id="rId15" Type="http://schemas.openxmlformats.org/officeDocument/2006/relationships/tags" Target="../tags/tag341.xml"/><Relationship Id="rId23" Type="http://schemas.openxmlformats.org/officeDocument/2006/relationships/notesSlide" Target="../notesSlides/notesSlide33.xml"/><Relationship Id="rId28" Type="http://schemas.openxmlformats.org/officeDocument/2006/relationships/image" Target="../media/image36.png"/><Relationship Id="rId10" Type="http://schemas.openxmlformats.org/officeDocument/2006/relationships/tags" Target="../tags/tag336.xml"/><Relationship Id="rId19" Type="http://schemas.openxmlformats.org/officeDocument/2006/relationships/tags" Target="../tags/tag345.xml"/><Relationship Id="rId31" Type="http://schemas.openxmlformats.org/officeDocument/2006/relationships/image" Target="../media/image63.png"/><Relationship Id="rId4" Type="http://schemas.openxmlformats.org/officeDocument/2006/relationships/tags" Target="../tags/tag330.xml"/><Relationship Id="rId9" Type="http://schemas.openxmlformats.org/officeDocument/2006/relationships/tags" Target="../tags/tag335.xml"/><Relationship Id="rId14" Type="http://schemas.openxmlformats.org/officeDocument/2006/relationships/tags" Target="../tags/tag340.xml"/><Relationship Id="rId22" Type="http://schemas.openxmlformats.org/officeDocument/2006/relationships/slideLayout" Target="../slideLayouts/slideLayout1.xml"/><Relationship Id="rId27" Type="http://schemas.openxmlformats.org/officeDocument/2006/relationships/image" Target="../media/image59.png"/><Relationship Id="rId30" Type="http://schemas.openxmlformats.org/officeDocument/2006/relationships/image" Target="../media/image57.png"/></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350.xml"/><Relationship Id="rId7" Type="http://schemas.openxmlformats.org/officeDocument/2006/relationships/slideLayout" Target="../slideLayouts/slideLayout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tags" Target="../tags/tag353.xml"/><Relationship Id="rId11" Type="http://schemas.openxmlformats.org/officeDocument/2006/relationships/image" Target="../media/image5.png"/><Relationship Id="rId5" Type="http://schemas.openxmlformats.org/officeDocument/2006/relationships/tags" Target="../tags/tag352.xml"/><Relationship Id="rId10" Type="http://schemas.openxmlformats.org/officeDocument/2006/relationships/image" Target="../media/image9.png"/><Relationship Id="rId4" Type="http://schemas.openxmlformats.org/officeDocument/2006/relationships/tags" Target="../tags/tag351.xml"/><Relationship Id="rId9" Type="http://schemas.openxmlformats.org/officeDocument/2006/relationships/image" Target="../media/image64.jpg"/></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356.xml"/><Relationship Id="rId7" Type="http://schemas.openxmlformats.org/officeDocument/2006/relationships/slideLayout" Target="../slideLayouts/slideLayout1.xml"/><Relationship Id="rId2" Type="http://schemas.openxmlformats.org/officeDocument/2006/relationships/tags" Target="../tags/tag355.xml"/><Relationship Id="rId1" Type="http://schemas.openxmlformats.org/officeDocument/2006/relationships/tags" Target="../tags/tag354.xml"/><Relationship Id="rId6" Type="http://schemas.openxmlformats.org/officeDocument/2006/relationships/tags" Target="../tags/tag359.xml"/><Relationship Id="rId11" Type="http://schemas.openxmlformats.org/officeDocument/2006/relationships/image" Target="../media/image5.png"/><Relationship Id="rId5" Type="http://schemas.openxmlformats.org/officeDocument/2006/relationships/tags" Target="../tags/tag358.xml"/><Relationship Id="rId10" Type="http://schemas.openxmlformats.org/officeDocument/2006/relationships/image" Target="../media/image9.png"/><Relationship Id="rId4" Type="http://schemas.openxmlformats.org/officeDocument/2006/relationships/tags" Target="../tags/tag357.xml"/><Relationship Id="rId9" Type="http://schemas.openxmlformats.org/officeDocument/2006/relationships/image" Target="../media/image64.jpg"/></Relationships>
</file>

<file path=ppt/slides/_rels/slide36.xml.rels><?xml version="1.0" encoding="UTF-8" standalone="yes"?>
<Relationships xmlns="http://schemas.openxmlformats.org/package/2006/relationships"><Relationship Id="rId8" Type="http://schemas.openxmlformats.org/officeDocument/2006/relationships/tags" Target="../tags/tag365.xml"/><Relationship Id="rId13" Type="http://schemas.openxmlformats.org/officeDocument/2006/relationships/image" Target="../media/image5.png"/><Relationship Id="rId3" Type="http://schemas.openxmlformats.org/officeDocument/2006/relationships/tags" Target="../tags/tag362.xml"/><Relationship Id="rId7" Type="http://schemas.openxmlformats.org/officeDocument/2006/relationships/tags" Target="../tags/tag364.xml"/><Relationship Id="rId12" Type="http://schemas.openxmlformats.org/officeDocument/2006/relationships/image" Target="../media/image32.png"/><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tags" Target="../tags/tag363.xml"/><Relationship Id="rId11" Type="http://schemas.openxmlformats.org/officeDocument/2006/relationships/image" Target="../media/image9.png"/><Relationship Id="rId5" Type="http://schemas.openxmlformats.org/officeDocument/2006/relationships/video" Target="../media/media5.wmv"/><Relationship Id="rId10" Type="http://schemas.openxmlformats.org/officeDocument/2006/relationships/notesSlide" Target="../notesSlides/notesSlide36.xml"/><Relationship Id="rId4" Type="http://schemas.microsoft.com/office/2007/relationships/media" Target="../media/media5.wmv"/><Relationship Id="rId9"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tags" Target="../tags/tag371.xml"/><Relationship Id="rId13" Type="http://schemas.openxmlformats.org/officeDocument/2006/relationships/image" Target="../media/image5.png"/><Relationship Id="rId3" Type="http://schemas.openxmlformats.org/officeDocument/2006/relationships/tags" Target="../tags/tag368.xml"/><Relationship Id="rId7" Type="http://schemas.openxmlformats.org/officeDocument/2006/relationships/tags" Target="../tags/tag370.xml"/><Relationship Id="rId12" Type="http://schemas.openxmlformats.org/officeDocument/2006/relationships/image" Target="../media/image32.png"/><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69.xml"/><Relationship Id="rId11" Type="http://schemas.openxmlformats.org/officeDocument/2006/relationships/image" Target="../media/image9.png"/><Relationship Id="rId5" Type="http://schemas.openxmlformats.org/officeDocument/2006/relationships/video" Target="../media/media6.wmv"/><Relationship Id="rId10" Type="http://schemas.openxmlformats.org/officeDocument/2006/relationships/notesSlide" Target="../notesSlides/notesSlide37.xml"/><Relationship Id="rId4" Type="http://schemas.microsoft.com/office/2007/relationships/media" Target="../media/media6.wmv"/><Relationship Id="rId9"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374.xml"/><Relationship Id="rId7" Type="http://schemas.openxmlformats.org/officeDocument/2006/relationships/slideLayout" Target="../slideLayouts/slideLayout1.xml"/><Relationship Id="rId2" Type="http://schemas.openxmlformats.org/officeDocument/2006/relationships/tags" Target="../tags/tag373.xml"/><Relationship Id="rId1" Type="http://schemas.openxmlformats.org/officeDocument/2006/relationships/tags" Target="../tags/tag372.xml"/><Relationship Id="rId6" Type="http://schemas.openxmlformats.org/officeDocument/2006/relationships/tags" Target="../tags/tag377.xml"/><Relationship Id="rId11" Type="http://schemas.openxmlformats.org/officeDocument/2006/relationships/image" Target="../media/image5.png"/><Relationship Id="rId5" Type="http://schemas.openxmlformats.org/officeDocument/2006/relationships/tags" Target="../tags/tag376.xml"/><Relationship Id="rId10" Type="http://schemas.openxmlformats.org/officeDocument/2006/relationships/image" Target="../media/image9.png"/><Relationship Id="rId4" Type="http://schemas.openxmlformats.org/officeDocument/2006/relationships/tags" Target="../tags/tag375.xml"/><Relationship Id="rId9" Type="http://schemas.openxmlformats.org/officeDocument/2006/relationships/image" Target="../media/image64.jpg"/></Relationships>
</file>

<file path=ppt/slides/_rels/slide39.xml.rels><?xml version="1.0" encoding="UTF-8" standalone="yes"?>
<Relationships xmlns="http://schemas.openxmlformats.org/package/2006/relationships"><Relationship Id="rId8" Type="http://schemas.openxmlformats.org/officeDocument/2006/relationships/tags" Target="../tags/tag385.xml"/><Relationship Id="rId13" Type="http://schemas.openxmlformats.org/officeDocument/2006/relationships/tags" Target="../tags/tag390.xml"/><Relationship Id="rId18" Type="http://schemas.openxmlformats.org/officeDocument/2006/relationships/tags" Target="../tags/tag395.xml"/><Relationship Id="rId26" Type="http://schemas.openxmlformats.org/officeDocument/2006/relationships/image" Target="../media/image36.png"/><Relationship Id="rId3" Type="http://schemas.openxmlformats.org/officeDocument/2006/relationships/tags" Target="../tags/tag380.xml"/><Relationship Id="rId21" Type="http://schemas.openxmlformats.org/officeDocument/2006/relationships/image" Target="../media/image64.jpg"/><Relationship Id="rId7" Type="http://schemas.openxmlformats.org/officeDocument/2006/relationships/tags" Target="../tags/tag384.xml"/><Relationship Id="rId12" Type="http://schemas.openxmlformats.org/officeDocument/2006/relationships/tags" Target="../tags/tag389.xml"/><Relationship Id="rId17" Type="http://schemas.openxmlformats.org/officeDocument/2006/relationships/tags" Target="../tags/tag394.xml"/><Relationship Id="rId25" Type="http://schemas.openxmlformats.org/officeDocument/2006/relationships/image" Target="../media/image67.jpg"/><Relationship Id="rId2" Type="http://schemas.openxmlformats.org/officeDocument/2006/relationships/tags" Target="../tags/tag379.xml"/><Relationship Id="rId16" Type="http://schemas.openxmlformats.org/officeDocument/2006/relationships/tags" Target="../tags/tag393.xml"/><Relationship Id="rId20" Type="http://schemas.openxmlformats.org/officeDocument/2006/relationships/notesSlide" Target="../notesSlides/notesSlide39.xml"/><Relationship Id="rId29" Type="http://schemas.openxmlformats.org/officeDocument/2006/relationships/image" Target="../media/image59.png"/><Relationship Id="rId1" Type="http://schemas.openxmlformats.org/officeDocument/2006/relationships/tags" Target="../tags/tag378.xml"/><Relationship Id="rId6" Type="http://schemas.openxmlformats.org/officeDocument/2006/relationships/tags" Target="../tags/tag383.xml"/><Relationship Id="rId11" Type="http://schemas.openxmlformats.org/officeDocument/2006/relationships/tags" Target="../tags/tag388.xml"/><Relationship Id="rId24" Type="http://schemas.openxmlformats.org/officeDocument/2006/relationships/image" Target="../media/image66.png"/><Relationship Id="rId5" Type="http://schemas.openxmlformats.org/officeDocument/2006/relationships/tags" Target="../tags/tag382.xml"/><Relationship Id="rId15" Type="http://schemas.openxmlformats.org/officeDocument/2006/relationships/tags" Target="../tags/tag392.xml"/><Relationship Id="rId23" Type="http://schemas.openxmlformats.org/officeDocument/2006/relationships/image" Target="../media/image65.png"/><Relationship Id="rId28" Type="http://schemas.openxmlformats.org/officeDocument/2006/relationships/image" Target="../media/image58.png"/><Relationship Id="rId10" Type="http://schemas.openxmlformats.org/officeDocument/2006/relationships/tags" Target="../tags/tag387.xml"/><Relationship Id="rId19" Type="http://schemas.openxmlformats.org/officeDocument/2006/relationships/slideLayout" Target="../slideLayouts/slideLayout1.xml"/><Relationship Id="rId4" Type="http://schemas.openxmlformats.org/officeDocument/2006/relationships/tags" Target="../tags/tag381.xml"/><Relationship Id="rId9" Type="http://schemas.openxmlformats.org/officeDocument/2006/relationships/tags" Target="../tags/tag386.xml"/><Relationship Id="rId14" Type="http://schemas.openxmlformats.org/officeDocument/2006/relationships/tags" Target="../tags/tag391.xml"/><Relationship Id="rId22" Type="http://schemas.openxmlformats.org/officeDocument/2006/relationships/image" Target="../media/image9.png"/><Relationship Id="rId27" Type="http://schemas.openxmlformats.org/officeDocument/2006/relationships/image" Target="../media/image57.png"/><Relationship Id="rId30"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image" Target="../media/image8.jpg"/><Relationship Id="rId18" Type="http://schemas.openxmlformats.org/officeDocument/2006/relationships/image" Target="../media/image5.png"/><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notesSlide" Target="../notesSlides/notesSlide4.xml"/><Relationship Id="rId17" Type="http://schemas.openxmlformats.org/officeDocument/2006/relationships/image" Target="../media/image12.png"/><Relationship Id="rId2" Type="http://schemas.openxmlformats.org/officeDocument/2006/relationships/tags" Target="../tags/tag22.xml"/><Relationship Id="rId16" Type="http://schemas.openxmlformats.org/officeDocument/2006/relationships/image" Target="../media/image11.png"/><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slideLayout" Target="../slideLayouts/slideLayout1.xml"/><Relationship Id="rId5" Type="http://schemas.openxmlformats.org/officeDocument/2006/relationships/tags" Target="../tags/tag25.xml"/><Relationship Id="rId15" Type="http://schemas.openxmlformats.org/officeDocument/2006/relationships/image" Target="../media/image10.png"/><Relationship Id="rId10" Type="http://schemas.openxmlformats.org/officeDocument/2006/relationships/tags" Target="../tags/tag30.xml"/><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5.png"/><Relationship Id="rId3" Type="http://schemas.openxmlformats.org/officeDocument/2006/relationships/tags" Target="../tags/tag398.xml"/><Relationship Id="rId7" Type="http://schemas.openxmlformats.org/officeDocument/2006/relationships/tags" Target="../tags/tag402.xml"/><Relationship Id="rId12" Type="http://schemas.openxmlformats.org/officeDocument/2006/relationships/image" Target="../media/image9.png"/><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tags" Target="../tags/tag401.xml"/><Relationship Id="rId11" Type="http://schemas.microsoft.com/office/2007/relationships/hdphoto" Target="../media/hdphoto1.wdp"/><Relationship Id="rId5" Type="http://schemas.openxmlformats.org/officeDocument/2006/relationships/tags" Target="../tags/tag400.xml"/><Relationship Id="rId10" Type="http://schemas.openxmlformats.org/officeDocument/2006/relationships/image" Target="../media/image68.jpeg"/><Relationship Id="rId4" Type="http://schemas.openxmlformats.org/officeDocument/2006/relationships/tags" Target="../tags/tag399.xml"/><Relationship Id="rId9"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5.png"/><Relationship Id="rId3" Type="http://schemas.openxmlformats.org/officeDocument/2006/relationships/tags" Target="../tags/tag405.xml"/><Relationship Id="rId7" Type="http://schemas.openxmlformats.org/officeDocument/2006/relationships/tags" Target="../tags/tag409.xml"/><Relationship Id="rId12" Type="http://schemas.openxmlformats.org/officeDocument/2006/relationships/image" Target="../media/image9.png"/><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tags" Target="../tags/tag408.xml"/><Relationship Id="rId11" Type="http://schemas.microsoft.com/office/2007/relationships/hdphoto" Target="../media/hdphoto2.wdp"/><Relationship Id="rId5" Type="http://schemas.openxmlformats.org/officeDocument/2006/relationships/tags" Target="../tags/tag407.xml"/><Relationship Id="rId10" Type="http://schemas.openxmlformats.org/officeDocument/2006/relationships/image" Target="../media/image69.jpeg"/><Relationship Id="rId4" Type="http://schemas.openxmlformats.org/officeDocument/2006/relationships/tags" Target="../tags/tag406.xml"/><Relationship Id="rId9"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412.xml"/><Relationship Id="rId7" Type="http://schemas.openxmlformats.org/officeDocument/2006/relationships/tags" Target="../tags/tag416.xml"/><Relationship Id="rId12" Type="http://schemas.openxmlformats.org/officeDocument/2006/relationships/image" Target="../media/image5.png"/><Relationship Id="rId2" Type="http://schemas.openxmlformats.org/officeDocument/2006/relationships/tags" Target="../tags/tag411.xml"/><Relationship Id="rId1" Type="http://schemas.openxmlformats.org/officeDocument/2006/relationships/tags" Target="../tags/tag410.xml"/><Relationship Id="rId6" Type="http://schemas.openxmlformats.org/officeDocument/2006/relationships/tags" Target="../tags/tag415.xml"/><Relationship Id="rId11" Type="http://schemas.openxmlformats.org/officeDocument/2006/relationships/image" Target="../media/image9.png"/><Relationship Id="rId5" Type="http://schemas.openxmlformats.org/officeDocument/2006/relationships/tags" Target="../tags/tag414.xml"/><Relationship Id="rId10" Type="http://schemas.openxmlformats.org/officeDocument/2006/relationships/image" Target="../media/image70.jpg"/><Relationship Id="rId4" Type="http://schemas.openxmlformats.org/officeDocument/2006/relationships/tags" Target="../tags/tag413.xml"/><Relationship Id="rId9"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5.png"/><Relationship Id="rId3" Type="http://schemas.openxmlformats.org/officeDocument/2006/relationships/tags" Target="../tags/tag419.xml"/><Relationship Id="rId7" Type="http://schemas.openxmlformats.org/officeDocument/2006/relationships/tags" Target="../tags/tag423.xml"/><Relationship Id="rId12" Type="http://schemas.openxmlformats.org/officeDocument/2006/relationships/image" Target="../media/image9.png"/><Relationship Id="rId2" Type="http://schemas.openxmlformats.org/officeDocument/2006/relationships/tags" Target="../tags/tag418.xml"/><Relationship Id="rId1" Type="http://schemas.openxmlformats.org/officeDocument/2006/relationships/tags" Target="../tags/tag417.xml"/><Relationship Id="rId6" Type="http://schemas.openxmlformats.org/officeDocument/2006/relationships/tags" Target="../tags/tag422.xml"/><Relationship Id="rId11" Type="http://schemas.microsoft.com/office/2007/relationships/hdphoto" Target="../media/hdphoto2.wdp"/><Relationship Id="rId5" Type="http://schemas.openxmlformats.org/officeDocument/2006/relationships/tags" Target="../tags/tag421.xml"/><Relationship Id="rId10" Type="http://schemas.openxmlformats.org/officeDocument/2006/relationships/image" Target="../media/image69.jpeg"/><Relationship Id="rId4" Type="http://schemas.openxmlformats.org/officeDocument/2006/relationships/tags" Target="../tags/tag420.xml"/><Relationship Id="rId9"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426.xml"/><Relationship Id="rId7" Type="http://schemas.openxmlformats.org/officeDocument/2006/relationships/tags" Target="../tags/tag430.xml"/><Relationship Id="rId12" Type="http://schemas.openxmlformats.org/officeDocument/2006/relationships/image" Target="../media/image5.png"/><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tags" Target="../tags/tag429.xml"/><Relationship Id="rId11" Type="http://schemas.openxmlformats.org/officeDocument/2006/relationships/image" Target="../media/image9.png"/><Relationship Id="rId5" Type="http://schemas.openxmlformats.org/officeDocument/2006/relationships/tags" Target="../tags/tag428.xml"/><Relationship Id="rId10" Type="http://schemas.openxmlformats.org/officeDocument/2006/relationships/image" Target="../media/image71.jpg"/><Relationship Id="rId4" Type="http://schemas.openxmlformats.org/officeDocument/2006/relationships/tags" Target="../tags/tag427.xml"/><Relationship Id="rId9"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tags" Target="../tags/tag438.xml"/><Relationship Id="rId13" Type="http://schemas.openxmlformats.org/officeDocument/2006/relationships/tags" Target="../tags/tag443.xml"/><Relationship Id="rId18" Type="http://schemas.openxmlformats.org/officeDocument/2006/relationships/tags" Target="../tags/tag448.xml"/><Relationship Id="rId26" Type="http://schemas.openxmlformats.org/officeDocument/2006/relationships/image" Target="../media/image73.png"/><Relationship Id="rId3" Type="http://schemas.openxmlformats.org/officeDocument/2006/relationships/tags" Target="../tags/tag433.xml"/><Relationship Id="rId21" Type="http://schemas.openxmlformats.org/officeDocument/2006/relationships/notesSlide" Target="../notesSlides/notesSlide45.xml"/><Relationship Id="rId7" Type="http://schemas.openxmlformats.org/officeDocument/2006/relationships/tags" Target="../tags/tag437.xml"/><Relationship Id="rId12" Type="http://schemas.openxmlformats.org/officeDocument/2006/relationships/tags" Target="../tags/tag442.xml"/><Relationship Id="rId17" Type="http://schemas.openxmlformats.org/officeDocument/2006/relationships/tags" Target="../tags/tag447.xml"/><Relationship Id="rId25" Type="http://schemas.openxmlformats.org/officeDocument/2006/relationships/image" Target="../media/image72.png"/><Relationship Id="rId2" Type="http://schemas.openxmlformats.org/officeDocument/2006/relationships/tags" Target="../tags/tag432.xml"/><Relationship Id="rId16" Type="http://schemas.openxmlformats.org/officeDocument/2006/relationships/tags" Target="../tags/tag446.xml"/><Relationship Id="rId20" Type="http://schemas.openxmlformats.org/officeDocument/2006/relationships/slideLayout" Target="../slideLayouts/slideLayout1.xml"/><Relationship Id="rId29" Type="http://schemas.openxmlformats.org/officeDocument/2006/relationships/image" Target="../media/image58.png"/><Relationship Id="rId1" Type="http://schemas.openxmlformats.org/officeDocument/2006/relationships/tags" Target="../tags/tag431.xml"/><Relationship Id="rId6" Type="http://schemas.openxmlformats.org/officeDocument/2006/relationships/tags" Target="../tags/tag436.xml"/><Relationship Id="rId11" Type="http://schemas.openxmlformats.org/officeDocument/2006/relationships/tags" Target="../tags/tag441.xml"/><Relationship Id="rId24" Type="http://schemas.openxmlformats.org/officeDocument/2006/relationships/image" Target="../media/image9.png"/><Relationship Id="rId5" Type="http://schemas.openxmlformats.org/officeDocument/2006/relationships/tags" Target="../tags/tag435.xml"/><Relationship Id="rId15" Type="http://schemas.openxmlformats.org/officeDocument/2006/relationships/tags" Target="../tags/tag445.xml"/><Relationship Id="rId23" Type="http://schemas.microsoft.com/office/2007/relationships/hdphoto" Target="../media/hdphoto2.wdp"/><Relationship Id="rId28" Type="http://schemas.openxmlformats.org/officeDocument/2006/relationships/image" Target="../media/image57.png"/><Relationship Id="rId10" Type="http://schemas.openxmlformats.org/officeDocument/2006/relationships/tags" Target="../tags/tag440.xml"/><Relationship Id="rId19" Type="http://schemas.openxmlformats.org/officeDocument/2006/relationships/tags" Target="../tags/tag449.xml"/><Relationship Id="rId31" Type="http://schemas.openxmlformats.org/officeDocument/2006/relationships/image" Target="../media/image5.png"/><Relationship Id="rId4" Type="http://schemas.openxmlformats.org/officeDocument/2006/relationships/tags" Target="../tags/tag434.xml"/><Relationship Id="rId9" Type="http://schemas.openxmlformats.org/officeDocument/2006/relationships/tags" Target="../tags/tag439.xml"/><Relationship Id="rId14" Type="http://schemas.openxmlformats.org/officeDocument/2006/relationships/tags" Target="../tags/tag444.xml"/><Relationship Id="rId22" Type="http://schemas.openxmlformats.org/officeDocument/2006/relationships/image" Target="../media/image69.jpeg"/><Relationship Id="rId27" Type="http://schemas.openxmlformats.org/officeDocument/2006/relationships/image" Target="../media/image74.png"/><Relationship Id="rId30" Type="http://schemas.openxmlformats.org/officeDocument/2006/relationships/image" Target="../media/image59.png"/></Relationships>
</file>

<file path=ppt/slides/_rels/slide46.xml.rels><?xml version="1.0" encoding="UTF-8" standalone="yes"?>
<Relationships xmlns="http://schemas.openxmlformats.org/package/2006/relationships"><Relationship Id="rId8" Type="http://schemas.openxmlformats.org/officeDocument/2006/relationships/tags" Target="../tags/tag457.xml"/><Relationship Id="rId13" Type="http://schemas.openxmlformats.org/officeDocument/2006/relationships/tags" Target="../tags/tag462.xml"/><Relationship Id="rId18" Type="http://schemas.openxmlformats.org/officeDocument/2006/relationships/tags" Target="../tags/tag467.xml"/><Relationship Id="rId26" Type="http://schemas.microsoft.com/office/2007/relationships/hdphoto" Target="../media/hdphoto2.wdp"/><Relationship Id="rId3" Type="http://schemas.openxmlformats.org/officeDocument/2006/relationships/tags" Target="../tags/tag452.xml"/><Relationship Id="rId21" Type="http://schemas.openxmlformats.org/officeDocument/2006/relationships/tags" Target="../tags/tag470.xml"/><Relationship Id="rId34" Type="http://schemas.openxmlformats.org/officeDocument/2006/relationships/image" Target="../media/image5.png"/><Relationship Id="rId7" Type="http://schemas.openxmlformats.org/officeDocument/2006/relationships/tags" Target="../tags/tag456.xml"/><Relationship Id="rId12" Type="http://schemas.openxmlformats.org/officeDocument/2006/relationships/tags" Target="../tags/tag461.xml"/><Relationship Id="rId17" Type="http://schemas.openxmlformats.org/officeDocument/2006/relationships/tags" Target="../tags/tag466.xml"/><Relationship Id="rId25" Type="http://schemas.openxmlformats.org/officeDocument/2006/relationships/image" Target="../media/image69.jpeg"/><Relationship Id="rId33" Type="http://schemas.openxmlformats.org/officeDocument/2006/relationships/image" Target="../media/image59.png"/><Relationship Id="rId2" Type="http://schemas.openxmlformats.org/officeDocument/2006/relationships/tags" Target="../tags/tag451.xml"/><Relationship Id="rId16" Type="http://schemas.openxmlformats.org/officeDocument/2006/relationships/tags" Target="../tags/tag465.xml"/><Relationship Id="rId20" Type="http://schemas.openxmlformats.org/officeDocument/2006/relationships/tags" Target="../tags/tag469.xml"/><Relationship Id="rId29" Type="http://schemas.openxmlformats.org/officeDocument/2006/relationships/image" Target="../media/image76.png"/><Relationship Id="rId1" Type="http://schemas.openxmlformats.org/officeDocument/2006/relationships/tags" Target="../tags/tag450.xml"/><Relationship Id="rId6" Type="http://schemas.openxmlformats.org/officeDocument/2006/relationships/tags" Target="../tags/tag455.xml"/><Relationship Id="rId11" Type="http://schemas.openxmlformats.org/officeDocument/2006/relationships/tags" Target="../tags/tag460.xml"/><Relationship Id="rId24" Type="http://schemas.openxmlformats.org/officeDocument/2006/relationships/notesSlide" Target="../notesSlides/notesSlide46.xml"/><Relationship Id="rId32" Type="http://schemas.openxmlformats.org/officeDocument/2006/relationships/image" Target="../media/image58.png"/><Relationship Id="rId5" Type="http://schemas.openxmlformats.org/officeDocument/2006/relationships/tags" Target="../tags/tag454.xml"/><Relationship Id="rId15" Type="http://schemas.openxmlformats.org/officeDocument/2006/relationships/tags" Target="../tags/tag464.xml"/><Relationship Id="rId23" Type="http://schemas.openxmlformats.org/officeDocument/2006/relationships/slideLayout" Target="../slideLayouts/slideLayout1.xml"/><Relationship Id="rId28" Type="http://schemas.openxmlformats.org/officeDocument/2006/relationships/image" Target="../media/image75.png"/><Relationship Id="rId10" Type="http://schemas.openxmlformats.org/officeDocument/2006/relationships/tags" Target="../tags/tag459.xml"/><Relationship Id="rId19" Type="http://schemas.openxmlformats.org/officeDocument/2006/relationships/tags" Target="../tags/tag468.xml"/><Relationship Id="rId31" Type="http://schemas.openxmlformats.org/officeDocument/2006/relationships/image" Target="../media/image57.png"/><Relationship Id="rId4" Type="http://schemas.openxmlformats.org/officeDocument/2006/relationships/tags" Target="../tags/tag453.xml"/><Relationship Id="rId9" Type="http://schemas.openxmlformats.org/officeDocument/2006/relationships/tags" Target="../tags/tag458.xml"/><Relationship Id="rId14" Type="http://schemas.openxmlformats.org/officeDocument/2006/relationships/tags" Target="../tags/tag463.xml"/><Relationship Id="rId22" Type="http://schemas.openxmlformats.org/officeDocument/2006/relationships/tags" Target="../tags/tag471.xml"/><Relationship Id="rId27" Type="http://schemas.openxmlformats.org/officeDocument/2006/relationships/image" Target="../media/image9.png"/><Relationship Id="rId30" Type="http://schemas.openxmlformats.org/officeDocument/2006/relationships/image" Target="../media/image77.png"/><Relationship Id="rId35" Type="http://schemas.openxmlformats.org/officeDocument/2006/relationships/image" Target="../media/image36.png"/></Relationships>
</file>

<file path=ppt/slides/_rels/slide47.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474.xml"/><Relationship Id="rId7" Type="http://schemas.openxmlformats.org/officeDocument/2006/relationships/tags" Target="../tags/tag478.xml"/><Relationship Id="rId12" Type="http://schemas.openxmlformats.org/officeDocument/2006/relationships/image" Target="../media/image5.png"/><Relationship Id="rId2" Type="http://schemas.openxmlformats.org/officeDocument/2006/relationships/tags" Target="../tags/tag473.xml"/><Relationship Id="rId1" Type="http://schemas.openxmlformats.org/officeDocument/2006/relationships/tags" Target="../tags/tag472.xml"/><Relationship Id="rId6" Type="http://schemas.openxmlformats.org/officeDocument/2006/relationships/tags" Target="../tags/tag477.xml"/><Relationship Id="rId11" Type="http://schemas.openxmlformats.org/officeDocument/2006/relationships/image" Target="../media/image9.png"/><Relationship Id="rId5" Type="http://schemas.openxmlformats.org/officeDocument/2006/relationships/tags" Target="../tags/tag476.xml"/><Relationship Id="rId10" Type="http://schemas.openxmlformats.org/officeDocument/2006/relationships/image" Target="../media/image78.png"/><Relationship Id="rId4" Type="http://schemas.openxmlformats.org/officeDocument/2006/relationships/tags" Target="../tags/tag475.xml"/><Relationship Id="rId9"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481.xml"/><Relationship Id="rId7" Type="http://schemas.openxmlformats.org/officeDocument/2006/relationships/tags" Target="../tags/tag485.xml"/><Relationship Id="rId12" Type="http://schemas.openxmlformats.org/officeDocument/2006/relationships/image" Target="../media/image5.png"/><Relationship Id="rId2" Type="http://schemas.openxmlformats.org/officeDocument/2006/relationships/tags" Target="../tags/tag480.xml"/><Relationship Id="rId1" Type="http://schemas.openxmlformats.org/officeDocument/2006/relationships/tags" Target="../tags/tag479.xml"/><Relationship Id="rId6" Type="http://schemas.openxmlformats.org/officeDocument/2006/relationships/tags" Target="../tags/tag484.xml"/><Relationship Id="rId11" Type="http://schemas.openxmlformats.org/officeDocument/2006/relationships/image" Target="../media/image9.png"/><Relationship Id="rId5" Type="http://schemas.openxmlformats.org/officeDocument/2006/relationships/tags" Target="../tags/tag483.xml"/><Relationship Id="rId10" Type="http://schemas.openxmlformats.org/officeDocument/2006/relationships/image" Target="../media/image78.png"/><Relationship Id="rId4" Type="http://schemas.openxmlformats.org/officeDocument/2006/relationships/tags" Target="../tags/tag482.xml"/><Relationship Id="rId9"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8" Type="http://schemas.openxmlformats.org/officeDocument/2006/relationships/tags" Target="../tags/tag491.xml"/><Relationship Id="rId13" Type="http://schemas.openxmlformats.org/officeDocument/2006/relationships/image" Target="../media/image5.png"/><Relationship Id="rId3" Type="http://schemas.openxmlformats.org/officeDocument/2006/relationships/tags" Target="../tags/tag488.xml"/><Relationship Id="rId7" Type="http://schemas.openxmlformats.org/officeDocument/2006/relationships/tags" Target="../tags/tag490.xml"/><Relationship Id="rId12" Type="http://schemas.openxmlformats.org/officeDocument/2006/relationships/image" Target="../media/image32.png"/><Relationship Id="rId2" Type="http://schemas.openxmlformats.org/officeDocument/2006/relationships/tags" Target="../tags/tag487.xml"/><Relationship Id="rId1" Type="http://schemas.openxmlformats.org/officeDocument/2006/relationships/tags" Target="../tags/tag486.xml"/><Relationship Id="rId6" Type="http://schemas.openxmlformats.org/officeDocument/2006/relationships/tags" Target="../tags/tag489.xml"/><Relationship Id="rId11" Type="http://schemas.openxmlformats.org/officeDocument/2006/relationships/image" Target="../media/image9.png"/><Relationship Id="rId5" Type="http://schemas.openxmlformats.org/officeDocument/2006/relationships/video" Target="../media/media7.wmv"/><Relationship Id="rId10" Type="http://schemas.openxmlformats.org/officeDocument/2006/relationships/notesSlide" Target="../notesSlides/notesSlide49.xml"/><Relationship Id="rId4" Type="http://schemas.microsoft.com/office/2007/relationships/media" Target="../media/media7.wmv"/><Relationship Id="rId9"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image" Target="../media/image5.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9.png"/><Relationship Id="rId5" Type="http://schemas.openxmlformats.org/officeDocument/2006/relationships/tags" Target="../tags/tag35.xml"/><Relationship Id="rId10" Type="http://schemas.openxmlformats.org/officeDocument/2006/relationships/image" Target="../media/image8.jpg"/><Relationship Id="rId4" Type="http://schemas.openxmlformats.org/officeDocument/2006/relationships/tags" Target="../tags/tag34.xml"/><Relationship Id="rId9"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tags" Target="../tags/tag497.xml"/><Relationship Id="rId13" Type="http://schemas.openxmlformats.org/officeDocument/2006/relationships/image" Target="../media/image5.png"/><Relationship Id="rId3" Type="http://schemas.openxmlformats.org/officeDocument/2006/relationships/tags" Target="../tags/tag494.xml"/><Relationship Id="rId7" Type="http://schemas.openxmlformats.org/officeDocument/2006/relationships/tags" Target="../tags/tag496.xml"/><Relationship Id="rId12" Type="http://schemas.openxmlformats.org/officeDocument/2006/relationships/image" Target="../media/image79.png"/><Relationship Id="rId2" Type="http://schemas.openxmlformats.org/officeDocument/2006/relationships/tags" Target="../tags/tag493.xml"/><Relationship Id="rId1" Type="http://schemas.openxmlformats.org/officeDocument/2006/relationships/tags" Target="../tags/tag492.xml"/><Relationship Id="rId6" Type="http://schemas.openxmlformats.org/officeDocument/2006/relationships/tags" Target="../tags/tag495.xml"/><Relationship Id="rId11" Type="http://schemas.openxmlformats.org/officeDocument/2006/relationships/image" Target="../media/image9.png"/><Relationship Id="rId5" Type="http://schemas.openxmlformats.org/officeDocument/2006/relationships/video" Target="../media/media8.wmv"/><Relationship Id="rId10" Type="http://schemas.openxmlformats.org/officeDocument/2006/relationships/notesSlide" Target="../notesSlides/notesSlide50.xml"/><Relationship Id="rId4" Type="http://schemas.microsoft.com/office/2007/relationships/media" Target="../media/media8.wmv"/><Relationship Id="rId9"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tags" Target="../tags/tag505.xml"/><Relationship Id="rId13" Type="http://schemas.openxmlformats.org/officeDocument/2006/relationships/tags" Target="../tags/tag510.xml"/><Relationship Id="rId18" Type="http://schemas.openxmlformats.org/officeDocument/2006/relationships/tags" Target="../tags/tag515.xml"/><Relationship Id="rId26" Type="http://schemas.openxmlformats.org/officeDocument/2006/relationships/image" Target="../media/image80.png"/><Relationship Id="rId3" Type="http://schemas.openxmlformats.org/officeDocument/2006/relationships/tags" Target="../tags/tag500.xml"/><Relationship Id="rId21" Type="http://schemas.openxmlformats.org/officeDocument/2006/relationships/tags" Target="../tags/tag518.xml"/><Relationship Id="rId34" Type="http://schemas.openxmlformats.org/officeDocument/2006/relationships/image" Target="../media/image5.png"/><Relationship Id="rId7" Type="http://schemas.openxmlformats.org/officeDocument/2006/relationships/tags" Target="../tags/tag504.xml"/><Relationship Id="rId12" Type="http://schemas.openxmlformats.org/officeDocument/2006/relationships/tags" Target="../tags/tag509.xml"/><Relationship Id="rId17" Type="http://schemas.openxmlformats.org/officeDocument/2006/relationships/tags" Target="../tags/tag514.xml"/><Relationship Id="rId25" Type="http://schemas.openxmlformats.org/officeDocument/2006/relationships/image" Target="../media/image9.png"/><Relationship Id="rId33" Type="http://schemas.openxmlformats.org/officeDocument/2006/relationships/image" Target="../media/image60.png"/><Relationship Id="rId2" Type="http://schemas.openxmlformats.org/officeDocument/2006/relationships/tags" Target="../tags/tag499.xml"/><Relationship Id="rId16" Type="http://schemas.openxmlformats.org/officeDocument/2006/relationships/tags" Target="../tags/tag513.xml"/><Relationship Id="rId20" Type="http://schemas.openxmlformats.org/officeDocument/2006/relationships/tags" Target="../tags/tag517.xml"/><Relationship Id="rId29" Type="http://schemas.openxmlformats.org/officeDocument/2006/relationships/image" Target="../media/image83.png"/><Relationship Id="rId1" Type="http://schemas.openxmlformats.org/officeDocument/2006/relationships/tags" Target="../tags/tag498.xml"/><Relationship Id="rId6" Type="http://schemas.openxmlformats.org/officeDocument/2006/relationships/tags" Target="../tags/tag503.xml"/><Relationship Id="rId11" Type="http://schemas.openxmlformats.org/officeDocument/2006/relationships/tags" Target="../tags/tag508.xml"/><Relationship Id="rId24" Type="http://schemas.openxmlformats.org/officeDocument/2006/relationships/image" Target="../media/image78.png"/><Relationship Id="rId32" Type="http://schemas.openxmlformats.org/officeDocument/2006/relationships/image" Target="../media/image59.png"/><Relationship Id="rId5" Type="http://schemas.openxmlformats.org/officeDocument/2006/relationships/tags" Target="../tags/tag502.xml"/><Relationship Id="rId15" Type="http://schemas.openxmlformats.org/officeDocument/2006/relationships/tags" Target="../tags/tag512.xml"/><Relationship Id="rId23" Type="http://schemas.openxmlformats.org/officeDocument/2006/relationships/notesSlide" Target="../notesSlides/notesSlide51.xml"/><Relationship Id="rId28" Type="http://schemas.openxmlformats.org/officeDocument/2006/relationships/image" Target="../media/image82.png"/><Relationship Id="rId10" Type="http://schemas.openxmlformats.org/officeDocument/2006/relationships/tags" Target="../tags/tag507.xml"/><Relationship Id="rId19" Type="http://schemas.openxmlformats.org/officeDocument/2006/relationships/tags" Target="../tags/tag516.xml"/><Relationship Id="rId31" Type="http://schemas.openxmlformats.org/officeDocument/2006/relationships/image" Target="../media/image58.png"/><Relationship Id="rId4" Type="http://schemas.openxmlformats.org/officeDocument/2006/relationships/tags" Target="../tags/tag501.xml"/><Relationship Id="rId9" Type="http://schemas.openxmlformats.org/officeDocument/2006/relationships/tags" Target="../tags/tag506.xml"/><Relationship Id="rId14" Type="http://schemas.openxmlformats.org/officeDocument/2006/relationships/tags" Target="../tags/tag511.xml"/><Relationship Id="rId22" Type="http://schemas.openxmlformats.org/officeDocument/2006/relationships/slideLayout" Target="../slideLayouts/slideLayout1.xml"/><Relationship Id="rId27" Type="http://schemas.openxmlformats.org/officeDocument/2006/relationships/image" Target="../media/image81.png"/><Relationship Id="rId30" Type="http://schemas.openxmlformats.org/officeDocument/2006/relationships/image" Target="../media/image57.png"/></Relationships>
</file>

<file path=ppt/slides/_rels/slide52.xml.rels><?xml version="1.0" encoding="UTF-8" standalone="yes"?>
<Relationships xmlns="http://schemas.openxmlformats.org/package/2006/relationships"><Relationship Id="rId8" Type="http://schemas.openxmlformats.org/officeDocument/2006/relationships/tags" Target="../tags/tag526.xml"/><Relationship Id="rId13" Type="http://schemas.openxmlformats.org/officeDocument/2006/relationships/tags" Target="../tags/tag531.xml"/><Relationship Id="rId18" Type="http://schemas.openxmlformats.org/officeDocument/2006/relationships/tags" Target="../tags/tag536.xml"/><Relationship Id="rId26" Type="http://schemas.openxmlformats.org/officeDocument/2006/relationships/slideLayout" Target="../slideLayouts/slideLayout1.xml"/><Relationship Id="rId39" Type="http://schemas.openxmlformats.org/officeDocument/2006/relationships/image" Target="../media/image5.png"/><Relationship Id="rId3" Type="http://schemas.openxmlformats.org/officeDocument/2006/relationships/tags" Target="../tags/tag521.xml"/><Relationship Id="rId21" Type="http://schemas.openxmlformats.org/officeDocument/2006/relationships/tags" Target="../tags/tag539.xml"/><Relationship Id="rId34" Type="http://schemas.openxmlformats.org/officeDocument/2006/relationships/image" Target="../media/image36.png"/><Relationship Id="rId7" Type="http://schemas.openxmlformats.org/officeDocument/2006/relationships/tags" Target="../tags/tag525.xml"/><Relationship Id="rId12" Type="http://schemas.openxmlformats.org/officeDocument/2006/relationships/tags" Target="../tags/tag530.xml"/><Relationship Id="rId17" Type="http://schemas.openxmlformats.org/officeDocument/2006/relationships/tags" Target="../tags/tag535.xml"/><Relationship Id="rId25" Type="http://schemas.openxmlformats.org/officeDocument/2006/relationships/tags" Target="../tags/tag543.xml"/><Relationship Id="rId33" Type="http://schemas.openxmlformats.org/officeDocument/2006/relationships/image" Target="../media/image9.png"/><Relationship Id="rId38" Type="http://schemas.openxmlformats.org/officeDocument/2006/relationships/image" Target="../media/image60.png"/><Relationship Id="rId2" Type="http://schemas.openxmlformats.org/officeDocument/2006/relationships/tags" Target="../tags/tag520.xml"/><Relationship Id="rId16" Type="http://schemas.openxmlformats.org/officeDocument/2006/relationships/tags" Target="../tags/tag534.xml"/><Relationship Id="rId20" Type="http://schemas.openxmlformats.org/officeDocument/2006/relationships/tags" Target="../tags/tag538.xml"/><Relationship Id="rId29" Type="http://schemas.openxmlformats.org/officeDocument/2006/relationships/image" Target="../media/image84.png"/><Relationship Id="rId1" Type="http://schemas.openxmlformats.org/officeDocument/2006/relationships/tags" Target="../tags/tag519.xml"/><Relationship Id="rId6" Type="http://schemas.openxmlformats.org/officeDocument/2006/relationships/tags" Target="../tags/tag524.xml"/><Relationship Id="rId11" Type="http://schemas.openxmlformats.org/officeDocument/2006/relationships/tags" Target="../tags/tag529.xml"/><Relationship Id="rId24" Type="http://schemas.openxmlformats.org/officeDocument/2006/relationships/tags" Target="../tags/tag542.xml"/><Relationship Id="rId32" Type="http://schemas.openxmlformats.org/officeDocument/2006/relationships/image" Target="../media/image87.png"/><Relationship Id="rId37" Type="http://schemas.openxmlformats.org/officeDocument/2006/relationships/image" Target="../media/image59.png"/><Relationship Id="rId5" Type="http://schemas.openxmlformats.org/officeDocument/2006/relationships/tags" Target="../tags/tag523.xml"/><Relationship Id="rId15" Type="http://schemas.openxmlformats.org/officeDocument/2006/relationships/tags" Target="../tags/tag533.xml"/><Relationship Id="rId23" Type="http://schemas.openxmlformats.org/officeDocument/2006/relationships/tags" Target="../tags/tag541.xml"/><Relationship Id="rId28" Type="http://schemas.openxmlformats.org/officeDocument/2006/relationships/image" Target="../media/image78.png"/><Relationship Id="rId36" Type="http://schemas.openxmlformats.org/officeDocument/2006/relationships/image" Target="../media/image58.png"/><Relationship Id="rId10" Type="http://schemas.openxmlformats.org/officeDocument/2006/relationships/tags" Target="../tags/tag528.xml"/><Relationship Id="rId19" Type="http://schemas.openxmlformats.org/officeDocument/2006/relationships/tags" Target="../tags/tag537.xml"/><Relationship Id="rId31" Type="http://schemas.openxmlformats.org/officeDocument/2006/relationships/image" Target="../media/image86.png"/><Relationship Id="rId4" Type="http://schemas.openxmlformats.org/officeDocument/2006/relationships/tags" Target="../tags/tag522.xml"/><Relationship Id="rId9" Type="http://schemas.openxmlformats.org/officeDocument/2006/relationships/tags" Target="../tags/tag527.xml"/><Relationship Id="rId14" Type="http://schemas.openxmlformats.org/officeDocument/2006/relationships/tags" Target="../tags/tag532.xml"/><Relationship Id="rId22" Type="http://schemas.openxmlformats.org/officeDocument/2006/relationships/tags" Target="../tags/tag540.xml"/><Relationship Id="rId27" Type="http://schemas.openxmlformats.org/officeDocument/2006/relationships/notesSlide" Target="../notesSlides/notesSlide52.xml"/><Relationship Id="rId30" Type="http://schemas.openxmlformats.org/officeDocument/2006/relationships/image" Target="../media/image85.png"/><Relationship Id="rId35"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tags" Target="../tags/tag546.xml"/><Relationship Id="rId7" Type="http://schemas.openxmlformats.org/officeDocument/2006/relationships/image" Target="../media/image5.png"/><Relationship Id="rId2" Type="http://schemas.openxmlformats.org/officeDocument/2006/relationships/tags" Target="../tags/tag545.xml"/><Relationship Id="rId1" Type="http://schemas.openxmlformats.org/officeDocument/2006/relationships/tags" Target="../tags/tag544.xml"/><Relationship Id="rId6" Type="http://schemas.openxmlformats.org/officeDocument/2006/relationships/notesSlide" Target="../notesSlides/notesSlide53.xml"/><Relationship Id="rId5" Type="http://schemas.openxmlformats.org/officeDocument/2006/relationships/slideLayout" Target="../slideLayouts/slideLayout18.xml"/><Relationship Id="rId4" Type="http://schemas.openxmlformats.org/officeDocument/2006/relationships/tags" Target="../tags/tag547.xml"/></Relationships>
</file>

<file path=ppt/slides/_rels/slide54.xml.rels><?xml version="1.0" encoding="UTF-8" standalone="yes"?>
<Relationships xmlns="http://schemas.openxmlformats.org/package/2006/relationships"><Relationship Id="rId8" Type="http://schemas.openxmlformats.org/officeDocument/2006/relationships/tags" Target="../tags/tag553.xml"/><Relationship Id="rId13" Type="http://schemas.openxmlformats.org/officeDocument/2006/relationships/image" Target="../media/image5.png"/><Relationship Id="rId3" Type="http://schemas.openxmlformats.org/officeDocument/2006/relationships/tags" Target="../tags/tag550.xml"/><Relationship Id="rId7" Type="http://schemas.openxmlformats.org/officeDocument/2006/relationships/tags" Target="../tags/tag552.xml"/><Relationship Id="rId12" Type="http://schemas.openxmlformats.org/officeDocument/2006/relationships/image" Target="../media/image32.png"/><Relationship Id="rId2" Type="http://schemas.openxmlformats.org/officeDocument/2006/relationships/tags" Target="../tags/tag549.xml"/><Relationship Id="rId1" Type="http://schemas.openxmlformats.org/officeDocument/2006/relationships/tags" Target="../tags/tag548.xml"/><Relationship Id="rId6" Type="http://schemas.openxmlformats.org/officeDocument/2006/relationships/tags" Target="../tags/tag551.xml"/><Relationship Id="rId11" Type="http://schemas.openxmlformats.org/officeDocument/2006/relationships/image" Target="../media/image9.png"/><Relationship Id="rId5" Type="http://schemas.openxmlformats.org/officeDocument/2006/relationships/video" Target="../media/media9.wmv"/><Relationship Id="rId10" Type="http://schemas.openxmlformats.org/officeDocument/2006/relationships/notesSlide" Target="../notesSlides/notesSlide54.xml"/><Relationship Id="rId4" Type="http://schemas.microsoft.com/office/2007/relationships/media" Target="../media/media9.wmv"/><Relationship Id="rId9"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tags" Target="../tags/tag559.xml"/><Relationship Id="rId13" Type="http://schemas.openxmlformats.org/officeDocument/2006/relationships/image" Target="../media/image5.png"/><Relationship Id="rId3" Type="http://schemas.openxmlformats.org/officeDocument/2006/relationships/tags" Target="../tags/tag556.xml"/><Relationship Id="rId7" Type="http://schemas.openxmlformats.org/officeDocument/2006/relationships/tags" Target="../tags/tag558.xml"/><Relationship Id="rId12" Type="http://schemas.openxmlformats.org/officeDocument/2006/relationships/image" Target="../media/image32.png"/><Relationship Id="rId2" Type="http://schemas.openxmlformats.org/officeDocument/2006/relationships/tags" Target="../tags/tag555.xml"/><Relationship Id="rId1" Type="http://schemas.openxmlformats.org/officeDocument/2006/relationships/tags" Target="../tags/tag554.xml"/><Relationship Id="rId6" Type="http://schemas.openxmlformats.org/officeDocument/2006/relationships/tags" Target="../tags/tag557.xml"/><Relationship Id="rId11" Type="http://schemas.openxmlformats.org/officeDocument/2006/relationships/image" Target="../media/image9.png"/><Relationship Id="rId5" Type="http://schemas.openxmlformats.org/officeDocument/2006/relationships/video" Target="../media/media10.wmv"/><Relationship Id="rId10" Type="http://schemas.openxmlformats.org/officeDocument/2006/relationships/notesSlide" Target="../notesSlides/notesSlide55.xml"/><Relationship Id="rId4" Type="http://schemas.microsoft.com/office/2007/relationships/media" Target="../media/media10.wmv"/><Relationship Id="rId9"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562.xml"/><Relationship Id="rId7" Type="http://schemas.openxmlformats.org/officeDocument/2006/relationships/tags" Target="../tags/tag566.xml"/><Relationship Id="rId12" Type="http://schemas.openxmlformats.org/officeDocument/2006/relationships/image" Target="../media/image5.png"/><Relationship Id="rId2" Type="http://schemas.openxmlformats.org/officeDocument/2006/relationships/tags" Target="../tags/tag561.xml"/><Relationship Id="rId1" Type="http://schemas.openxmlformats.org/officeDocument/2006/relationships/tags" Target="../tags/tag560.xml"/><Relationship Id="rId6" Type="http://schemas.openxmlformats.org/officeDocument/2006/relationships/tags" Target="../tags/tag565.xml"/><Relationship Id="rId11" Type="http://schemas.openxmlformats.org/officeDocument/2006/relationships/image" Target="../media/image9.png"/><Relationship Id="rId5" Type="http://schemas.openxmlformats.org/officeDocument/2006/relationships/tags" Target="../tags/tag564.xml"/><Relationship Id="rId10" Type="http://schemas.openxmlformats.org/officeDocument/2006/relationships/image" Target="../media/image4.jpg"/><Relationship Id="rId4" Type="http://schemas.openxmlformats.org/officeDocument/2006/relationships/tags" Target="../tags/tag563.xml"/><Relationship Id="rId9"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8" Type="http://schemas.openxmlformats.org/officeDocument/2006/relationships/tags" Target="../tags/tag574.xml"/><Relationship Id="rId13" Type="http://schemas.openxmlformats.org/officeDocument/2006/relationships/image" Target="../media/image7.png"/><Relationship Id="rId3" Type="http://schemas.openxmlformats.org/officeDocument/2006/relationships/tags" Target="../tags/tag569.xml"/><Relationship Id="rId7" Type="http://schemas.openxmlformats.org/officeDocument/2006/relationships/tags" Target="../tags/tag573.xml"/><Relationship Id="rId12" Type="http://schemas.openxmlformats.org/officeDocument/2006/relationships/image" Target="../media/image6.png"/><Relationship Id="rId2" Type="http://schemas.openxmlformats.org/officeDocument/2006/relationships/tags" Target="../tags/tag568.xml"/><Relationship Id="rId1" Type="http://schemas.openxmlformats.org/officeDocument/2006/relationships/tags" Target="../tags/tag567.xml"/><Relationship Id="rId6" Type="http://schemas.openxmlformats.org/officeDocument/2006/relationships/tags" Target="../tags/tag572.xml"/><Relationship Id="rId11" Type="http://schemas.openxmlformats.org/officeDocument/2006/relationships/image" Target="../media/image5.png"/><Relationship Id="rId5" Type="http://schemas.openxmlformats.org/officeDocument/2006/relationships/tags" Target="../tags/tag571.xml"/><Relationship Id="rId10" Type="http://schemas.openxmlformats.org/officeDocument/2006/relationships/image" Target="../media/image4.jpg"/><Relationship Id="rId4" Type="http://schemas.openxmlformats.org/officeDocument/2006/relationships/tags" Target="../tags/tag570.xml"/><Relationship Id="rId9"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image" Target="../media/image5.png"/><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image" Target="../media/image9.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image" Target="../media/image13.jpg"/><Relationship Id="rId5" Type="http://schemas.openxmlformats.org/officeDocument/2006/relationships/tags" Target="../tags/tag42.xml"/><Relationship Id="rId10" Type="http://schemas.openxmlformats.org/officeDocument/2006/relationships/notesSlide" Target="../notesSlides/notesSlide6.xml"/><Relationship Id="rId4" Type="http://schemas.openxmlformats.org/officeDocument/2006/relationships/tags" Target="../tags/tag41.xml"/><Relationship Id="rId9"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48.xml"/><Relationship Id="rId7" Type="http://schemas.openxmlformats.org/officeDocument/2006/relationships/slideLayout" Target="../slideLayouts/slideLayout1.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image" Target="../media/image5.png"/><Relationship Id="rId5" Type="http://schemas.openxmlformats.org/officeDocument/2006/relationships/tags" Target="../tags/tag50.xml"/><Relationship Id="rId10" Type="http://schemas.openxmlformats.org/officeDocument/2006/relationships/image" Target="../media/image9.png"/><Relationship Id="rId4" Type="http://schemas.openxmlformats.org/officeDocument/2006/relationships/tags" Target="../tags/tag49.xml"/><Relationship Id="rId9" Type="http://schemas.openxmlformats.org/officeDocument/2006/relationships/image" Target="../media/image14.jpg"/></Relationships>
</file>

<file path=ppt/slides/_rels/slide8.xml.rels><?xml version="1.0" encoding="UTF-8" standalone="yes"?>
<Relationships xmlns="http://schemas.openxmlformats.org/package/2006/relationships"><Relationship Id="rId8" Type="http://schemas.openxmlformats.org/officeDocument/2006/relationships/tags" Target="../tags/tag59.xml"/><Relationship Id="rId13" Type="http://schemas.openxmlformats.org/officeDocument/2006/relationships/image" Target="../media/image5.png"/><Relationship Id="rId3" Type="http://schemas.openxmlformats.org/officeDocument/2006/relationships/tags" Target="../tags/tag54.xml"/><Relationship Id="rId7" Type="http://schemas.openxmlformats.org/officeDocument/2006/relationships/tags" Target="../tags/tag58.xml"/><Relationship Id="rId12" Type="http://schemas.openxmlformats.org/officeDocument/2006/relationships/image" Target="../media/image9.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11" Type="http://schemas.openxmlformats.org/officeDocument/2006/relationships/image" Target="../media/image15.jpg"/><Relationship Id="rId5" Type="http://schemas.openxmlformats.org/officeDocument/2006/relationships/tags" Target="../tags/tag56.xml"/><Relationship Id="rId10" Type="http://schemas.openxmlformats.org/officeDocument/2006/relationships/notesSlide" Target="../notesSlides/notesSlide8.xml"/><Relationship Id="rId4" Type="http://schemas.openxmlformats.org/officeDocument/2006/relationships/tags" Target="../tags/tag55.xml"/><Relationship Id="rId9"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62.xml"/><Relationship Id="rId7" Type="http://schemas.openxmlformats.org/officeDocument/2006/relationships/tags" Target="../tags/tag66.xml"/><Relationship Id="rId12" Type="http://schemas.openxmlformats.org/officeDocument/2006/relationships/image" Target="../media/image5.pn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image" Target="../media/image9.png"/><Relationship Id="rId5" Type="http://schemas.openxmlformats.org/officeDocument/2006/relationships/tags" Target="../tags/tag64.xml"/><Relationship Id="rId10" Type="http://schemas.openxmlformats.org/officeDocument/2006/relationships/image" Target="../media/image14.jpg"/><Relationship Id="rId4" Type="http://schemas.openxmlformats.org/officeDocument/2006/relationships/tags" Target="../tags/tag63.xml"/><Relationship Id="rId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rotWithShape="1">
          <a:blip r:embed="rId11">
            <a:extLst>
              <a:ext uri="{28A0092B-C50C-407E-A947-70E740481C1C}">
                <a14:useLocalDpi xmlns:a14="http://schemas.microsoft.com/office/drawing/2010/main" val="0"/>
              </a:ext>
            </a:extLst>
          </a:blip>
          <a:srcRect r="33301" b="25000"/>
          <a:stretch/>
        </p:blipFill>
        <p:spPr>
          <a:xfrm>
            <a:off x="-379" y="2"/>
            <a:ext cx="9144001" cy="6858000"/>
          </a:xfrm>
          <a:prstGeom prst="rect">
            <a:avLst/>
          </a:prstGeom>
        </p:spPr>
      </p:pic>
      <p:pic>
        <p:nvPicPr>
          <p:cNvPr id="10" name="Picture 9"/>
          <p:cNvPicPr>
            <a:picLocks noGrp="1" noSelect="1" noRot="1" noMove="1" noResize="1" noEditPoints="1" noAdjustHandles="1" noChangeArrowheads="1" noChangeShapeType="1"/>
          </p:cNvPicPr>
          <p:nvPr>
            <p:custDataLst>
              <p:tags r:id="rId2"/>
            </p:custDataLst>
          </p:nvPr>
        </p:nvPicPr>
        <p:blipFill>
          <a:blip r:embed="rId12">
            <a:extLst>
              <a:ext uri="{28A0092B-C50C-407E-A947-70E740481C1C}">
                <a14:useLocalDpi xmlns:a14="http://schemas.microsoft.com/office/drawing/2010/main" val="0"/>
              </a:ext>
            </a:extLst>
          </a:blip>
          <a:stretch>
            <a:fillRect/>
          </a:stretch>
        </p:blipFill>
        <p:spPr>
          <a:xfrm>
            <a:off x="-383" y="0"/>
            <a:ext cx="9143997" cy="1219200"/>
          </a:xfrm>
          <a:prstGeom prst="rect">
            <a:avLst/>
          </a:prstGeom>
        </p:spPr>
      </p:pic>
      <p:sp>
        <p:nvSpPr>
          <p:cNvPr id="2" name="Slide Number Placeholder 1"/>
          <p:cNvSpPr>
            <a:spLocks noGrp="1" noSelect="1" noRot="1" noMove="1" noResize="1" noEditPoints="1" noAdjustHandles="1" noChangeArrowheads="1" noChangeShapeType="1" noTextEdit="1"/>
          </p:cNvSpPr>
          <p:nvPr>
            <p:ph type="sldNum" sz="quarter" idx="12"/>
            <p:custDataLst>
              <p:tags r:id="rId3"/>
            </p:custDataLst>
          </p:nvPr>
        </p:nvSpPr>
        <p:spPr/>
        <p:txBody>
          <a:bodyPr/>
          <a:lstStyle/>
          <a:p>
            <a:fld id="{E3729EFC-03C9-41E6-9415-CCB26363A0EB}" type="slidenum">
              <a:rPr lang="en-US" smtClean="0"/>
              <a:t>1</a:t>
            </a:fld>
            <a:endParaRPr lang="en-US"/>
          </a:p>
        </p:txBody>
      </p:sp>
      <p:sp>
        <p:nvSpPr>
          <p:cNvPr id="7" name="TextBox 6"/>
          <p:cNvSpPr txBox="1">
            <a:spLocks noGrp="1" noSelect="1" noRot="1" noMove="1" noResize="1" noEditPoints="1" noAdjustHandles="1" noChangeArrowheads="1" noChangeShapeType="1" noTextEdit="1"/>
          </p:cNvSpPr>
          <p:nvPr>
            <p:custDataLst>
              <p:tags r:id="rId4"/>
            </p:custDataLst>
          </p:nvPr>
        </p:nvSpPr>
        <p:spPr>
          <a:xfrm>
            <a:off x="4188924" y="217144"/>
            <a:ext cx="4809329" cy="830997"/>
          </a:xfrm>
          <a:prstGeom prst="rect">
            <a:avLst/>
          </a:prstGeom>
          <a:noFill/>
        </p:spPr>
        <p:txBody>
          <a:bodyPr wrap="none" rtlCol="0">
            <a:spAutoFit/>
          </a:bodyPr>
          <a:lstStyle/>
          <a:p>
            <a:pPr algn="r"/>
            <a:r>
              <a:rPr lang="en-US" sz="1600" b="1" dirty="0" smtClean="0">
                <a:solidFill>
                  <a:schemeClr val="bg1"/>
                </a:solidFill>
                <a:latin typeface="+mj-lt"/>
              </a:rPr>
              <a:t>IPAC CORE COMPETENCIES ONLINE LEARNING COURSE</a:t>
            </a:r>
          </a:p>
          <a:p>
            <a:pPr algn="r"/>
            <a:r>
              <a:rPr lang="en-US" sz="1600" dirty="0" smtClean="0">
                <a:solidFill>
                  <a:schemeClr val="bg1"/>
                </a:solidFill>
                <a:latin typeface="+mj-lt"/>
              </a:rPr>
              <a:t>Routine Practices</a:t>
            </a:r>
            <a:endParaRPr lang="en-US" sz="1600" dirty="0">
              <a:solidFill>
                <a:schemeClr val="bg1"/>
              </a:solidFill>
              <a:latin typeface="+mj-lt"/>
            </a:endParaRPr>
          </a:p>
          <a:p>
            <a:pPr algn="r"/>
            <a:r>
              <a:rPr lang="en-US" sz="1600" dirty="0" smtClean="0">
                <a:solidFill>
                  <a:schemeClr val="bg1"/>
                </a:solidFill>
                <a:latin typeface="+mj-lt"/>
              </a:rPr>
              <a:t>Health Care Provider Controls Component</a:t>
            </a:r>
            <a:endParaRPr lang="en-US" sz="1600" dirty="0">
              <a:solidFill>
                <a:schemeClr val="bg1"/>
              </a:solidFill>
              <a:latin typeface="+mj-lt"/>
            </a:endParaRPr>
          </a:p>
        </p:txBody>
      </p:sp>
      <p:pic>
        <p:nvPicPr>
          <p:cNvPr id="11" name="Picture 10"/>
          <p:cNvPicPr>
            <a:picLocks noGrp="1" noSelect="1" noRot="1" noMove="1" noResize="1" noEditPoints="1" noAdjustHandles="1" noChangeArrowheads="1" noChangeShapeType="1"/>
          </p:cNvPicPr>
          <p:nvPr>
            <p:custDataLst>
              <p:tags r:id="rId5"/>
            </p:custDataLst>
          </p:nvPr>
        </p:nvPicPr>
        <p:blipFill>
          <a:blip r:embed="rId12">
            <a:extLst>
              <a:ext uri="{28A0092B-C50C-407E-A947-70E740481C1C}">
                <a14:useLocalDpi xmlns:a14="http://schemas.microsoft.com/office/drawing/2010/main" val="0"/>
              </a:ext>
            </a:extLst>
          </a:blip>
          <a:stretch>
            <a:fillRect/>
          </a:stretch>
        </p:blipFill>
        <p:spPr>
          <a:xfrm>
            <a:off x="-384" y="6019800"/>
            <a:ext cx="9143997" cy="857643"/>
          </a:xfrm>
          <a:prstGeom prst="rect">
            <a:avLst/>
          </a:prstGeom>
        </p:spPr>
      </p:pic>
      <p:pic>
        <p:nvPicPr>
          <p:cNvPr id="13" name="Picture 12"/>
          <p:cNvPicPr>
            <a:picLocks noGrp="1" noSelect="1" noRot="1" noMove="1" noResize="1" noEditPoints="1" noAdjustHandles="1" noChangeArrowheads="1" noChangeShapeType="1"/>
          </p:cNvPicPr>
          <p:nvPr>
            <p:custDataLst>
              <p:tags r:id="rId6"/>
            </p:custDataLst>
          </p:nvPr>
        </p:nvPicPr>
        <p:blipFill>
          <a:blip r:embed="rId13">
            <a:extLst>
              <a:ext uri="{28A0092B-C50C-407E-A947-70E740481C1C}">
                <a14:useLocalDpi xmlns:a14="http://schemas.microsoft.com/office/drawing/2010/main" val="0"/>
              </a:ext>
            </a:extLst>
          </a:blip>
          <a:stretch>
            <a:fillRect/>
          </a:stretch>
        </p:blipFill>
        <p:spPr>
          <a:xfrm>
            <a:off x="228600" y="161088"/>
            <a:ext cx="3458058" cy="943107"/>
          </a:xfrm>
          <a:prstGeom prst="rect">
            <a:avLst/>
          </a:prstGeom>
        </p:spPr>
      </p:pic>
      <p:pic>
        <p:nvPicPr>
          <p:cNvPr id="14" name="Picture 13"/>
          <p:cNvPicPr>
            <a:picLocks noGrp="1" noSelect="1" noRot="1" noMove="1" noResize="1" noEditPoints="1" noAdjustHandles="1" noChangeArrowheads="1" noChangeShapeType="1"/>
          </p:cNvPicPr>
          <p:nvPr>
            <p:custDataLst>
              <p:tags r:id="rId7"/>
            </p:custDataLst>
          </p:nvPr>
        </p:nvPicPr>
        <p:blipFill>
          <a:blip r:embed="rId14">
            <a:extLst>
              <a:ext uri="{28A0092B-C50C-407E-A947-70E740481C1C}">
                <a14:useLocalDpi xmlns:a14="http://schemas.microsoft.com/office/drawing/2010/main" val="0"/>
              </a:ext>
            </a:extLst>
          </a:blip>
          <a:stretch>
            <a:fillRect/>
          </a:stretch>
        </p:blipFill>
        <p:spPr>
          <a:xfrm>
            <a:off x="8136000" y="6156000"/>
            <a:ext cx="847843" cy="552527"/>
          </a:xfrm>
          <a:prstGeom prst="rect">
            <a:avLst/>
          </a:prstGeom>
        </p:spPr>
      </p:pic>
      <p:sp>
        <p:nvSpPr>
          <p:cNvPr id="16" name="TextBox 15"/>
          <p:cNvSpPr txBox="1">
            <a:spLocks noGrp="1" noSelect="1" noRot="1" noMove="1" noResize="1" noEditPoints="1" noAdjustHandles="1" noChangeArrowheads="1" noChangeShapeType="1" noTextEdit="1"/>
          </p:cNvSpPr>
          <p:nvPr>
            <p:custDataLst>
              <p:tags r:id="rId8"/>
            </p:custDataLst>
          </p:nvPr>
        </p:nvSpPr>
        <p:spPr>
          <a:xfrm>
            <a:off x="3994278" y="6411644"/>
            <a:ext cx="1155445" cy="276999"/>
          </a:xfrm>
          <a:prstGeom prst="rect">
            <a:avLst/>
          </a:prstGeom>
          <a:noFill/>
        </p:spPr>
        <p:txBody>
          <a:bodyPr wrap="none" rtlCol="0">
            <a:spAutoFit/>
          </a:bodyPr>
          <a:lstStyle/>
          <a:p>
            <a:pPr algn="r"/>
            <a:r>
              <a:rPr lang="en-US" sz="1200" b="1" i="1" dirty="0" smtClean="0">
                <a:solidFill>
                  <a:schemeClr val="bg1"/>
                </a:solidFill>
                <a:latin typeface="+mj-lt"/>
              </a:rPr>
              <a:t>Copyright 2014</a:t>
            </a:r>
          </a:p>
        </p:txBody>
      </p:sp>
    </p:spTree>
    <p:extLst>
      <p:ext uri="{BB962C8B-B14F-4D97-AF65-F5344CB8AC3E}">
        <p14:creationId xmlns:p14="http://schemas.microsoft.com/office/powerpoint/2010/main" val="14942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Grp="1" noSelect="1" noRot="1" noMove="1" noResize="1" noEditPoints="1" noAdjustHandles="1" noChangeArrowheads="1" noChangeShapeType="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474763" cy="338554"/>
          </a:xfrm>
          <a:prstGeom prst="rect">
            <a:avLst/>
          </a:prstGeom>
          <a:noFill/>
        </p:spPr>
        <p:txBody>
          <a:bodyPr wrap="none" rtlCol="0">
            <a:spAutoFit/>
          </a:bodyPr>
          <a:lstStyle/>
          <a:p>
            <a:r>
              <a:rPr lang="en-US" sz="1600" dirty="0" smtClean="0">
                <a:solidFill>
                  <a:schemeClr val="bg1"/>
                </a:solidFill>
                <a:latin typeface="+mj-lt"/>
              </a:rPr>
              <a:t>HAND HYGIENE</a:t>
            </a:r>
            <a:endParaRPr lang="en-US" sz="1600" dirty="0">
              <a:solidFill>
                <a:schemeClr val="bg1"/>
              </a:solidFill>
              <a:latin typeface="+mj-lt"/>
            </a:endParaRPr>
          </a:p>
        </p:txBody>
      </p:sp>
      <p:sp>
        <p:nvSpPr>
          <p:cNvPr id="14" name="Rectangle 13"/>
          <p:cNvSpPr>
            <a:spLocks noGrp="1" noSelect="1" noRot="1" noMove="1" noResize="1" noEditPoints="1" noAdjustHandles="1" noChangeArrowheads="1" noChangeShapeType="1" noTextEdit="1"/>
          </p:cNvSpPr>
          <p:nvPr>
            <p:custDataLst>
              <p:tags r:id="rId4"/>
            </p:custDataLst>
          </p:nvPr>
        </p:nvSpPr>
        <p:spPr>
          <a:xfrm>
            <a:off x="4724400" y="0"/>
            <a:ext cx="4419600"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noSelect="1" noRot="1" noMove="1" noResize="1" noEditPoints="1" noAdjustHandles="1" noChangeArrowheads="1" noChangeShapeType="1" noTextEdit="1"/>
          </p:cNvSpPr>
          <p:nvPr>
            <p:custDataLst>
              <p:tags r:id="rId5"/>
            </p:custDataLst>
          </p:nvPr>
        </p:nvSpPr>
        <p:spPr>
          <a:xfrm>
            <a:off x="5008485" y="815826"/>
            <a:ext cx="3830715" cy="4555093"/>
          </a:xfrm>
          <a:prstGeom prst="rect">
            <a:avLst/>
          </a:prstGeom>
        </p:spPr>
        <p:txBody>
          <a:bodyPr wrap="square">
            <a:spAutoFit/>
          </a:bodyPr>
          <a:lstStyle/>
          <a:p>
            <a:r>
              <a:rPr lang="en-CA" dirty="0"/>
              <a:t>A hand care program includes</a:t>
            </a:r>
            <a:r>
              <a:rPr lang="en-CA" dirty="0" smtClean="0"/>
              <a:t>:</a:t>
            </a:r>
          </a:p>
          <a:p>
            <a:endParaRPr lang="en-CA" dirty="0"/>
          </a:p>
          <a:p>
            <a:pPr marL="342900" indent="-342900">
              <a:buFont typeface="Arial" pitchFamily="34" charset="0"/>
              <a:buChar char="•"/>
            </a:pPr>
            <a:r>
              <a:rPr lang="en-CA" dirty="0" smtClean="0"/>
              <a:t>hand </a:t>
            </a:r>
            <a:r>
              <a:rPr lang="en-CA" dirty="0"/>
              <a:t>care </a:t>
            </a:r>
            <a:r>
              <a:rPr lang="en-CA" dirty="0" smtClean="0"/>
              <a:t>assessment</a:t>
            </a:r>
          </a:p>
          <a:p>
            <a:endParaRPr lang="en-CA" dirty="0"/>
          </a:p>
          <a:p>
            <a:pPr marL="342900" indent="-342900">
              <a:spcAft>
                <a:spcPts val="600"/>
              </a:spcAft>
              <a:buFont typeface="Arial" pitchFamily="34" charset="0"/>
              <a:buChar char="•"/>
            </a:pPr>
            <a:r>
              <a:rPr lang="en-CA" dirty="0" smtClean="0"/>
              <a:t>ABHR </a:t>
            </a:r>
            <a:r>
              <a:rPr lang="en-CA" dirty="0"/>
              <a:t>containing moisturizers </a:t>
            </a:r>
            <a:endParaRPr lang="en-CA" dirty="0" smtClean="0"/>
          </a:p>
          <a:p>
            <a:pPr>
              <a:spcAft>
                <a:spcPts val="600"/>
              </a:spcAft>
            </a:pPr>
            <a:endParaRPr lang="en-CA" dirty="0"/>
          </a:p>
          <a:p>
            <a:pPr marL="342900" indent="-342900">
              <a:spcAft>
                <a:spcPts val="600"/>
              </a:spcAft>
              <a:buFont typeface="Arial" pitchFamily="34" charset="0"/>
              <a:buChar char="•"/>
            </a:pPr>
            <a:r>
              <a:rPr lang="en-CA" dirty="0"/>
              <a:t>Health Care Provider referral to occupational health or to his/her Health Care Provider if skin integrity is an </a:t>
            </a:r>
            <a:r>
              <a:rPr lang="en-CA" dirty="0" smtClean="0"/>
              <a:t>issue</a:t>
            </a:r>
          </a:p>
          <a:p>
            <a:pPr>
              <a:spcAft>
                <a:spcPts val="600"/>
              </a:spcAft>
            </a:pPr>
            <a:endParaRPr lang="en-CA" dirty="0"/>
          </a:p>
          <a:p>
            <a:pPr marL="342900" indent="-342900">
              <a:spcAft>
                <a:spcPts val="600"/>
              </a:spcAft>
              <a:buFont typeface="Arial" pitchFamily="34" charset="0"/>
              <a:buChar char="•"/>
            </a:pPr>
            <a:r>
              <a:rPr lang="en-CA" dirty="0"/>
              <a:t>hand care moisturizers that will not interfere with ABHR or damage gloves, and is approved by your organization</a:t>
            </a:r>
          </a:p>
        </p:txBody>
      </p:sp>
      <p:sp>
        <p:nvSpPr>
          <p:cNvPr id="3" name="Slide Number Placeholder 2"/>
          <p:cNvSpPr>
            <a:spLocks noGrp="1" noSelect="1" noRot="1" noMove="1" noResize="1" noEditPoints="1" noAdjustHandles="1" noChangeArrowheads="1" noChangeShapeType="1" noTextEdit="1"/>
          </p:cNvSpPr>
          <p:nvPr>
            <p:ph type="sldNum" sz="quarter" idx="12"/>
            <p:custDataLst>
              <p:tags r:id="rId6"/>
            </p:custDataLst>
          </p:nvPr>
        </p:nvSpPr>
        <p:spPr/>
        <p:txBody>
          <a:bodyPr/>
          <a:lstStyle/>
          <a:p>
            <a:fld id="{E3729EFC-03C9-41E6-9415-CCB26363A0EB}" type="slidenum">
              <a:rPr lang="en-US" smtClean="0"/>
              <a:t>10</a:t>
            </a:fld>
            <a:endParaRPr lang="en-US"/>
          </a:p>
        </p:txBody>
      </p:sp>
      <p:pic>
        <p:nvPicPr>
          <p:cNvPr id="8" name="Picture 7"/>
          <p:cNvPicPr>
            <a:picLocks noGrp="1" noSelect="1" noRot="1" noMove="1" noResize="1" noEditPoints="1" noAdjustHandles="1" noChangeArrowheads="1" noChangeShapeType="1"/>
          </p:cNvPicPr>
          <p:nvPr>
            <p:custDataLst>
              <p:tags r:id="rId7"/>
            </p:custDataLst>
          </p:nvPr>
        </p:nvPicPr>
        <p:blipFill>
          <a:blip r:embed="rId12">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91574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Grp="1" noSelect="1" noRot="1" noMove="1" noResize="1" noEditPoints="1" noAdjustHandles="1" noChangeArrowheads="1" noChangeShapeType="1"/>
          </p:cNvPicPr>
          <p:nvPr>
            <p:custDataLst>
              <p:tags r:id="rId1"/>
            </p:custDataLst>
          </p:nvPr>
        </p:nvPicPr>
        <p:blipFill>
          <a:blip r:embed="rId22">
            <a:extLst>
              <a:ext uri="{28A0092B-C50C-407E-A947-70E740481C1C}">
                <a14:useLocalDpi xmlns:a14="http://schemas.microsoft.com/office/drawing/2010/main" val="0"/>
              </a:ext>
            </a:extLst>
          </a:blip>
          <a:stretch>
            <a:fillRect/>
          </a:stretch>
        </p:blipFill>
        <p:spPr>
          <a:xfrm>
            <a:off x="-2" y="0"/>
            <a:ext cx="9168631" cy="6876473"/>
          </a:xfrm>
          <a:prstGeom prst="rect">
            <a:avLst/>
          </a:prstGeom>
        </p:spPr>
      </p:pic>
      <p:sp>
        <p:nvSpPr>
          <p:cNvPr id="21" name="Rectangle 20"/>
          <p:cNvSpPr>
            <a:spLocks noGrp="1" noSelect="1" noRot="1" noMove="1" noResize="1" noEditPoints="1" noAdjustHandles="1" noChangeArrowheads="1" noChangeShapeType="1" noTextEdit="1"/>
          </p:cNvSpPr>
          <p:nvPr>
            <p:custDataLst>
              <p:tags r:id="rId2"/>
            </p:custDataLst>
          </p:nvPr>
        </p:nvSpPr>
        <p:spPr>
          <a:xfrm>
            <a:off x="6477000" y="1905000"/>
            <a:ext cx="2539229" cy="12954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a:spLocks noGrp="1" noSelect="1" noRot="1" noMove="1" noResize="1" noEditPoints="1" noAdjustHandles="1" noChangeArrowheads="1" noChangeShapeType="1" noTextEdit="1"/>
          </p:cNvSpPr>
          <p:nvPr>
            <p:custDataLst>
              <p:tags r:id="rId3"/>
            </p:custDataLst>
          </p:nvPr>
        </p:nvSpPr>
        <p:spPr>
          <a:xfrm>
            <a:off x="6629400" y="5190475"/>
            <a:ext cx="2286000" cy="98172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a:spLocks noGrp="1" noSelect="1" noRot="1" noMove="1" noResize="1" noEditPoints="1" noAdjustHandles="1" noChangeArrowheads="1" noChangeShapeType="1" noTextEdit="1"/>
          </p:cNvSpPr>
          <p:nvPr>
            <p:custDataLst>
              <p:tags r:id="rId4"/>
            </p:custDataLst>
          </p:nvPr>
        </p:nvSpPr>
        <p:spPr>
          <a:xfrm>
            <a:off x="2338022" y="3534099"/>
            <a:ext cx="2249997" cy="961701"/>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Grp="1" noSelect="1" noRot="1" noMove="1" noResize="1" noEditPoints="1" noAdjustHandles="1" noChangeArrowheads="1" noChangeShapeType="1"/>
          </p:cNvPicPr>
          <p:nvPr>
            <p:custDataLst>
              <p:tags r:id="rId5"/>
            </p:custDataLst>
          </p:nvPr>
        </p:nvPicPr>
        <p:blipFill>
          <a:blip r:embed="rId23">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6"/>
            </p:custDataLst>
          </p:nvPr>
        </p:nvSpPr>
        <p:spPr>
          <a:xfrm>
            <a:off x="0" y="488388"/>
            <a:ext cx="1474763" cy="338554"/>
          </a:xfrm>
          <a:prstGeom prst="rect">
            <a:avLst/>
          </a:prstGeom>
          <a:noFill/>
        </p:spPr>
        <p:txBody>
          <a:bodyPr wrap="none" rtlCol="0">
            <a:spAutoFit/>
          </a:bodyPr>
          <a:lstStyle/>
          <a:p>
            <a:r>
              <a:rPr lang="en-US" sz="1600" dirty="0" smtClean="0">
                <a:solidFill>
                  <a:schemeClr val="bg1"/>
                </a:solidFill>
                <a:latin typeface="+mj-lt"/>
              </a:rPr>
              <a:t>HAND HYGIENE</a:t>
            </a:r>
            <a:endParaRPr lang="en-US" sz="1600" dirty="0">
              <a:solidFill>
                <a:schemeClr val="bg1"/>
              </a:solidFill>
              <a:latin typeface="+mj-lt"/>
            </a:endParaRPr>
          </a:p>
        </p:txBody>
      </p:sp>
      <p:sp>
        <p:nvSpPr>
          <p:cNvPr id="9" name="Rectangle 8"/>
          <p:cNvSpPr>
            <a:spLocks noGrp="1" noSelect="1" noRot="1" noMove="1" noResize="1" noEditPoints="1" noAdjustHandles="1" noChangeArrowheads="1" noChangeShapeType="1" noTextEdit="1"/>
          </p:cNvSpPr>
          <p:nvPr>
            <p:custDataLst>
              <p:tags r:id="rId7"/>
            </p:custDataLst>
          </p:nvPr>
        </p:nvSpPr>
        <p:spPr>
          <a:xfrm>
            <a:off x="-1" y="1219200"/>
            <a:ext cx="4267201"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Grp="1" noSelect="1" noRot="1" noMove="1" noResize="1" noEditPoints="1" noAdjustHandles="1" noChangeArrowheads="1" noChangeShapeType="1"/>
          </p:cNvPicPr>
          <p:nvPr>
            <p:custDataLst>
              <p:tags r:id="rId8"/>
            </p:custDataLst>
          </p:nvPr>
        </p:nvPicPr>
        <p:blipFill>
          <a:blip r:embed="rId24">
            <a:extLst>
              <a:ext uri="{28A0092B-C50C-407E-A947-70E740481C1C}">
                <a14:useLocalDpi xmlns:a14="http://schemas.microsoft.com/office/drawing/2010/main" val="0"/>
              </a:ext>
            </a:extLst>
          </a:blip>
          <a:stretch>
            <a:fillRect/>
          </a:stretch>
        </p:blipFill>
        <p:spPr>
          <a:xfrm>
            <a:off x="4419600" y="1295400"/>
            <a:ext cx="2428875" cy="2428875"/>
          </a:xfrm>
          <a:prstGeom prst="rect">
            <a:avLst/>
          </a:prstGeom>
        </p:spPr>
      </p:pic>
      <p:pic>
        <p:nvPicPr>
          <p:cNvPr id="19" name="Picture 18"/>
          <p:cNvPicPr>
            <a:picLocks noGrp="1" noSelect="1" noRot="1" noMove="1" noResize="1" noEditPoints="1" noAdjustHandles="1" noChangeArrowheads="1" noChangeShapeType="1"/>
          </p:cNvPicPr>
          <p:nvPr>
            <p:custDataLst>
              <p:tags r:id="rId9"/>
            </p:custDataLst>
          </p:nvPr>
        </p:nvPicPr>
        <p:blipFill>
          <a:blip r:embed="rId25">
            <a:extLst>
              <a:ext uri="{28A0092B-C50C-407E-A947-70E740481C1C}">
                <a14:useLocalDpi xmlns:a14="http://schemas.microsoft.com/office/drawing/2010/main" val="0"/>
              </a:ext>
            </a:extLst>
          </a:blip>
          <a:stretch>
            <a:fillRect/>
          </a:stretch>
        </p:blipFill>
        <p:spPr>
          <a:xfrm>
            <a:off x="4572000" y="4377748"/>
            <a:ext cx="2428875" cy="2428875"/>
          </a:xfrm>
          <a:prstGeom prst="rect">
            <a:avLst/>
          </a:prstGeom>
        </p:spPr>
      </p:pic>
      <p:pic>
        <p:nvPicPr>
          <p:cNvPr id="20" name="Picture 19"/>
          <p:cNvPicPr>
            <a:picLocks noGrp="1" noSelect="1" noRot="1" noMove="1" noResize="1" noEditPoints="1" noAdjustHandles="1" noChangeArrowheads="1" noChangeShapeType="1"/>
          </p:cNvPicPr>
          <p:nvPr>
            <p:custDataLst>
              <p:tags r:id="rId10"/>
            </p:custDataLst>
          </p:nvPr>
        </p:nvPicPr>
        <p:blipFill>
          <a:blip r:embed="rId26">
            <a:extLst>
              <a:ext uri="{28A0092B-C50C-407E-A947-70E740481C1C}">
                <a14:useLocalDpi xmlns:a14="http://schemas.microsoft.com/office/drawing/2010/main" val="0"/>
              </a:ext>
            </a:extLst>
          </a:blip>
          <a:stretch>
            <a:fillRect/>
          </a:stretch>
        </p:blipFill>
        <p:spPr>
          <a:xfrm>
            <a:off x="304800" y="2819400"/>
            <a:ext cx="2428875" cy="2428875"/>
          </a:xfrm>
          <a:prstGeom prst="rect">
            <a:avLst/>
          </a:prstGeom>
        </p:spPr>
      </p:pic>
      <p:pic>
        <p:nvPicPr>
          <p:cNvPr id="7" name="Picture 6"/>
          <p:cNvPicPr>
            <a:picLocks noGrp="1" noSelect="1" noRot="1" noMove="1" noResize="1" noEditPoints="1" noAdjustHandles="1" noChangeArrowheads="1" noChangeShapeType="1"/>
          </p:cNvPicPr>
          <p:nvPr>
            <p:custDataLst>
              <p:tags r:id="rId11"/>
            </p:custDataLst>
          </p:nvPr>
        </p:nvPicPr>
        <p:blipFill>
          <a:blip r:embed="rId27">
            <a:extLst>
              <a:ext uri="{28A0092B-C50C-407E-A947-70E740481C1C}">
                <a14:useLocalDpi xmlns:a14="http://schemas.microsoft.com/office/drawing/2010/main" val="0"/>
              </a:ext>
            </a:extLst>
          </a:blip>
          <a:stretch>
            <a:fillRect/>
          </a:stretch>
        </p:blipFill>
        <p:spPr>
          <a:xfrm>
            <a:off x="2235273" y="3276600"/>
            <a:ext cx="584127" cy="584127"/>
          </a:xfrm>
          <a:prstGeom prst="rect">
            <a:avLst/>
          </a:prstGeom>
        </p:spPr>
      </p:pic>
      <p:pic>
        <p:nvPicPr>
          <p:cNvPr id="8" name="Picture 7"/>
          <p:cNvPicPr>
            <a:picLocks noGrp="1" noSelect="1" noRot="1" noMove="1" noResize="1" noEditPoints="1" noAdjustHandles="1" noChangeArrowheads="1" noChangeShapeType="1"/>
          </p:cNvPicPr>
          <p:nvPr>
            <p:custDataLst>
              <p:tags r:id="rId12"/>
            </p:custDataLst>
          </p:nvPr>
        </p:nvPicPr>
        <p:blipFill>
          <a:blip r:embed="rId28">
            <a:extLst>
              <a:ext uri="{28A0092B-C50C-407E-A947-70E740481C1C}">
                <a14:useLocalDpi xmlns:a14="http://schemas.microsoft.com/office/drawing/2010/main" val="0"/>
              </a:ext>
            </a:extLst>
          </a:blip>
          <a:stretch>
            <a:fillRect/>
          </a:stretch>
        </p:blipFill>
        <p:spPr>
          <a:xfrm>
            <a:off x="6495261" y="1619934"/>
            <a:ext cx="584127" cy="584127"/>
          </a:xfrm>
          <a:prstGeom prst="rect">
            <a:avLst/>
          </a:prstGeom>
        </p:spPr>
      </p:pic>
      <p:pic>
        <p:nvPicPr>
          <p:cNvPr id="11" name="Picture 10"/>
          <p:cNvPicPr>
            <a:picLocks noGrp="1" noSelect="1" noRot="1" noMove="1" noResize="1" noEditPoints="1" noAdjustHandles="1" noChangeArrowheads="1" noChangeShapeType="1"/>
          </p:cNvPicPr>
          <p:nvPr>
            <p:custDataLst>
              <p:tags r:id="rId13"/>
            </p:custDataLst>
          </p:nvPr>
        </p:nvPicPr>
        <p:blipFill>
          <a:blip r:embed="rId29">
            <a:extLst>
              <a:ext uri="{28A0092B-C50C-407E-A947-70E740481C1C}">
                <a14:useLocalDpi xmlns:a14="http://schemas.microsoft.com/office/drawing/2010/main" val="0"/>
              </a:ext>
            </a:extLst>
          </a:blip>
          <a:stretch>
            <a:fillRect/>
          </a:stretch>
        </p:blipFill>
        <p:spPr>
          <a:xfrm>
            <a:off x="6578673" y="4888886"/>
            <a:ext cx="584127" cy="584127"/>
          </a:xfrm>
          <a:prstGeom prst="rect">
            <a:avLst/>
          </a:prstGeom>
        </p:spPr>
      </p:pic>
      <p:sp>
        <p:nvSpPr>
          <p:cNvPr id="2" name="Rectangle 1"/>
          <p:cNvSpPr>
            <a:spLocks noGrp="1" noSelect="1" noRot="1" noMove="1" noResize="1" noEditPoints="1" noAdjustHandles="1" noChangeArrowheads="1" noChangeShapeType="1" noTextEdit="1"/>
          </p:cNvSpPr>
          <p:nvPr>
            <p:custDataLst>
              <p:tags r:id="rId14"/>
            </p:custDataLst>
          </p:nvPr>
        </p:nvSpPr>
        <p:spPr>
          <a:xfrm>
            <a:off x="2819400" y="3657600"/>
            <a:ext cx="1706186" cy="646331"/>
          </a:xfrm>
          <a:prstGeom prst="rect">
            <a:avLst/>
          </a:prstGeom>
        </p:spPr>
        <p:txBody>
          <a:bodyPr wrap="square">
            <a:spAutoFit/>
          </a:bodyPr>
          <a:lstStyle/>
          <a:p>
            <a:r>
              <a:rPr lang="en-CA" dirty="0" smtClean="0"/>
              <a:t>reduces </a:t>
            </a:r>
            <a:r>
              <a:rPr lang="en-CA" dirty="0"/>
              <a:t>the risk of infection</a:t>
            </a:r>
          </a:p>
        </p:txBody>
      </p:sp>
      <p:sp>
        <p:nvSpPr>
          <p:cNvPr id="3" name="Rectangle 2"/>
          <p:cNvSpPr>
            <a:spLocks noGrp="1" noSelect="1" noRot="1" noMove="1" noResize="1" noEditPoints="1" noAdjustHandles="1" noChangeArrowheads="1" noChangeShapeType="1" noTextEdit="1"/>
          </p:cNvSpPr>
          <p:nvPr>
            <p:custDataLst>
              <p:tags r:id="rId15"/>
            </p:custDataLst>
          </p:nvPr>
        </p:nvSpPr>
        <p:spPr>
          <a:xfrm>
            <a:off x="0" y="1334869"/>
            <a:ext cx="4244254" cy="646331"/>
          </a:xfrm>
          <a:prstGeom prst="rect">
            <a:avLst/>
          </a:prstGeom>
        </p:spPr>
        <p:txBody>
          <a:bodyPr wrap="square">
            <a:spAutoFit/>
          </a:bodyPr>
          <a:lstStyle/>
          <a:p>
            <a:r>
              <a:rPr lang="en-CA" dirty="0">
                <a:solidFill>
                  <a:schemeClr val="bg1"/>
                </a:solidFill>
              </a:rPr>
              <a:t>Proper hand hygiene is important in health care because </a:t>
            </a:r>
            <a:r>
              <a:rPr lang="en-CA" dirty="0" smtClean="0">
                <a:solidFill>
                  <a:schemeClr val="bg1"/>
                </a:solidFill>
              </a:rPr>
              <a:t>it:</a:t>
            </a:r>
            <a:endParaRPr lang="en-CA" dirty="0">
              <a:solidFill>
                <a:schemeClr val="bg1"/>
              </a:solidFill>
            </a:endParaRPr>
          </a:p>
        </p:txBody>
      </p:sp>
      <p:sp>
        <p:nvSpPr>
          <p:cNvPr id="5" name="Rectangle 4"/>
          <p:cNvSpPr>
            <a:spLocks noGrp="1" noSelect="1" noRot="1" noMove="1" noResize="1" noEditPoints="1" noAdjustHandles="1" noChangeArrowheads="1" noChangeShapeType="1" noTextEdit="1"/>
          </p:cNvSpPr>
          <p:nvPr>
            <p:custDataLst>
              <p:tags r:id="rId16"/>
            </p:custDataLst>
          </p:nvPr>
        </p:nvSpPr>
        <p:spPr>
          <a:xfrm>
            <a:off x="6926988" y="1905000"/>
            <a:ext cx="2064612" cy="1200329"/>
          </a:xfrm>
          <a:prstGeom prst="rect">
            <a:avLst/>
          </a:prstGeom>
        </p:spPr>
        <p:txBody>
          <a:bodyPr wrap="square">
            <a:spAutoFit/>
          </a:bodyPr>
          <a:lstStyle/>
          <a:p>
            <a:r>
              <a:rPr lang="en-CA" dirty="0" smtClean="0"/>
              <a:t>reduces </a:t>
            </a:r>
            <a:r>
              <a:rPr lang="en-CA" dirty="0"/>
              <a:t>the transfer of Infectious Agents to clients</a:t>
            </a:r>
            <a:r>
              <a:rPr lang="en-CA" dirty="0" smtClean="0"/>
              <a:t>/</a:t>
            </a:r>
          </a:p>
          <a:p>
            <a:r>
              <a:rPr lang="en-CA" dirty="0" smtClean="0"/>
              <a:t>patients/residents</a:t>
            </a:r>
            <a:endParaRPr lang="en-CA" dirty="0"/>
          </a:p>
        </p:txBody>
      </p:sp>
      <p:sp>
        <p:nvSpPr>
          <p:cNvPr id="10" name="Rectangle 9"/>
          <p:cNvSpPr>
            <a:spLocks noGrp="1" noSelect="1" noRot="1" noMove="1" noResize="1" noEditPoints="1" noAdjustHandles="1" noChangeArrowheads="1" noChangeShapeType="1" noTextEdit="1"/>
          </p:cNvSpPr>
          <p:nvPr>
            <p:custDataLst>
              <p:tags r:id="rId17"/>
            </p:custDataLst>
          </p:nvPr>
        </p:nvSpPr>
        <p:spPr>
          <a:xfrm>
            <a:off x="7086600" y="5334000"/>
            <a:ext cx="1941956" cy="646331"/>
          </a:xfrm>
          <a:prstGeom prst="rect">
            <a:avLst/>
          </a:prstGeom>
        </p:spPr>
        <p:txBody>
          <a:bodyPr wrap="square">
            <a:spAutoFit/>
          </a:bodyPr>
          <a:lstStyle/>
          <a:p>
            <a:r>
              <a:rPr lang="en-CA" dirty="0" smtClean="0"/>
              <a:t>breaks </a:t>
            </a:r>
            <a:r>
              <a:rPr lang="en-CA" dirty="0"/>
              <a:t>the chain of transmission </a:t>
            </a:r>
          </a:p>
        </p:txBody>
      </p:sp>
      <p:sp>
        <p:nvSpPr>
          <p:cNvPr id="12" name="Slide Number Placeholder 11"/>
          <p:cNvSpPr>
            <a:spLocks noGrp="1" noSelect="1" noRot="1" noMove="1" noResize="1" noEditPoints="1" noAdjustHandles="1" noChangeArrowheads="1" noChangeShapeType="1" noTextEdit="1"/>
          </p:cNvSpPr>
          <p:nvPr>
            <p:ph type="sldNum" sz="quarter" idx="12"/>
            <p:custDataLst>
              <p:tags r:id="rId18"/>
            </p:custDataLst>
          </p:nvPr>
        </p:nvSpPr>
        <p:spPr/>
        <p:txBody>
          <a:bodyPr/>
          <a:lstStyle/>
          <a:p>
            <a:fld id="{E3729EFC-03C9-41E6-9415-CCB26363A0EB}" type="slidenum">
              <a:rPr lang="en-US" smtClean="0"/>
              <a:t>11</a:t>
            </a:fld>
            <a:endParaRPr lang="en-US"/>
          </a:p>
        </p:txBody>
      </p:sp>
      <p:pic>
        <p:nvPicPr>
          <p:cNvPr id="24" name="Picture 23"/>
          <p:cNvPicPr>
            <a:picLocks noGrp="1" noSelect="1" noRot="1" noMove="1" noResize="1" noEditPoints="1" noAdjustHandles="1" noChangeArrowheads="1" noChangeShapeType="1"/>
          </p:cNvPicPr>
          <p:nvPr>
            <p:custDataLst>
              <p:tags r:id="rId19"/>
            </p:custDataLst>
          </p:nvPr>
        </p:nvPicPr>
        <p:blipFill>
          <a:blip r:embed="rId30">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7035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Grp="1" noSelect="1" noRot="1" noMove="1" noResize="1" noEditPoints="1" noAdjustHandles="1" noChangeArrowheads="1" noChangeShapeType="1"/>
          </p:cNvPicPr>
          <p:nvPr>
            <p:custDataLst>
              <p:tags r:id="rId1"/>
            </p:custDataLst>
          </p:nvPr>
        </p:nvPicPr>
        <p:blipFill>
          <a:blip r:embed="rId21">
            <a:extLst>
              <a:ext uri="{28A0092B-C50C-407E-A947-70E740481C1C}">
                <a14:useLocalDpi xmlns:a14="http://schemas.microsoft.com/office/drawing/2010/main" val="0"/>
              </a:ext>
            </a:extLst>
          </a:blip>
          <a:stretch>
            <a:fillRect/>
          </a:stretch>
        </p:blipFill>
        <p:spPr>
          <a:xfrm>
            <a:off x="-2" y="0"/>
            <a:ext cx="9168631" cy="6876473"/>
          </a:xfrm>
          <a:prstGeom prst="rect">
            <a:avLst/>
          </a:prstGeom>
        </p:spPr>
      </p:pic>
      <p:sp>
        <p:nvSpPr>
          <p:cNvPr id="21" name="Rectangle 20"/>
          <p:cNvSpPr>
            <a:spLocks noGrp="1" noSelect="1" noRot="1" noMove="1" noResize="1" noEditPoints="1" noAdjustHandles="1" noChangeArrowheads="1" noChangeShapeType="1" noTextEdit="1"/>
          </p:cNvSpPr>
          <p:nvPr>
            <p:custDataLst>
              <p:tags r:id="rId2"/>
            </p:custDataLst>
          </p:nvPr>
        </p:nvSpPr>
        <p:spPr>
          <a:xfrm>
            <a:off x="6629400" y="1759899"/>
            <a:ext cx="2539229" cy="1516701"/>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a:spLocks noGrp="1" noSelect="1" noRot="1" noMove="1" noResize="1" noEditPoints="1" noAdjustHandles="1" noChangeArrowheads="1" noChangeShapeType="1" noTextEdit="1"/>
          </p:cNvSpPr>
          <p:nvPr>
            <p:custDataLst>
              <p:tags r:id="rId3"/>
            </p:custDataLst>
          </p:nvPr>
        </p:nvSpPr>
        <p:spPr>
          <a:xfrm>
            <a:off x="4953000" y="4880203"/>
            <a:ext cx="4215629" cy="152059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a:spLocks noGrp="1" noSelect="1" noRot="1" noMove="1" noResize="1" noEditPoints="1" noAdjustHandles="1" noChangeArrowheads="1" noChangeShapeType="1" noTextEdit="1"/>
          </p:cNvSpPr>
          <p:nvPr>
            <p:custDataLst>
              <p:tags r:id="rId4"/>
            </p:custDataLst>
          </p:nvPr>
        </p:nvSpPr>
        <p:spPr>
          <a:xfrm>
            <a:off x="2080848" y="3000701"/>
            <a:ext cx="2567352" cy="11903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Grp="1" noSelect="1" noRot="1" noMove="1" noResize="1" noEditPoints="1" noAdjustHandles="1" noChangeArrowheads="1" noChangeShapeType="1"/>
          </p:cNvPicPr>
          <p:nvPr>
            <p:custDataLst>
              <p:tags r:id="rId5"/>
            </p:custDataLst>
          </p:nvPr>
        </p:nvPicPr>
        <p:blipFill>
          <a:blip r:embed="rId22">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6"/>
            </p:custDataLst>
          </p:nvPr>
        </p:nvSpPr>
        <p:spPr>
          <a:xfrm>
            <a:off x="0" y="488388"/>
            <a:ext cx="1474763" cy="338554"/>
          </a:xfrm>
          <a:prstGeom prst="rect">
            <a:avLst/>
          </a:prstGeom>
          <a:noFill/>
        </p:spPr>
        <p:txBody>
          <a:bodyPr wrap="none" rtlCol="0">
            <a:spAutoFit/>
          </a:bodyPr>
          <a:lstStyle/>
          <a:p>
            <a:r>
              <a:rPr lang="en-US" sz="1600" dirty="0" smtClean="0">
                <a:solidFill>
                  <a:schemeClr val="bg1"/>
                </a:solidFill>
                <a:latin typeface="+mj-lt"/>
              </a:rPr>
              <a:t>HAND HYGIENE</a:t>
            </a:r>
            <a:endParaRPr lang="en-US" sz="1600" dirty="0">
              <a:solidFill>
                <a:schemeClr val="bg1"/>
              </a:solidFill>
              <a:latin typeface="+mj-lt"/>
            </a:endParaRPr>
          </a:p>
        </p:txBody>
      </p:sp>
      <p:sp>
        <p:nvSpPr>
          <p:cNvPr id="9" name="Rectangle 8"/>
          <p:cNvSpPr>
            <a:spLocks noGrp="1" noSelect="1" noRot="1" noMove="1" noResize="1" noEditPoints="1" noAdjustHandles="1" noChangeArrowheads="1" noChangeShapeType="1" noTextEdit="1"/>
          </p:cNvSpPr>
          <p:nvPr>
            <p:custDataLst>
              <p:tags r:id="rId7"/>
            </p:custDataLst>
          </p:nvPr>
        </p:nvSpPr>
        <p:spPr>
          <a:xfrm>
            <a:off x="-1" y="1219200"/>
            <a:ext cx="4267201"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dirty="0"/>
              <a:t>Hand hygiene must be performed: </a:t>
            </a:r>
            <a:endParaRPr lang="en-US" dirty="0"/>
          </a:p>
        </p:txBody>
      </p:sp>
      <p:pic>
        <p:nvPicPr>
          <p:cNvPr id="24" name="Picture 23"/>
          <p:cNvPicPr>
            <a:picLocks noGrp="1" noSelect="1" noRot="1" noMove="1" noResize="1" noEditPoints="1" noAdjustHandles="1" noChangeArrowheads="1" noChangeShapeType="1"/>
          </p:cNvPicPr>
          <p:nvPr>
            <p:custDataLst>
              <p:tags r:id="rId8"/>
            </p:custDataLst>
          </p:nvPr>
        </p:nvPicPr>
        <p:blipFill>
          <a:blip r:embed="rId23">
            <a:extLst>
              <a:ext uri="{28A0092B-C50C-407E-A947-70E740481C1C}">
                <a14:useLocalDpi xmlns:a14="http://schemas.microsoft.com/office/drawing/2010/main" val="0"/>
              </a:ext>
            </a:extLst>
          </a:blip>
          <a:stretch>
            <a:fillRect/>
          </a:stretch>
        </p:blipFill>
        <p:spPr>
          <a:xfrm>
            <a:off x="76200" y="2514600"/>
            <a:ext cx="2428875" cy="2428875"/>
          </a:xfrm>
          <a:prstGeom prst="rect">
            <a:avLst/>
          </a:prstGeom>
        </p:spPr>
      </p:pic>
      <p:pic>
        <p:nvPicPr>
          <p:cNvPr id="25" name="Picture 24"/>
          <p:cNvPicPr>
            <a:picLocks noGrp="1" noSelect="1" noRot="1" noMove="1" noResize="1" noEditPoints="1" noAdjustHandles="1" noChangeArrowheads="1" noChangeShapeType="1"/>
          </p:cNvPicPr>
          <p:nvPr>
            <p:custDataLst>
              <p:tags r:id="rId9"/>
            </p:custDataLst>
          </p:nvPr>
        </p:nvPicPr>
        <p:blipFill>
          <a:blip r:embed="rId24">
            <a:extLst>
              <a:ext uri="{28A0092B-C50C-407E-A947-70E740481C1C}">
                <a14:useLocalDpi xmlns:a14="http://schemas.microsoft.com/office/drawing/2010/main" val="0"/>
              </a:ext>
            </a:extLst>
          </a:blip>
          <a:stretch>
            <a:fillRect/>
          </a:stretch>
        </p:blipFill>
        <p:spPr>
          <a:xfrm>
            <a:off x="4648200" y="1295400"/>
            <a:ext cx="2428875" cy="2428875"/>
          </a:xfrm>
          <a:prstGeom prst="rect">
            <a:avLst/>
          </a:prstGeom>
        </p:spPr>
      </p:pic>
      <p:pic>
        <p:nvPicPr>
          <p:cNvPr id="26" name="Picture 25"/>
          <p:cNvPicPr>
            <a:picLocks noGrp="1" noSelect="1" noRot="1" noMove="1" noResize="1" noEditPoints="1" noAdjustHandles="1" noChangeArrowheads="1" noChangeShapeType="1"/>
          </p:cNvPicPr>
          <p:nvPr>
            <p:custDataLst>
              <p:tags r:id="rId10"/>
            </p:custDataLst>
          </p:nvPr>
        </p:nvPicPr>
        <p:blipFill>
          <a:blip r:embed="rId25">
            <a:extLst>
              <a:ext uri="{28A0092B-C50C-407E-A947-70E740481C1C}">
                <a14:useLocalDpi xmlns:a14="http://schemas.microsoft.com/office/drawing/2010/main" val="0"/>
              </a:ext>
            </a:extLst>
          </a:blip>
          <a:stretch>
            <a:fillRect/>
          </a:stretch>
        </p:blipFill>
        <p:spPr>
          <a:xfrm>
            <a:off x="3048000" y="4429126"/>
            <a:ext cx="2428875" cy="2428875"/>
          </a:xfrm>
          <a:prstGeom prst="rect">
            <a:avLst/>
          </a:prstGeom>
        </p:spPr>
      </p:pic>
      <p:pic>
        <p:nvPicPr>
          <p:cNvPr id="7" name="Picture 6"/>
          <p:cNvPicPr>
            <a:picLocks noGrp="1" noSelect="1" noRot="1" noMove="1" noResize="1" noEditPoints="1" noAdjustHandles="1" noChangeArrowheads="1" noChangeShapeType="1"/>
          </p:cNvPicPr>
          <p:nvPr>
            <p:custDataLst>
              <p:tags r:id="rId11"/>
            </p:custDataLst>
          </p:nvPr>
        </p:nvPicPr>
        <p:blipFill>
          <a:blip r:embed="rId26">
            <a:extLst>
              <a:ext uri="{28A0092B-C50C-407E-A947-70E740481C1C}">
                <a14:useLocalDpi xmlns:a14="http://schemas.microsoft.com/office/drawing/2010/main" val="0"/>
              </a:ext>
            </a:extLst>
          </a:blip>
          <a:stretch>
            <a:fillRect/>
          </a:stretch>
        </p:blipFill>
        <p:spPr>
          <a:xfrm>
            <a:off x="1981200" y="2819401"/>
            <a:ext cx="584127" cy="584127"/>
          </a:xfrm>
          <a:prstGeom prst="rect">
            <a:avLst/>
          </a:prstGeom>
        </p:spPr>
      </p:pic>
      <p:pic>
        <p:nvPicPr>
          <p:cNvPr id="8" name="Picture 7"/>
          <p:cNvPicPr>
            <a:picLocks noGrp="1" noSelect="1" noRot="1" noMove="1" noResize="1" noEditPoints="1" noAdjustHandles="1" noChangeArrowheads="1" noChangeShapeType="1"/>
          </p:cNvPicPr>
          <p:nvPr>
            <p:custDataLst>
              <p:tags r:id="rId12"/>
            </p:custDataLst>
          </p:nvPr>
        </p:nvPicPr>
        <p:blipFill>
          <a:blip r:embed="rId27">
            <a:extLst>
              <a:ext uri="{28A0092B-C50C-407E-A947-70E740481C1C}">
                <a14:useLocalDpi xmlns:a14="http://schemas.microsoft.com/office/drawing/2010/main" val="0"/>
              </a:ext>
            </a:extLst>
          </a:blip>
          <a:stretch>
            <a:fillRect/>
          </a:stretch>
        </p:blipFill>
        <p:spPr>
          <a:xfrm>
            <a:off x="6492948" y="1544035"/>
            <a:ext cx="584127" cy="584127"/>
          </a:xfrm>
          <a:prstGeom prst="rect">
            <a:avLst/>
          </a:prstGeom>
        </p:spPr>
      </p:pic>
      <p:pic>
        <p:nvPicPr>
          <p:cNvPr id="11" name="Picture 10"/>
          <p:cNvPicPr>
            <a:picLocks noGrp="1" noSelect="1" noRot="1" noMove="1" noResize="1" noEditPoints="1" noAdjustHandles="1" noChangeArrowheads="1" noChangeShapeType="1"/>
          </p:cNvPicPr>
          <p:nvPr>
            <p:custDataLst>
              <p:tags r:id="rId13"/>
            </p:custDataLst>
          </p:nvPr>
        </p:nvPicPr>
        <p:blipFill>
          <a:blip r:embed="rId28">
            <a:extLst>
              <a:ext uri="{28A0092B-C50C-407E-A947-70E740481C1C}">
                <a14:useLocalDpi xmlns:a14="http://schemas.microsoft.com/office/drawing/2010/main" val="0"/>
              </a:ext>
            </a:extLst>
          </a:blip>
          <a:stretch>
            <a:fillRect/>
          </a:stretch>
        </p:blipFill>
        <p:spPr>
          <a:xfrm>
            <a:off x="4832386" y="4651411"/>
            <a:ext cx="584127" cy="584127"/>
          </a:xfrm>
          <a:prstGeom prst="rect">
            <a:avLst/>
          </a:prstGeom>
        </p:spPr>
      </p:pic>
      <p:sp>
        <p:nvSpPr>
          <p:cNvPr id="2" name="Rectangle 1"/>
          <p:cNvSpPr>
            <a:spLocks noGrp="1" noSelect="1" noRot="1" noMove="1" noResize="1" noEditPoints="1" noAdjustHandles="1" noChangeArrowheads="1" noChangeShapeType="1" noTextEdit="1"/>
          </p:cNvSpPr>
          <p:nvPr>
            <p:custDataLst>
              <p:tags r:id="rId14"/>
            </p:custDataLst>
          </p:nvPr>
        </p:nvSpPr>
        <p:spPr>
          <a:xfrm>
            <a:off x="2514600" y="3124200"/>
            <a:ext cx="2051025" cy="923330"/>
          </a:xfrm>
          <a:prstGeom prst="rect">
            <a:avLst/>
          </a:prstGeom>
        </p:spPr>
        <p:txBody>
          <a:bodyPr wrap="square">
            <a:spAutoFit/>
          </a:bodyPr>
          <a:lstStyle/>
          <a:p>
            <a:r>
              <a:rPr lang="en-CA" dirty="0" smtClean="0"/>
              <a:t>before </a:t>
            </a:r>
            <a:r>
              <a:rPr lang="en-CA" dirty="0"/>
              <a:t>preparing, handling, serving or eating food </a:t>
            </a:r>
          </a:p>
        </p:txBody>
      </p:sp>
      <p:sp>
        <p:nvSpPr>
          <p:cNvPr id="3" name="Rectangle 2"/>
          <p:cNvSpPr>
            <a:spLocks noGrp="1" noSelect="1" noRot="1" noMove="1" noResize="1" noEditPoints="1" noAdjustHandles="1" noChangeArrowheads="1" noChangeShapeType="1" noTextEdit="1"/>
          </p:cNvSpPr>
          <p:nvPr>
            <p:custDataLst>
              <p:tags r:id="rId15"/>
            </p:custDataLst>
          </p:nvPr>
        </p:nvSpPr>
        <p:spPr>
          <a:xfrm>
            <a:off x="7086600" y="1836099"/>
            <a:ext cx="2133600" cy="1200329"/>
          </a:xfrm>
          <a:prstGeom prst="rect">
            <a:avLst/>
          </a:prstGeom>
        </p:spPr>
        <p:txBody>
          <a:bodyPr wrap="square">
            <a:spAutoFit/>
          </a:bodyPr>
          <a:lstStyle/>
          <a:p>
            <a:r>
              <a:rPr lang="en-CA" dirty="0" smtClean="0"/>
              <a:t>after </a:t>
            </a:r>
            <a:r>
              <a:rPr lang="en-CA" dirty="0"/>
              <a:t>personal body functions, such as using the toilet or blowing one’s nose </a:t>
            </a:r>
          </a:p>
        </p:txBody>
      </p:sp>
      <p:sp>
        <p:nvSpPr>
          <p:cNvPr id="5" name="Rectangle 4"/>
          <p:cNvSpPr>
            <a:spLocks noGrp="1" noSelect="1" noRot="1" noMove="1" noResize="1" noEditPoints="1" noAdjustHandles="1" noChangeArrowheads="1" noChangeShapeType="1" noTextEdit="1"/>
          </p:cNvSpPr>
          <p:nvPr>
            <p:custDataLst>
              <p:tags r:id="rId16"/>
            </p:custDataLst>
          </p:nvPr>
        </p:nvSpPr>
        <p:spPr>
          <a:xfrm>
            <a:off x="5594277" y="4880203"/>
            <a:ext cx="3549723" cy="1477328"/>
          </a:xfrm>
          <a:prstGeom prst="rect">
            <a:avLst/>
          </a:prstGeom>
        </p:spPr>
        <p:txBody>
          <a:bodyPr wrap="square">
            <a:spAutoFit/>
          </a:bodyPr>
          <a:lstStyle/>
          <a:p>
            <a:r>
              <a:rPr lang="en-CA" dirty="0" smtClean="0"/>
              <a:t>when </a:t>
            </a:r>
            <a:r>
              <a:rPr lang="en-CA" dirty="0"/>
              <a:t>hands accidentally come into contact with secretions, excretions, blood or body fluids (hands must be washed with soap and running water)</a:t>
            </a:r>
          </a:p>
        </p:txBody>
      </p:sp>
      <p:sp>
        <p:nvSpPr>
          <p:cNvPr id="10" name="Slide Number Placeholder 9"/>
          <p:cNvSpPr>
            <a:spLocks noGrp="1" noSelect="1" noRot="1" noMove="1" noResize="1" noEditPoints="1" noAdjustHandles="1" noChangeArrowheads="1" noChangeShapeType="1" noTextEdit="1"/>
          </p:cNvSpPr>
          <p:nvPr>
            <p:ph type="sldNum" sz="quarter" idx="12"/>
            <p:custDataLst>
              <p:tags r:id="rId17"/>
            </p:custDataLst>
          </p:nvPr>
        </p:nvSpPr>
        <p:spPr/>
        <p:txBody>
          <a:bodyPr/>
          <a:lstStyle/>
          <a:p>
            <a:fld id="{E3729EFC-03C9-41E6-9415-CCB26363A0EB}" type="slidenum">
              <a:rPr lang="en-US" smtClean="0"/>
              <a:t>12</a:t>
            </a:fld>
            <a:endParaRPr lang="en-US"/>
          </a:p>
        </p:txBody>
      </p:sp>
      <p:pic>
        <p:nvPicPr>
          <p:cNvPr id="19" name="Picture 18"/>
          <p:cNvPicPr>
            <a:picLocks noGrp="1" noSelect="1" noRot="1" noMove="1" noResize="1" noEditPoints="1" noAdjustHandles="1" noChangeArrowheads="1" noChangeShapeType="1"/>
          </p:cNvPicPr>
          <p:nvPr>
            <p:custDataLst>
              <p:tags r:id="rId18"/>
            </p:custDataLst>
          </p:nvPr>
        </p:nvPicPr>
        <p:blipFill>
          <a:blip r:embed="rId29">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423247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Grp="1" noSelect="1" noRot="1" noMove="1" noResize="1" noEditPoints="1" noAdjustHandles="1" noChangeArrowheads="1" noChangeShapeType="1"/>
          </p:cNvPicPr>
          <p:nvPr>
            <p:custDataLst>
              <p:tags r:id="rId1"/>
            </p:custDataLst>
          </p:nvPr>
        </p:nvPicPr>
        <p:blipFill>
          <a:blip r:embed="rId21">
            <a:extLst>
              <a:ext uri="{28A0092B-C50C-407E-A947-70E740481C1C}">
                <a14:useLocalDpi xmlns:a14="http://schemas.microsoft.com/office/drawing/2010/main" val="0"/>
              </a:ext>
            </a:extLst>
          </a:blip>
          <a:stretch>
            <a:fillRect/>
          </a:stretch>
        </p:blipFill>
        <p:spPr>
          <a:xfrm>
            <a:off x="-2" y="0"/>
            <a:ext cx="9168631" cy="6876473"/>
          </a:xfrm>
          <a:prstGeom prst="rect">
            <a:avLst/>
          </a:prstGeom>
        </p:spPr>
      </p:pic>
      <p:sp>
        <p:nvSpPr>
          <p:cNvPr id="21" name="Rectangle 20"/>
          <p:cNvSpPr>
            <a:spLocks noGrp="1" noSelect="1" noRot="1" noMove="1" noResize="1" noEditPoints="1" noAdjustHandles="1" noChangeArrowheads="1" noChangeShapeType="1" noTextEdit="1"/>
          </p:cNvSpPr>
          <p:nvPr>
            <p:custDataLst>
              <p:tags r:id="rId2"/>
            </p:custDataLst>
          </p:nvPr>
        </p:nvSpPr>
        <p:spPr>
          <a:xfrm>
            <a:off x="6096001" y="1828800"/>
            <a:ext cx="3048000" cy="1516701"/>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a:spLocks noGrp="1" noSelect="1" noRot="1" noMove="1" noResize="1" noEditPoints="1" noAdjustHandles="1" noChangeArrowheads="1" noChangeShapeType="1" noTextEdit="1"/>
          </p:cNvSpPr>
          <p:nvPr>
            <p:custDataLst>
              <p:tags r:id="rId3"/>
            </p:custDataLst>
          </p:nvPr>
        </p:nvSpPr>
        <p:spPr>
          <a:xfrm>
            <a:off x="6096000" y="4849833"/>
            <a:ext cx="2286000" cy="1169968"/>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a:spLocks noGrp="1" noSelect="1" noRot="1" noMove="1" noResize="1" noEditPoints="1" noAdjustHandles="1" noChangeArrowheads="1" noChangeShapeType="1" noTextEdit="1"/>
          </p:cNvSpPr>
          <p:nvPr>
            <p:custDataLst>
              <p:tags r:id="rId4"/>
            </p:custDataLst>
          </p:nvPr>
        </p:nvSpPr>
        <p:spPr>
          <a:xfrm>
            <a:off x="2080848" y="3076900"/>
            <a:ext cx="2278572" cy="130813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Grp="1" noSelect="1" noRot="1" noMove="1" noResize="1" noEditPoints="1" noAdjustHandles="1" noChangeArrowheads="1" noChangeShapeType="1"/>
          </p:cNvPicPr>
          <p:nvPr>
            <p:custDataLst>
              <p:tags r:id="rId5"/>
            </p:custDataLst>
          </p:nvPr>
        </p:nvPicPr>
        <p:blipFill>
          <a:blip r:embed="rId22">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6"/>
            </p:custDataLst>
          </p:nvPr>
        </p:nvSpPr>
        <p:spPr>
          <a:xfrm>
            <a:off x="0" y="488388"/>
            <a:ext cx="1474763" cy="338554"/>
          </a:xfrm>
          <a:prstGeom prst="rect">
            <a:avLst/>
          </a:prstGeom>
          <a:noFill/>
        </p:spPr>
        <p:txBody>
          <a:bodyPr wrap="none" rtlCol="0">
            <a:spAutoFit/>
          </a:bodyPr>
          <a:lstStyle/>
          <a:p>
            <a:r>
              <a:rPr lang="en-US" sz="1600" dirty="0" smtClean="0">
                <a:solidFill>
                  <a:schemeClr val="bg1"/>
                </a:solidFill>
                <a:latin typeface="+mj-lt"/>
              </a:rPr>
              <a:t>HAND HYGIENE</a:t>
            </a:r>
            <a:endParaRPr lang="en-US" sz="1600" dirty="0">
              <a:solidFill>
                <a:schemeClr val="bg1"/>
              </a:solidFill>
              <a:latin typeface="+mj-lt"/>
            </a:endParaRPr>
          </a:p>
        </p:txBody>
      </p:sp>
      <p:sp>
        <p:nvSpPr>
          <p:cNvPr id="9" name="Rectangle 8"/>
          <p:cNvSpPr>
            <a:spLocks noGrp="1" noSelect="1" noRot="1" noMove="1" noResize="1" noEditPoints="1" noAdjustHandles="1" noChangeArrowheads="1" noChangeShapeType="1" noTextEdit="1"/>
          </p:cNvSpPr>
          <p:nvPr>
            <p:custDataLst>
              <p:tags r:id="rId7"/>
            </p:custDataLst>
          </p:nvPr>
        </p:nvSpPr>
        <p:spPr>
          <a:xfrm>
            <a:off x="-1" y="1219200"/>
            <a:ext cx="4267201"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dirty="0"/>
              <a:t>In health care, hand hygiene must also be performed:</a:t>
            </a:r>
            <a:endParaRPr lang="en-US" dirty="0"/>
          </a:p>
        </p:txBody>
      </p:sp>
      <p:pic>
        <p:nvPicPr>
          <p:cNvPr id="20" name="Picture 19"/>
          <p:cNvPicPr>
            <a:picLocks noGrp="1" noSelect="1" noRot="1" noMove="1" noResize="1" noEditPoints="1" noAdjustHandles="1" noChangeArrowheads="1" noChangeShapeType="1"/>
          </p:cNvPicPr>
          <p:nvPr>
            <p:custDataLst>
              <p:tags r:id="rId8"/>
            </p:custDataLst>
          </p:nvPr>
        </p:nvPicPr>
        <p:blipFill>
          <a:blip r:embed="rId23">
            <a:extLst>
              <a:ext uri="{28A0092B-C50C-407E-A947-70E740481C1C}">
                <a14:useLocalDpi xmlns:a14="http://schemas.microsoft.com/office/drawing/2010/main" val="0"/>
              </a:ext>
            </a:extLst>
          </a:blip>
          <a:stretch>
            <a:fillRect/>
          </a:stretch>
        </p:blipFill>
        <p:spPr>
          <a:xfrm>
            <a:off x="4495800" y="1295399"/>
            <a:ext cx="2428875" cy="2428875"/>
          </a:xfrm>
          <a:prstGeom prst="rect">
            <a:avLst/>
          </a:prstGeom>
        </p:spPr>
      </p:pic>
      <p:pic>
        <p:nvPicPr>
          <p:cNvPr id="8" name="Picture 7"/>
          <p:cNvPicPr>
            <a:picLocks noGrp="1" noSelect="1" noRot="1" noMove="1" noResize="1" noEditPoints="1" noAdjustHandles="1" noChangeArrowheads="1" noChangeShapeType="1"/>
          </p:cNvPicPr>
          <p:nvPr>
            <p:custDataLst>
              <p:tags r:id="rId9"/>
            </p:custDataLst>
          </p:nvPr>
        </p:nvPicPr>
        <p:blipFill>
          <a:blip r:embed="rId24">
            <a:extLst>
              <a:ext uri="{28A0092B-C50C-407E-A947-70E740481C1C}">
                <a14:useLocalDpi xmlns:a14="http://schemas.microsoft.com/office/drawing/2010/main" val="0"/>
              </a:ext>
            </a:extLst>
          </a:blip>
          <a:stretch>
            <a:fillRect/>
          </a:stretch>
        </p:blipFill>
        <p:spPr>
          <a:xfrm>
            <a:off x="6461234" y="1559327"/>
            <a:ext cx="584127" cy="584127"/>
          </a:xfrm>
          <a:prstGeom prst="rect">
            <a:avLst/>
          </a:prstGeom>
        </p:spPr>
      </p:pic>
      <p:pic>
        <p:nvPicPr>
          <p:cNvPr id="19" name="Picture 18"/>
          <p:cNvPicPr>
            <a:picLocks noGrp="1" noSelect="1" noRot="1" noMove="1" noResize="1" noEditPoints="1" noAdjustHandles="1" noChangeArrowheads="1" noChangeShapeType="1"/>
          </p:cNvPicPr>
          <p:nvPr>
            <p:custDataLst>
              <p:tags r:id="rId10"/>
            </p:custDataLst>
          </p:nvPr>
        </p:nvPicPr>
        <p:blipFill>
          <a:blip r:embed="rId25">
            <a:extLst>
              <a:ext uri="{28A0092B-C50C-407E-A947-70E740481C1C}">
                <a14:useLocalDpi xmlns:a14="http://schemas.microsoft.com/office/drawing/2010/main" val="0"/>
              </a:ext>
            </a:extLst>
          </a:blip>
          <a:stretch>
            <a:fillRect/>
          </a:stretch>
        </p:blipFill>
        <p:spPr>
          <a:xfrm>
            <a:off x="76200" y="2590800"/>
            <a:ext cx="2428875" cy="2428875"/>
          </a:xfrm>
          <a:prstGeom prst="rect">
            <a:avLst/>
          </a:prstGeom>
        </p:spPr>
      </p:pic>
      <p:pic>
        <p:nvPicPr>
          <p:cNvPr id="18" name="Picture 17"/>
          <p:cNvPicPr>
            <a:picLocks noGrp="1" noSelect="1" noRot="1" noMove="1" noResize="1" noEditPoints="1" noAdjustHandles="1" noChangeArrowheads="1" noChangeShapeType="1"/>
          </p:cNvPicPr>
          <p:nvPr>
            <p:custDataLst>
              <p:tags r:id="rId11"/>
            </p:custDataLst>
          </p:nvPr>
        </p:nvPicPr>
        <p:blipFill>
          <a:blip r:embed="rId26">
            <a:extLst>
              <a:ext uri="{28A0092B-C50C-407E-A947-70E740481C1C}">
                <a14:useLocalDpi xmlns:a14="http://schemas.microsoft.com/office/drawing/2010/main" val="0"/>
              </a:ext>
            </a:extLst>
          </a:blip>
          <a:stretch>
            <a:fillRect/>
          </a:stretch>
        </p:blipFill>
        <p:spPr>
          <a:xfrm>
            <a:off x="4054620" y="4276725"/>
            <a:ext cx="2428875" cy="2428875"/>
          </a:xfrm>
          <a:prstGeom prst="rect">
            <a:avLst/>
          </a:prstGeom>
        </p:spPr>
      </p:pic>
      <p:pic>
        <p:nvPicPr>
          <p:cNvPr id="11" name="Picture 10"/>
          <p:cNvPicPr>
            <a:picLocks noGrp="1" noSelect="1" noRot="1" noMove="1" noResize="1" noEditPoints="1" noAdjustHandles="1" noChangeArrowheads="1" noChangeShapeType="1"/>
          </p:cNvPicPr>
          <p:nvPr>
            <p:custDataLst>
              <p:tags r:id="rId12"/>
            </p:custDataLst>
          </p:nvPr>
        </p:nvPicPr>
        <p:blipFill>
          <a:blip r:embed="rId27">
            <a:extLst>
              <a:ext uri="{28A0092B-C50C-407E-A947-70E740481C1C}">
                <a14:useLocalDpi xmlns:a14="http://schemas.microsoft.com/office/drawing/2010/main" val="0"/>
              </a:ext>
            </a:extLst>
          </a:blip>
          <a:stretch>
            <a:fillRect/>
          </a:stretch>
        </p:blipFill>
        <p:spPr>
          <a:xfrm>
            <a:off x="6019800" y="4660936"/>
            <a:ext cx="584127" cy="584127"/>
          </a:xfrm>
          <a:prstGeom prst="rect">
            <a:avLst/>
          </a:prstGeom>
        </p:spPr>
      </p:pic>
      <p:pic>
        <p:nvPicPr>
          <p:cNvPr id="7" name="Picture 6"/>
          <p:cNvPicPr>
            <a:picLocks noGrp="1" noSelect="1" noRot="1" noMove="1" noResize="1" noEditPoints="1" noAdjustHandles="1" noChangeArrowheads="1" noChangeShapeType="1"/>
          </p:cNvPicPr>
          <p:nvPr>
            <p:custDataLst>
              <p:tags r:id="rId13"/>
            </p:custDataLst>
          </p:nvPr>
        </p:nvPicPr>
        <p:blipFill>
          <a:blip r:embed="rId28">
            <a:extLst>
              <a:ext uri="{28A0092B-C50C-407E-A947-70E740481C1C}">
                <a14:useLocalDpi xmlns:a14="http://schemas.microsoft.com/office/drawing/2010/main" val="0"/>
              </a:ext>
            </a:extLst>
          </a:blip>
          <a:stretch>
            <a:fillRect/>
          </a:stretch>
        </p:blipFill>
        <p:spPr>
          <a:xfrm>
            <a:off x="1960233" y="2872727"/>
            <a:ext cx="584127" cy="584127"/>
          </a:xfrm>
          <a:prstGeom prst="rect">
            <a:avLst/>
          </a:prstGeom>
        </p:spPr>
      </p:pic>
      <p:sp>
        <p:nvSpPr>
          <p:cNvPr id="2" name="Rectangle 1"/>
          <p:cNvSpPr>
            <a:spLocks noGrp="1" noSelect="1" noRot="1" noMove="1" noResize="1" noEditPoints="1" noAdjustHandles="1" noChangeArrowheads="1" noChangeShapeType="1" noTextEdit="1"/>
          </p:cNvSpPr>
          <p:nvPr>
            <p:custDataLst>
              <p:tags r:id="rId14"/>
            </p:custDataLst>
          </p:nvPr>
        </p:nvSpPr>
        <p:spPr>
          <a:xfrm>
            <a:off x="2496234" y="3269302"/>
            <a:ext cx="1847166" cy="923330"/>
          </a:xfrm>
          <a:prstGeom prst="rect">
            <a:avLst/>
          </a:prstGeom>
        </p:spPr>
        <p:txBody>
          <a:bodyPr wrap="square">
            <a:spAutoFit/>
          </a:bodyPr>
          <a:lstStyle/>
          <a:p>
            <a:r>
              <a:rPr lang="en-CA" dirty="0" smtClean="0"/>
              <a:t>before </a:t>
            </a:r>
            <a:r>
              <a:rPr lang="en-CA" dirty="0"/>
              <a:t>putting on and after taking off PPE</a:t>
            </a:r>
          </a:p>
        </p:txBody>
      </p:sp>
      <p:sp>
        <p:nvSpPr>
          <p:cNvPr id="3" name="Rectangle 2"/>
          <p:cNvSpPr>
            <a:spLocks noGrp="1" noSelect="1" noRot="1" noMove="1" noResize="1" noEditPoints="1" noAdjustHandles="1" noChangeArrowheads="1" noChangeShapeType="1" noTextEdit="1"/>
          </p:cNvSpPr>
          <p:nvPr>
            <p:custDataLst>
              <p:tags r:id="rId15"/>
            </p:custDataLst>
          </p:nvPr>
        </p:nvSpPr>
        <p:spPr>
          <a:xfrm>
            <a:off x="6934200" y="1851391"/>
            <a:ext cx="2143125" cy="1477328"/>
          </a:xfrm>
          <a:prstGeom prst="rect">
            <a:avLst/>
          </a:prstGeom>
        </p:spPr>
        <p:txBody>
          <a:bodyPr wrap="square">
            <a:spAutoFit/>
          </a:bodyPr>
          <a:lstStyle/>
          <a:p>
            <a:r>
              <a:rPr lang="en-CA" dirty="0" smtClean="0"/>
              <a:t>whenever </a:t>
            </a:r>
            <a:r>
              <a:rPr lang="en-CA" dirty="0"/>
              <a:t>a Health Care Provider thinks his/her hands may be contaminated </a:t>
            </a:r>
            <a:r>
              <a:rPr lang="en-US" b="1" dirty="0" smtClean="0"/>
              <a:t>AND</a:t>
            </a:r>
            <a:endParaRPr lang="en-CA" dirty="0"/>
          </a:p>
        </p:txBody>
      </p:sp>
      <p:sp>
        <p:nvSpPr>
          <p:cNvPr id="5" name="Rectangle 4"/>
          <p:cNvSpPr>
            <a:spLocks noGrp="1" noSelect="1" noRot="1" noMove="1" noResize="1" noEditPoints="1" noAdjustHandles="1" noChangeArrowheads="1" noChangeShapeType="1" noTextEdit="1"/>
          </p:cNvSpPr>
          <p:nvPr>
            <p:custDataLst>
              <p:tags r:id="rId16"/>
            </p:custDataLst>
          </p:nvPr>
        </p:nvSpPr>
        <p:spPr>
          <a:xfrm>
            <a:off x="6483495" y="4953000"/>
            <a:ext cx="1898505" cy="923330"/>
          </a:xfrm>
          <a:prstGeom prst="rect">
            <a:avLst/>
          </a:prstGeom>
        </p:spPr>
        <p:txBody>
          <a:bodyPr wrap="square">
            <a:spAutoFit/>
          </a:bodyPr>
          <a:lstStyle/>
          <a:p>
            <a:r>
              <a:rPr lang="en-CA" dirty="0" smtClean="0"/>
              <a:t>as </a:t>
            </a:r>
            <a:r>
              <a:rPr lang="en-CA" dirty="0"/>
              <a:t>indicated by the “4 Moments for Hand Hygiene”</a:t>
            </a:r>
          </a:p>
        </p:txBody>
      </p:sp>
      <p:sp>
        <p:nvSpPr>
          <p:cNvPr id="10" name="Slide Number Placeholder 9"/>
          <p:cNvSpPr>
            <a:spLocks noGrp="1" noSelect="1" noRot="1" noMove="1" noResize="1" noEditPoints="1" noAdjustHandles="1" noChangeArrowheads="1" noChangeShapeType="1" noTextEdit="1"/>
          </p:cNvSpPr>
          <p:nvPr>
            <p:ph type="sldNum" sz="quarter" idx="12"/>
            <p:custDataLst>
              <p:tags r:id="rId17"/>
            </p:custDataLst>
          </p:nvPr>
        </p:nvSpPr>
        <p:spPr/>
        <p:txBody>
          <a:bodyPr/>
          <a:lstStyle/>
          <a:p>
            <a:fld id="{E3729EFC-03C9-41E6-9415-CCB26363A0EB}" type="slidenum">
              <a:rPr lang="en-US" smtClean="0"/>
              <a:t>13</a:t>
            </a:fld>
            <a:endParaRPr lang="en-US"/>
          </a:p>
        </p:txBody>
      </p:sp>
      <p:pic>
        <p:nvPicPr>
          <p:cNvPr id="24" name="Picture 23"/>
          <p:cNvPicPr>
            <a:picLocks noGrp="1" noSelect="1" noRot="1" noMove="1" noResize="1" noEditPoints="1" noAdjustHandles="1" noChangeArrowheads="1" noChangeShapeType="1"/>
          </p:cNvPicPr>
          <p:nvPr>
            <p:custDataLst>
              <p:tags r:id="rId18"/>
            </p:custDataLst>
          </p:nvPr>
        </p:nvPicPr>
        <p:blipFill>
          <a:blip r:embed="rId29">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67099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Grp="1" noSelect="1" noRot="1" noMove="1" noResize="1" noEditPoints="1" noAdjustHandles="1" noChangeArrowheads="1" noChangeShapeType="1" noTextEdit="1"/>
          </p:cNvSpPr>
          <p:nvPr>
            <p:custDataLst>
              <p:tags r:id="rId1"/>
            </p:custDataLst>
          </p:nvPr>
        </p:nvSpPr>
        <p:spPr>
          <a:xfrm>
            <a:off x="7000875" y="1828800"/>
            <a:ext cx="2066925" cy="130813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a:spLocks noGrp="1" noSelect="1" noRot="1" noMove="1" noResize="1" noEditPoints="1" noAdjustHandles="1" noChangeArrowheads="1" noChangeShapeType="1" noTextEdit="1"/>
          </p:cNvSpPr>
          <p:nvPr>
            <p:custDataLst>
              <p:tags r:id="rId2"/>
            </p:custDataLst>
          </p:nvPr>
        </p:nvSpPr>
        <p:spPr>
          <a:xfrm>
            <a:off x="6629400" y="4961875"/>
            <a:ext cx="2286000" cy="130813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a:spLocks noGrp="1" noSelect="1" noRot="1" noMove="1" noResize="1" noEditPoints="1" noAdjustHandles="1" noChangeArrowheads="1" noChangeShapeType="1" noTextEdit="1"/>
          </p:cNvSpPr>
          <p:nvPr>
            <p:custDataLst>
              <p:tags r:id="rId3"/>
            </p:custDataLst>
          </p:nvPr>
        </p:nvSpPr>
        <p:spPr>
          <a:xfrm>
            <a:off x="2309448" y="3153099"/>
            <a:ext cx="2278572" cy="130813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Grp="1" noSelect="1" noRot="1" noMove="1" noResize="1" noEditPoints="1" noAdjustHandles="1" noChangeArrowheads="1" noChangeShapeType="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5"/>
            </p:custDataLst>
          </p:nvPr>
        </p:nvSpPr>
        <p:spPr>
          <a:xfrm>
            <a:off x="0" y="488388"/>
            <a:ext cx="1474763" cy="338554"/>
          </a:xfrm>
          <a:prstGeom prst="rect">
            <a:avLst/>
          </a:prstGeom>
          <a:noFill/>
        </p:spPr>
        <p:txBody>
          <a:bodyPr wrap="none" rtlCol="0">
            <a:spAutoFit/>
          </a:bodyPr>
          <a:lstStyle/>
          <a:p>
            <a:r>
              <a:rPr lang="en-US" sz="1600" dirty="0" smtClean="0">
                <a:solidFill>
                  <a:schemeClr val="bg1"/>
                </a:solidFill>
                <a:latin typeface="+mj-lt"/>
              </a:rPr>
              <a:t>HAND HYGIENE</a:t>
            </a:r>
            <a:endParaRPr lang="en-US" sz="1600" dirty="0">
              <a:solidFill>
                <a:schemeClr val="bg1"/>
              </a:solidFill>
              <a:latin typeface="+mj-lt"/>
            </a:endParaRPr>
          </a:p>
        </p:txBody>
      </p:sp>
      <p:pic>
        <p:nvPicPr>
          <p:cNvPr id="2" name="Picture 1"/>
          <p:cNvPicPr>
            <a:picLocks noGrp="1" noSelect="1" noRot="1" noMove="1" noResize="1" noEditPoints="1" noAdjustHandles="1" noChangeArrowheads="1" noChangeShapeType="1"/>
          </p:cNvPicPr>
          <p:nvPr>
            <p:custDataLst>
              <p:tags r:id="rId6"/>
            </p:custDataLst>
          </p:nvPr>
        </p:nvPicPr>
        <p:blipFill>
          <a:blip r:embed="rId11">
            <a:extLst>
              <a:ext uri="{28A0092B-C50C-407E-A947-70E740481C1C}">
                <a14:useLocalDpi xmlns:a14="http://schemas.microsoft.com/office/drawing/2010/main" val="0"/>
              </a:ext>
            </a:extLst>
          </a:blip>
          <a:stretch>
            <a:fillRect/>
          </a:stretch>
        </p:blipFill>
        <p:spPr>
          <a:xfrm>
            <a:off x="1219200" y="826942"/>
            <a:ext cx="7104888" cy="5233299"/>
          </a:xfrm>
          <a:prstGeom prst="rect">
            <a:avLst/>
          </a:prstGeom>
        </p:spPr>
      </p:pic>
      <p:sp>
        <p:nvSpPr>
          <p:cNvPr id="3" name="Slide Number Placeholder 2"/>
          <p:cNvSpPr>
            <a:spLocks noGrp="1" noSelect="1" noRot="1" noMove="1" noResize="1" noEditPoints="1" noAdjustHandles="1" noChangeArrowheads="1" noChangeShapeType="1" noTextEdit="1"/>
          </p:cNvSpPr>
          <p:nvPr>
            <p:ph type="sldNum" sz="quarter" idx="12"/>
            <p:custDataLst>
              <p:tags r:id="rId7"/>
            </p:custDataLst>
          </p:nvPr>
        </p:nvSpPr>
        <p:spPr/>
        <p:txBody>
          <a:bodyPr/>
          <a:lstStyle/>
          <a:p>
            <a:fld id="{E3729EFC-03C9-41E6-9415-CCB26363A0EB}" type="slidenum">
              <a:rPr lang="en-US" smtClean="0"/>
              <a:t>14</a:t>
            </a:fld>
            <a:endParaRPr lang="en-US"/>
          </a:p>
        </p:txBody>
      </p:sp>
    </p:spTree>
    <p:extLst>
      <p:ext uri="{BB962C8B-B14F-4D97-AF65-F5344CB8AC3E}">
        <p14:creationId xmlns:p14="http://schemas.microsoft.com/office/powerpoint/2010/main" val="31623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a:blip r:embed="rId11">
            <a:extLst>
              <a:ext uri="{28A0092B-C50C-407E-A947-70E740481C1C}">
                <a14:useLocalDpi xmlns:a14="http://schemas.microsoft.com/office/drawing/2010/main" val="0"/>
              </a:ext>
            </a:extLst>
          </a:blip>
          <a:stretch>
            <a:fillRect/>
          </a:stretch>
        </p:blipFill>
        <p:spPr>
          <a:xfrm>
            <a:off x="-1" y="0"/>
            <a:ext cx="9168629" cy="6876472"/>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2">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474763" cy="338554"/>
          </a:xfrm>
          <a:prstGeom prst="rect">
            <a:avLst/>
          </a:prstGeom>
          <a:noFill/>
        </p:spPr>
        <p:txBody>
          <a:bodyPr wrap="none" rtlCol="0">
            <a:spAutoFit/>
          </a:bodyPr>
          <a:lstStyle/>
          <a:p>
            <a:r>
              <a:rPr lang="en-US" sz="1600" dirty="0" smtClean="0">
                <a:solidFill>
                  <a:schemeClr val="bg1"/>
                </a:solidFill>
                <a:latin typeface="+mj-lt"/>
              </a:rPr>
              <a:t>HAND HYGIENE</a:t>
            </a:r>
            <a:endParaRPr lang="en-US" sz="1600" dirty="0">
              <a:solidFill>
                <a:schemeClr val="bg1"/>
              </a:solidFill>
              <a:latin typeface="+mj-lt"/>
            </a:endParaRPr>
          </a:p>
        </p:txBody>
      </p:sp>
      <p:sp>
        <p:nvSpPr>
          <p:cNvPr id="9" name="Rectangle 8"/>
          <p:cNvSpPr>
            <a:spLocks noGrp="1" noSelect="1" noRot="1" noMove="1" noResize="1" noEditPoints="1" noAdjustHandles="1" noChangeArrowheads="1" noChangeShapeType="1" noTextEdit="1"/>
          </p:cNvSpPr>
          <p:nvPr>
            <p:custDataLst>
              <p:tags r:id="rId4"/>
            </p:custDataLst>
          </p:nvPr>
        </p:nvSpPr>
        <p:spPr>
          <a:xfrm>
            <a:off x="-1" y="1219200"/>
            <a:ext cx="2057401" cy="7620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Hand Hygiene Methods:</a:t>
            </a:r>
          </a:p>
        </p:txBody>
      </p:sp>
      <p:sp>
        <p:nvSpPr>
          <p:cNvPr id="16" name="Rectangle 15"/>
          <p:cNvSpPr>
            <a:spLocks noGrp="1" noSelect="1" noRot="1" noMove="1" noResize="1" noEditPoints="1" noAdjustHandles="1" noChangeArrowheads="1" noChangeShapeType="1" noTextEdit="1"/>
          </p:cNvSpPr>
          <p:nvPr>
            <p:custDataLst>
              <p:tags r:id="rId5"/>
            </p:custDataLst>
          </p:nvPr>
        </p:nvSpPr>
        <p:spPr>
          <a:xfrm>
            <a:off x="415634" y="6400800"/>
            <a:ext cx="8347366" cy="3810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If running water is not available, use moistened </a:t>
            </a:r>
            <a:r>
              <a:rPr lang="en-CA" dirty="0" err="1"/>
              <a:t>towelettes</a:t>
            </a:r>
            <a:r>
              <a:rPr lang="en-CA" dirty="0"/>
              <a:t> followed by ABHR.</a:t>
            </a:r>
            <a:endParaRPr lang="en-US" dirty="0"/>
          </a:p>
        </p:txBody>
      </p:sp>
      <p:sp>
        <p:nvSpPr>
          <p:cNvPr id="3" name="Rectangle 2"/>
          <p:cNvSpPr>
            <a:spLocks noGrp="1" noSelect="1" noRot="1" noMove="1" noResize="1" noEditPoints="1" noAdjustHandles="1" noChangeArrowheads="1" noChangeShapeType="1" noTextEdit="1"/>
          </p:cNvSpPr>
          <p:nvPr>
            <p:custDataLst>
              <p:tags r:id="rId6"/>
            </p:custDataLst>
          </p:nvPr>
        </p:nvSpPr>
        <p:spPr>
          <a:xfrm>
            <a:off x="2514599" y="1371600"/>
            <a:ext cx="2743201" cy="1508105"/>
          </a:xfrm>
          <a:prstGeom prst="rect">
            <a:avLst/>
          </a:prstGeom>
          <a:solidFill>
            <a:schemeClr val="bg1">
              <a:alpha val="91000"/>
            </a:schemeClr>
          </a:solidFill>
        </p:spPr>
        <p:txBody>
          <a:bodyPr wrap="square">
            <a:spAutoFit/>
          </a:bodyPr>
          <a:lstStyle/>
          <a:p>
            <a:r>
              <a:rPr lang="en-CA" dirty="0" smtClean="0"/>
              <a:t>Using </a:t>
            </a:r>
            <a:r>
              <a:rPr lang="en-CA" dirty="0"/>
              <a:t>alcohol-based hand rub with a concentration of 70 to 90% is the preferred method in health care </a:t>
            </a:r>
            <a:r>
              <a:rPr lang="en-CA" sz="2000" dirty="0"/>
              <a:t>settings</a:t>
            </a:r>
          </a:p>
        </p:txBody>
      </p:sp>
      <p:sp>
        <p:nvSpPr>
          <p:cNvPr id="5" name="Rectangle 4"/>
          <p:cNvSpPr>
            <a:spLocks noGrp="1" noSelect="1" noRot="1" noMove="1" noResize="1" noEditPoints="1" noAdjustHandles="1" noChangeArrowheads="1" noChangeShapeType="1" noTextEdit="1"/>
          </p:cNvSpPr>
          <p:nvPr>
            <p:custDataLst>
              <p:tags r:id="rId7"/>
            </p:custDataLst>
          </p:nvPr>
        </p:nvSpPr>
        <p:spPr>
          <a:xfrm>
            <a:off x="5286375" y="2971800"/>
            <a:ext cx="2654107" cy="1200329"/>
          </a:xfrm>
          <a:prstGeom prst="rect">
            <a:avLst/>
          </a:prstGeom>
          <a:solidFill>
            <a:schemeClr val="bg1">
              <a:alpha val="87000"/>
            </a:schemeClr>
          </a:solidFill>
        </p:spPr>
        <p:txBody>
          <a:bodyPr wrap="square">
            <a:spAutoFit/>
          </a:bodyPr>
          <a:lstStyle/>
          <a:p>
            <a:r>
              <a:rPr lang="en-CA" dirty="0" smtClean="0"/>
              <a:t>Washing </a:t>
            </a:r>
            <a:r>
              <a:rPr lang="en-CA" dirty="0"/>
              <a:t>hands with plain soap and running water must be done when hands are visibly soiled</a:t>
            </a:r>
          </a:p>
        </p:txBody>
      </p:sp>
      <p:sp>
        <p:nvSpPr>
          <p:cNvPr id="7" name="Slide Number Placeholder 6"/>
          <p:cNvSpPr>
            <a:spLocks noGrp="1" noSelect="1" noRot="1" noMove="1" noResize="1" noEditPoints="1" noAdjustHandles="1" noChangeArrowheads="1" noChangeShapeType="1" noTextEdit="1"/>
          </p:cNvSpPr>
          <p:nvPr>
            <p:ph type="sldNum" sz="quarter" idx="12"/>
            <p:custDataLst>
              <p:tags r:id="rId8"/>
            </p:custDataLst>
          </p:nvPr>
        </p:nvSpPr>
        <p:spPr/>
        <p:txBody>
          <a:bodyPr/>
          <a:lstStyle/>
          <a:p>
            <a:fld id="{E3729EFC-03C9-41E6-9415-CCB26363A0EB}" type="slidenum">
              <a:rPr lang="en-US" smtClean="0"/>
              <a:t>15</a:t>
            </a:fld>
            <a:endParaRPr lang="en-US"/>
          </a:p>
        </p:txBody>
      </p:sp>
    </p:spTree>
    <p:extLst>
      <p:ext uri="{BB962C8B-B14F-4D97-AF65-F5344CB8AC3E}">
        <p14:creationId xmlns:p14="http://schemas.microsoft.com/office/powerpoint/2010/main" val="199484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Grp="1" noSelect="1" noRot="1" noMove="1" noResize="1" noEditPoints="1" noAdjustHandles="1" noChangeArrowheads="1" noChangeShapeType="1" noTextEdit="1"/>
          </p:cNvSpPr>
          <p:nvPr>
            <p:custDataLst>
              <p:tags r:id="rId1"/>
            </p:custDataLst>
          </p:nvPr>
        </p:nvSpPr>
        <p:spPr>
          <a:xfrm>
            <a:off x="0" y="0"/>
            <a:ext cx="9144000" cy="68580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Grp="1" noSelect="1" noRot="1" noMove="1" noResize="1" noEditPoints="1" noAdjustHandles="1" noChangeArrowheads="1" noChangeShapeType="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2104743" cy="338554"/>
          </a:xfrm>
          <a:prstGeom prst="rect">
            <a:avLst/>
          </a:prstGeom>
          <a:noFill/>
        </p:spPr>
        <p:txBody>
          <a:bodyPr wrap="none" rtlCol="0">
            <a:spAutoFit/>
          </a:bodyPr>
          <a:lstStyle/>
          <a:p>
            <a:r>
              <a:rPr lang="en-US" sz="1600" dirty="0" smtClean="0">
                <a:solidFill>
                  <a:schemeClr val="bg1"/>
                </a:solidFill>
                <a:latin typeface="+mj-lt"/>
              </a:rPr>
              <a:t>HAND HYGIENE: VIDEO</a:t>
            </a:r>
            <a:endParaRPr lang="en-US" sz="1600" dirty="0">
              <a:solidFill>
                <a:schemeClr val="bg1"/>
              </a:solidFill>
              <a:latin typeface="+mj-lt"/>
            </a:endParaRPr>
          </a:p>
        </p:txBody>
      </p:sp>
      <p:pic>
        <p:nvPicPr>
          <p:cNvPr id="3" name="09 - Hand Rubbing ENG.wmv">
            <a:hlinkClick r:id="" action="ppaction://media"/>
          </p:cNvPr>
          <p:cNvPicPr>
            <a:picLocks noGrp="1" noSelect="1" noRot="1" noMove="1" noResize="1" noEditPoints="1" noAdjustHandles="1" noChangeArrowheads="1" noChangeShapeType="1"/>
          </p:cNvPicPr>
          <p:nvPr>
            <a:vide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 y="1143000"/>
            <a:ext cx="6858000" cy="4572000"/>
          </a:xfrm>
          <a:prstGeom prst="rect">
            <a:avLst/>
          </a:prstGeom>
        </p:spPr>
      </p:pic>
      <p:sp>
        <p:nvSpPr>
          <p:cNvPr id="2" name="Slide Number Placeholder 1"/>
          <p:cNvSpPr>
            <a:spLocks noGrp="1" noSelect="1" noRot="1" noMove="1" noResize="1" noEditPoints="1" noAdjustHandles="1" noChangeArrowheads="1" noChangeShapeType="1" noTextEdit="1"/>
          </p:cNvSpPr>
          <p:nvPr>
            <p:ph type="sldNum" sz="quarter" idx="12"/>
            <p:custDataLst>
              <p:tags r:id="rId7"/>
            </p:custDataLst>
          </p:nvPr>
        </p:nvSpPr>
        <p:spPr/>
        <p:txBody>
          <a:bodyPr/>
          <a:lstStyle/>
          <a:p>
            <a:fld id="{E3729EFC-03C9-41E6-9415-CCB26363A0EB}" type="slidenum">
              <a:rPr lang="en-US" smtClean="0"/>
              <a:t>16</a:t>
            </a:fld>
            <a:endParaRPr lang="en-US"/>
          </a:p>
        </p:txBody>
      </p:sp>
      <p:pic>
        <p:nvPicPr>
          <p:cNvPr id="7" name="Picture 6"/>
          <p:cNvPicPr>
            <a:picLocks noGrp="1" noSelect="1" noRot="1" noMove="1" noResize="1" noEditPoints="1" noAdjustHandles="1" noChangeArrowheads="1" noChangeShapeType="1"/>
          </p:cNvPicPr>
          <p:nvPr>
            <p:custDataLst>
              <p:tags r:id="rId8"/>
            </p:custDataLst>
          </p:nvPr>
        </p:nvPicPr>
        <p:blipFill>
          <a:blip r:embed="rId1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290393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Grp="1" noSelect="1" noRot="1" noMove="1" noResize="1" noEditPoints="1" noAdjustHandles="1" noChangeArrowheads="1" noChangeShapeType="1" noTextEdit="1"/>
          </p:cNvSpPr>
          <p:nvPr>
            <p:custDataLst>
              <p:tags r:id="rId1"/>
            </p:custDataLst>
          </p:nvPr>
        </p:nvSpPr>
        <p:spPr>
          <a:xfrm>
            <a:off x="0" y="0"/>
            <a:ext cx="9144000" cy="68580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Grp="1" noSelect="1" noRot="1" noMove="1" noResize="1" noEditPoints="1" noAdjustHandles="1" noChangeArrowheads="1" noChangeShapeType="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2104743" cy="338554"/>
          </a:xfrm>
          <a:prstGeom prst="rect">
            <a:avLst/>
          </a:prstGeom>
          <a:noFill/>
        </p:spPr>
        <p:txBody>
          <a:bodyPr wrap="none" rtlCol="0">
            <a:spAutoFit/>
          </a:bodyPr>
          <a:lstStyle/>
          <a:p>
            <a:r>
              <a:rPr lang="en-US" sz="1600" dirty="0" smtClean="0">
                <a:solidFill>
                  <a:schemeClr val="bg1"/>
                </a:solidFill>
                <a:latin typeface="+mj-lt"/>
              </a:rPr>
              <a:t>HAND HYGIENE: VIDEO</a:t>
            </a:r>
            <a:endParaRPr lang="en-US" sz="1600" dirty="0">
              <a:solidFill>
                <a:schemeClr val="bg1"/>
              </a:solidFill>
              <a:latin typeface="+mj-lt"/>
            </a:endParaRPr>
          </a:p>
        </p:txBody>
      </p:sp>
      <p:pic>
        <p:nvPicPr>
          <p:cNvPr id="2" name="10 - Hand Washing ENG.wmv">
            <a:hlinkClick r:id="" action="ppaction://media"/>
          </p:cNvPr>
          <p:cNvPicPr>
            <a:picLocks noGrp="1" noSelect="1" noRot="1" noMove="1" noResize="1" noEditPoints="1" noAdjustHandles="1" noChangeArrowheads="1" noChangeShapeType="1"/>
          </p:cNvPicPr>
          <p:nvPr>
            <a:vide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 y="1143000"/>
            <a:ext cx="6858000" cy="4572000"/>
          </a:xfrm>
          <a:prstGeom prst="rect">
            <a:avLst/>
          </a:prstGeom>
        </p:spPr>
      </p:pic>
      <p:sp>
        <p:nvSpPr>
          <p:cNvPr id="3" name="Slide Number Placeholder 2"/>
          <p:cNvSpPr>
            <a:spLocks noGrp="1" noSelect="1" noRot="1" noMove="1" noResize="1" noEditPoints="1" noAdjustHandles="1" noChangeArrowheads="1" noChangeShapeType="1" noTextEdit="1"/>
          </p:cNvSpPr>
          <p:nvPr>
            <p:ph type="sldNum" sz="quarter" idx="12"/>
            <p:custDataLst>
              <p:tags r:id="rId7"/>
            </p:custDataLst>
          </p:nvPr>
        </p:nvSpPr>
        <p:spPr/>
        <p:txBody>
          <a:bodyPr/>
          <a:lstStyle/>
          <a:p>
            <a:fld id="{E3729EFC-03C9-41E6-9415-CCB26363A0EB}" type="slidenum">
              <a:rPr lang="en-US" smtClean="0"/>
              <a:t>17</a:t>
            </a:fld>
            <a:endParaRPr lang="en-US"/>
          </a:p>
        </p:txBody>
      </p:sp>
      <p:pic>
        <p:nvPicPr>
          <p:cNvPr id="7" name="Picture 6"/>
          <p:cNvPicPr>
            <a:picLocks noGrp="1" noSelect="1" noRot="1" noMove="1" noResize="1" noEditPoints="1" noAdjustHandles="1" noChangeArrowheads="1" noChangeShapeType="1"/>
          </p:cNvPicPr>
          <p:nvPr>
            <p:custDataLst>
              <p:tags r:id="rId8"/>
            </p:custDataLst>
          </p:nvPr>
        </p:nvPicPr>
        <p:blipFill>
          <a:blip r:embed="rId1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88099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Grp="1" noSelect="1" noRot="1" noMove="1" noResize="1" noEditPoints="1" noAdjustHandles="1" noChangeArrowheads="1" noChangeShapeType="1"/>
          </p:cNvPicPr>
          <p:nvPr>
            <p:custDataLst>
              <p:tags r:id="rId1"/>
            </p:custDataLst>
          </p:nvPr>
        </p:nvPicPr>
        <p:blipFill>
          <a:blip r:embed="rId20">
            <a:extLst>
              <a:ext uri="{28A0092B-C50C-407E-A947-70E740481C1C}">
                <a14:useLocalDpi xmlns:a14="http://schemas.microsoft.com/office/drawing/2010/main" val="0"/>
              </a:ext>
            </a:extLst>
          </a:blip>
          <a:stretch>
            <a:fillRect/>
          </a:stretch>
        </p:blipFill>
        <p:spPr>
          <a:xfrm>
            <a:off x="-2" y="0"/>
            <a:ext cx="9168631" cy="687647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21">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474763" cy="338554"/>
          </a:xfrm>
          <a:prstGeom prst="rect">
            <a:avLst/>
          </a:prstGeom>
          <a:noFill/>
        </p:spPr>
        <p:txBody>
          <a:bodyPr wrap="none" rtlCol="0">
            <a:spAutoFit/>
          </a:bodyPr>
          <a:lstStyle/>
          <a:p>
            <a:r>
              <a:rPr lang="en-US" sz="1600" dirty="0" smtClean="0">
                <a:solidFill>
                  <a:schemeClr val="bg1"/>
                </a:solidFill>
                <a:latin typeface="+mj-lt"/>
              </a:rPr>
              <a:t>HAND HYGIENE</a:t>
            </a:r>
            <a:endParaRPr lang="en-US" sz="1600" dirty="0">
              <a:solidFill>
                <a:schemeClr val="bg1"/>
              </a:solidFill>
              <a:latin typeface="+mj-lt"/>
            </a:endParaRPr>
          </a:p>
        </p:txBody>
      </p:sp>
      <p:sp>
        <p:nvSpPr>
          <p:cNvPr id="9" name="Rectangle 8"/>
          <p:cNvSpPr>
            <a:spLocks noGrp="1" noSelect="1" noRot="1" noMove="1" noResize="1" noEditPoints="1" noAdjustHandles="1" noChangeArrowheads="1" noChangeShapeType="1" noTextEdit="1"/>
          </p:cNvSpPr>
          <p:nvPr>
            <p:custDataLst>
              <p:tags r:id="rId4"/>
            </p:custDataLst>
          </p:nvPr>
        </p:nvSpPr>
        <p:spPr>
          <a:xfrm>
            <a:off x="-1" y="1219200"/>
            <a:ext cx="4343401" cy="7620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dirty="0"/>
              <a:t>For those who have direct contact with clients/patients/residents:</a:t>
            </a:r>
            <a:endParaRPr lang="en-US" dirty="0"/>
          </a:p>
        </p:txBody>
      </p:sp>
      <p:sp>
        <p:nvSpPr>
          <p:cNvPr id="11" name="Rectangle 10"/>
          <p:cNvSpPr>
            <a:spLocks noGrp="1" noSelect="1" noRot="1" noMove="1" noResize="1" noEditPoints="1" noAdjustHandles="1" noChangeArrowheads="1" noChangeShapeType="1" noTextEdit="1"/>
          </p:cNvSpPr>
          <p:nvPr>
            <p:custDataLst>
              <p:tags r:id="rId5"/>
            </p:custDataLst>
          </p:nvPr>
        </p:nvSpPr>
        <p:spPr>
          <a:xfrm>
            <a:off x="7035483" y="1327132"/>
            <a:ext cx="2066925" cy="130813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a:spLocks noGrp="1" noSelect="1" noRot="1" noMove="1" noResize="1" noEditPoints="1" noAdjustHandles="1" noChangeArrowheads="1" noChangeShapeType="1" noTextEdit="1"/>
          </p:cNvSpPr>
          <p:nvPr>
            <p:custDataLst>
              <p:tags r:id="rId6"/>
            </p:custDataLst>
          </p:nvPr>
        </p:nvSpPr>
        <p:spPr>
          <a:xfrm>
            <a:off x="6705600" y="4343400"/>
            <a:ext cx="2286000" cy="130813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Select="1" noRot="1" noMove="1" noResize="1" noEditPoints="1" noAdjustHandles="1" noChangeArrowheads="1" noChangeShapeType="1" noTextEdit="1"/>
          </p:cNvSpPr>
          <p:nvPr>
            <p:custDataLst>
              <p:tags r:id="rId7"/>
            </p:custDataLst>
          </p:nvPr>
        </p:nvSpPr>
        <p:spPr>
          <a:xfrm>
            <a:off x="2309448" y="3153099"/>
            <a:ext cx="2278572" cy="130813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Grp="1" noSelect="1" noRot="1" noMove="1" noResize="1" noEditPoints="1" noAdjustHandles="1" noChangeArrowheads="1" noChangeShapeType="1"/>
          </p:cNvPicPr>
          <p:nvPr>
            <p:custDataLst>
              <p:tags r:id="rId8"/>
            </p:custDataLst>
          </p:nvPr>
        </p:nvPicPr>
        <p:blipFill>
          <a:blip r:embed="rId22">
            <a:extLst>
              <a:ext uri="{28A0092B-C50C-407E-A947-70E740481C1C}">
                <a14:useLocalDpi xmlns:a14="http://schemas.microsoft.com/office/drawing/2010/main" val="0"/>
              </a:ext>
            </a:extLst>
          </a:blip>
          <a:stretch>
            <a:fillRect/>
          </a:stretch>
        </p:blipFill>
        <p:spPr>
          <a:xfrm>
            <a:off x="4495800" y="3657600"/>
            <a:ext cx="2539683" cy="2539683"/>
          </a:xfrm>
          <a:prstGeom prst="rect">
            <a:avLst/>
          </a:prstGeom>
        </p:spPr>
      </p:pic>
      <p:pic>
        <p:nvPicPr>
          <p:cNvPr id="5" name="Picture 4"/>
          <p:cNvPicPr>
            <a:picLocks noGrp="1" noSelect="1" noRot="1" noMove="1" noResize="1" noEditPoints="1" noAdjustHandles="1" noChangeArrowheads="1" noChangeShapeType="1"/>
          </p:cNvPicPr>
          <p:nvPr>
            <p:custDataLst>
              <p:tags r:id="rId9"/>
            </p:custDataLst>
          </p:nvPr>
        </p:nvPicPr>
        <p:blipFill>
          <a:blip r:embed="rId23">
            <a:extLst>
              <a:ext uri="{28A0092B-C50C-407E-A947-70E740481C1C}">
                <a14:useLocalDpi xmlns:a14="http://schemas.microsoft.com/office/drawing/2010/main" val="0"/>
              </a:ext>
            </a:extLst>
          </a:blip>
          <a:stretch>
            <a:fillRect/>
          </a:stretch>
        </p:blipFill>
        <p:spPr>
          <a:xfrm>
            <a:off x="4876800" y="826942"/>
            <a:ext cx="2539683" cy="2539683"/>
          </a:xfrm>
          <a:prstGeom prst="rect">
            <a:avLst/>
          </a:prstGeom>
        </p:spPr>
      </p:pic>
      <p:pic>
        <p:nvPicPr>
          <p:cNvPr id="8" name="Picture 7"/>
          <p:cNvPicPr>
            <a:picLocks noGrp="1" noSelect="1" noRot="1" noMove="1" noResize="1" noEditPoints="1" noAdjustHandles="1" noChangeArrowheads="1" noChangeShapeType="1"/>
          </p:cNvPicPr>
          <p:nvPr>
            <p:custDataLst>
              <p:tags r:id="rId10"/>
            </p:custDataLst>
          </p:nvPr>
        </p:nvPicPr>
        <p:blipFill>
          <a:blip r:embed="rId24">
            <a:extLst>
              <a:ext uri="{28A0092B-C50C-407E-A947-70E740481C1C}">
                <a14:useLocalDpi xmlns:a14="http://schemas.microsoft.com/office/drawing/2010/main" val="0"/>
              </a:ext>
            </a:extLst>
          </a:blip>
          <a:stretch>
            <a:fillRect/>
          </a:stretch>
        </p:blipFill>
        <p:spPr>
          <a:xfrm>
            <a:off x="46013" y="2286000"/>
            <a:ext cx="2857500" cy="2857500"/>
          </a:xfrm>
          <a:prstGeom prst="rect">
            <a:avLst/>
          </a:prstGeom>
        </p:spPr>
      </p:pic>
      <p:pic>
        <p:nvPicPr>
          <p:cNvPr id="14" name="Picture 13"/>
          <p:cNvPicPr>
            <a:picLocks noGrp="1" noSelect="1" noRot="1" noMove="1" noResize="1" noEditPoints="1" noAdjustHandles="1" noChangeArrowheads="1" noChangeShapeType="1"/>
          </p:cNvPicPr>
          <p:nvPr>
            <p:custDataLst>
              <p:tags r:id="rId11"/>
            </p:custDataLst>
          </p:nvPr>
        </p:nvPicPr>
        <p:blipFill>
          <a:blip r:embed="rId25">
            <a:extLst>
              <a:ext uri="{28A0092B-C50C-407E-A947-70E740481C1C}">
                <a14:useLocalDpi xmlns:a14="http://schemas.microsoft.com/office/drawing/2010/main" val="0"/>
              </a:ext>
            </a:extLst>
          </a:blip>
          <a:stretch>
            <a:fillRect/>
          </a:stretch>
        </p:blipFill>
        <p:spPr>
          <a:xfrm>
            <a:off x="4876800" y="920352"/>
            <a:ext cx="2352862" cy="2352862"/>
          </a:xfrm>
          <a:prstGeom prst="rect">
            <a:avLst/>
          </a:prstGeom>
        </p:spPr>
      </p:pic>
      <p:pic>
        <p:nvPicPr>
          <p:cNvPr id="15" name="Picture 14"/>
          <p:cNvPicPr>
            <a:picLocks noGrp="1" noSelect="1" noRot="1" noMove="1" noResize="1" noEditPoints="1" noAdjustHandles="1" noChangeArrowheads="1" noChangeShapeType="1"/>
          </p:cNvPicPr>
          <p:nvPr>
            <p:custDataLst>
              <p:tags r:id="rId12"/>
            </p:custDataLst>
          </p:nvPr>
        </p:nvPicPr>
        <p:blipFill>
          <a:blip r:embed="rId25">
            <a:extLst>
              <a:ext uri="{28A0092B-C50C-407E-A947-70E740481C1C}">
                <a14:useLocalDpi xmlns:a14="http://schemas.microsoft.com/office/drawing/2010/main" val="0"/>
              </a:ext>
            </a:extLst>
          </a:blip>
          <a:stretch>
            <a:fillRect/>
          </a:stretch>
        </p:blipFill>
        <p:spPr>
          <a:xfrm>
            <a:off x="4530436" y="3733800"/>
            <a:ext cx="2352862" cy="2352862"/>
          </a:xfrm>
          <a:prstGeom prst="rect">
            <a:avLst/>
          </a:prstGeom>
        </p:spPr>
      </p:pic>
      <p:sp>
        <p:nvSpPr>
          <p:cNvPr id="2" name="Rectangle 1"/>
          <p:cNvSpPr>
            <a:spLocks noGrp="1" noSelect="1" noRot="1" noMove="1" noResize="1" noEditPoints="1" noAdjustHandles="1" noChangeArrowheads="1" noChangeShapeType="1" noTextEdit="1"/>
          </p:cNvSpPr>
          <p:nvPr>
            <p:custDataLst>
              <p:tags r:id="rId13"/>
            </p:custDataLst>
          </p:nvPr>
        </p:nvSpPr>
        <p:spPr>
          <a:xfrm>
            <a:off x="2905003" y="3345501"/>
            <a:ext cx="1666997" cy="923330"/>
          </a:xfrm>
          <a:prstGeom prst="rect">
            <a:avLst/>
          </a:prstGeom>
        </p:spPr>
        <p:txBody>
          <a:bodyPr wrap="square">
            <a:spAutoFit/>
          </a:bodyPr>
          <a:lstStyle/>
          <a:p>
            <a:r>
              <a:rPr lang="en-CA" dirty="0" smtClean="0"/>
              <a:t>Nails </a:t>
            </a:r>
            <a:r>
              <a:rPr lang="en-CA" dirty="0"/>
              <a:t>should be clean and short.</a:t>
            </a:r>
          </a:p>
        </p:txBody>
      </p:sp>
      <p:sp>
        <p:nvSpPr>
          <p:cNvPr id="10" name="Rectangle 9"/>
          <p:cNvSpPr>
            <a:spLocks noGrp="1" noSelect="1" noRot="1" noMove="1" noResize="1" noEditPoints="1" noAdjustHandles="1" noChangeArrowheads="1" noChangeShapeType="1" noTextEdit="1"/>
          </p:cNvSpPr>
          <p:nvPr>
            <p:custDataLst>
              <p:tags r:id="rId14"/>
            </p:custDataLst>
          </p:nvPr>
        </p:nvSpPr>
        <p:spPr>
          <a:xfrm>
            <a:off x="7397087" y="1362670"/>
            <a:ext cx="1746913" cy="1200329"/>
          </a:xfrm>
          <a:prstGeom prst="rect">
            <a:avLst/>
          </a:prstGeom>
        </p:spPr>
        <p:txBody>
          <a:bodyPr wrap="square">
            <a:spAutoFit/>
          </a:bodyPr>
          <a:lstStyle/>
          <a:p>
            <a:r>
              <a:rPr lang="en-CA" dirty="0" smtClean="0"/>
              <a:t>Nail </a:t>
            </a:r>
            <a:r>
              <a:rPr lang="en-CA" dirty="0"/>
              <a:t>polish, if worn, must be fresh and not </a:t>
            </a:r>
            <a:r>
              <a:rPr lang="en-CA" dirty="0" smtClean="0"/>
              <a:t>chipped.</a:t>
            </a:r>
            <a:endParaRPr lang="en-CA" dirty="0"/>
          </a:p>
        </p:txBody>
      </p:sp>
      <p:sp>
        <p:nvSpPr>
          <p:cNvPr id="16" name="Rectangle 15"/>
          <p:cNvSpPr>
            <a:spLocks noGrp="1" noSelect="1" noRot="1" noMove="1" noResize="1" noEditPoints="1" noAdjustHandles="1" noChangeArrowheads="1" noChangeShapeType="1" noTextEdit="1"/>
          </p:cNvSpPr>
          <p:nvPr>
            <p:custDataLst>
              <p:tags r:id="rId15"/>
            </p:custDataLst>
          </p:nvPr>
        </p:nvSpPr>
        <p:spPr>
          <a:xfrm>
            <a:off x="7035483" y="4419600"/>
            <a:ext cx="1956117" cy="1200329"/>
          </a:xfrm>
          <a:prstGeom prst="rect">
            <a:avLst/>
          </a:prstGeom>
        </p:spPr>
        <p:txBody>
          <a:bodyPr wrap="square">
            <a:spAutoFit/>
          </a:bodyPr>
          <a:lstStyle/>
          <a:p>
            <a:r>
              <a:rPr lang="en-CA" dirty="0" smtClean="0"/>
              <a:t>Artificial </a:t>
            </a:r>
            <a:r>
              <a:rPr lang="en-CA" dirty="0"/>
              <a:t>nails and nail enhancements are not to be </a:t>
            </a:r>
            <a:r>
              <a:rPr lang="en-CA" dirty="0" smtClean="0"/>
              <a:t>worn.</a:t>
            </a:r>
            <a:endParaRPr lang="en-CA" dirty="0"/>
          </a:p>
        </p:txBody>
      </p:sp>
      <p:sp>
        <p:nvSpPr>
          <p:cNvPr id="17" name="Slide Number Placeholder 16"/>
          <p:cNvSpPr>
            <a:spLocks noGrp="1" noSelect="1" noRot="1" noMove="1" noResize="1" noEditPoints="1" noAdjustHandles="1" noChangeArrowheads="1" noChangeShapeType="1" noTextEdit="1"/>
          </p:cNvSpPr>
          <p:nvPr>
            <p:ph type="sldNum" sz="quarter" idx="12"/>
            <p:custDataLst>
              <p:tags r:id="rId16"/>
            </p:custDataLst>
          </p:nvPr>
        </p:nvSpPr>
        <p:spPr/>
        <p:txBody>
          <a:bodyPr/>
          <a:lstStyle/>
          <a:p>
            <a:fld id="{E3729EFC-03C9-41E6-9415-CCB26363A0EB}" type="slidenum">
              <a:rPr lang="en-US" smtClean="0"/>
              <a:t>18</a:t>
            </a:fld>
            <a:endParaRPr lang="en-US"/>
          </a:p>
        </p:txBody>
      </p:sp>
      <p:pic>
        <p:nvPicPr>
          <p:cNvPr id="18" name="Picture 17"/>
          <p:cNvPicPr>
            <a:picLocks noGrp="1" noSelect="1" noRot="1" noMove="1" noResize="1" noEditPoints="1" noAdjustHandles="1" noChangeArrowheads="1" noChangeShapeType="1"/>
          </p:cNvPicPr>
          <p:nvPr>
            <p:custDataLst>
              <p:tags r:id="rId17"/>
            </p:custDataLst>
          </p:nvPr>
        </p:nvPicPr>
        <p:blipFill>
          <a:blip r:embed="rId26">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67463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Grp="1" noSelect="1" noRot="1" noMove="1" noResize="1" noEditPoints="1" noAdjustHandles="1" noChangeArrowheads="1" noChangeShapeType="1"/>
          </p:cNvPicPr>
          <p:nvPr>
            <p:custDataLst>
              <p:tags r:id="rId1"/>
            </p:custDataLst>
          </p:nvPr>
        </p:nvPicPr>
        <p:blipFill>
          <a:blip r:embed="rId21">
            <a:extLst>
              <a:ext uri="{28A0092B-C50C-407E-A947-70E740481C1C}">
                <a14:useLocalDpi xmlns:a14="http://schemas.microsoft.com/office/drawing/2010/main" val="0"/>
              </a:ext>
            </a:extLst>
          </a:blip>
          <a:stretch>
            <a:fillRect/>
          </a:stretch>
        </p:blipFill>
        <p:spPr>
          <a:xfrm>
            <a:off x="-2" y="0"/>
            <a:ext cx="9168631" cy="687647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22">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474763" cy="338554"/>
          </a:xfrm>
          <a:prstGeom prst="rect">
            <a:avLst/>
          </a:prstGeom>
          <a:noFill/>
        </p:spPr>
        <p:txBody>
          <a:bodyPr wrap="none" rtlCol="0">
            <a:spAutoFit/>
          </a:bodyPr>
          <a:lstStyle/>
          <a:p>
            <a:r>
              <a:rPr lang="en-US" sz="1600" dirty="0" smtClean="0">
                <a:solidFill>
                  <a:schemeClr val="bg1"/>
                </a:solidFill>
                <a:latin typeface="+mj-lt"/>
              </a:rPr>
              <a:t>HAND HYGIENE</a:t>
            </a:r>
            <a:endParaRPr lang="en-US" sz="1600" dirty="0">
              <a:solidFill>
                <a:schemeClr val="bg1"/>
              </a:solidFill>
              <a:latin typeface="+mj-lt"/>
            </a:endParaRPr>
          </a:p>
        </p:txBody>
      </p:sp>
      <p:sp>
        <p:nvSpPr>
          <p:cNvPr id="9" name="Rectangle 8"/>
          <p:cNvSpPr>
            <a:spLocks noGrp="1" noSelect="1" noRot="1" noMove="1" noResize="1" noEditPoints="1" noAdjustHandles="1" noChangeArrowheads="1" noChangeShapeType="1" noTextEdit="1"/>
          </p:cNvSpPr>
          <p:nvPr>
            <p:custDataLst>
              <p:tags r:id="rId4"/>
            </p:custDataLst>
          </p:nvPr>
        </p:nvSpPr>
        <p:spPr>
          <a:xfrm>
            <a:off x="-1" y="1219200"/>
            <a:ext cx="4343401" cy="7620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Select="1" noRot="1" noMove="1" noResize="1" noEditPoints="1" noAdjustHandles="1" noChangeArrowheads="1" noChangeShapeType="1" noTextEdit="1"/>
          </p:cNvSpPr>
          <p:nvPr>
            <p:custDataLst>
              <p:tags r:id="rId5"/>
            </p:custDataLst>
          </p:nvPr>
        </p:nvSpPr>
        <p:spPr>
          <a:xfrm>
            <a:off x="7035483" y="1327132"/>
            <a:ext cx="2066925" cy="130813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Select="1" noRot="1" noMove="1" noResize="1" noEditPoints="1" noAdjustHandles="1" noChangeArrowheads="1" noChangeShapeType="1" noTextEdit="1"/>
          </p:cNvSpPr>
          <p:nvPr>
            <p:custDataLst>
              <p:tags r:id="rId6"/>
            </p:custDataLst>
          </p:nvPr>
        </p:nvSpPr>
        <p:spPr>
          <a:xfrm>
            <a:off x="6705600" y="4654373"/>
            <a:ext cx="2286000" cy="130813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Select="1" noRot="1" noMove="1" noResize="1" noEditPoints="1" noAdjustHandles="1" noChangeArrowheads="1" noChangeShapeType="1" noTextEdit="1"/>
          </p:cNvSpPr>
          <p:nvPr>
            <p:custDataLst>
              <p:tags r:id="rId7"/>
            </p:custDataLst>
          </p:nvPr>
        </p:nvSpPr>
        <p:spPr>
          <a:xfrm>
            <a:off x="2522028" y="3075904"/>
            <a:ext cx="2278572" cy="130813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Grp="1" noSelect="1" noRot="1" noMove="1" noResize="1" noEditPoints="1" noAdjustHandles="1" noChangeArrowheads="1" noChangeShapeType="1"/>
          </p:cNvPicPr>
          <p:nvPr>
            <p:custDataLst>
              <p:tags r:id="rId8"/>
            </p:custDataLst>
          </p:nvPr>
        </p:nvPicPr>
        <p:blipFill>
          <a:blip r:embed="rId23">
            <a:extLst>
              <a:ext uri="{28A0092B-C50C-407E-A947-70E740481C1C}">
                <a14:useLocalDpi xmlns:a14="http://schemas.microsoft.com/office/drawing/2010/main" val="0"/>
              </a:ext>
            </a:extLst>
          </a:blip>
          <a:stretch>
            <a:fillRect/>
          </a:stretch>
        </p:blipFill>
        <p:spPr>
          <a:xfrm>
            <a:off x="4857307" y="813087"/>
            <a:ext cx="2539683" cy="2539683"/>
          </a:xfrm>
          <a:prstGeom prst="rect">
            <a:avLst/>
          </a:prstGeom>
        </p:spPr>
      </p:pic>
      <p:pic>
        <p:nvPicPr>
          <p:cNvPr id="10" name="Picture 9"/>
          <p:cNvPicPr>
            <a:picLocks noGrp="1" noSelect="1" noRot="1" noMove="1" noResize="1" noEditPoints="1" noAdjustHandles="1" noChangeArrowheads="1" noChangeShapeType="1"/>
          </p:cNvPicPr>
          <p:nvPr>
            <p:custDataLst>
              <p:tags r:id="rId9"/>
            </p:custDataLst>
          </p:nvPr>
        </p:nvPicPr>
        <p:blipFill>
          <a:blip r:embed="rId24">
            <a:extLst>
              <a:ext uri="{28A0092B-C50C-407E-A947-70E740481C1C}">
                <a14:useLocalDpi xmlns:a14="http://schemas.microsoft.com/office/drawing/2010/main" val="0"/>
              </a:ext>
            </a:extLst>
          </a:blip>
          <a:stretch>
            <a:fillRect/>
          </a:stretch>
        </p:blipFill>
        <p:spPr>
          <a:xfrm>
            <a:off x="212580" y="2362200"/>
            <a:ext cx="2857500" cy="2857500"/>
          </a:xfrm>
          <a:prstGeom prst="rect">
            <a:avLst/>
          </a:prstGeom>
        </p:spPr>
      </p:pic>
      <p:pic>
        <p:nvPicPr>
          <p:cNvPr id="15" name="Picture 14"/>
          <p:cNvPicPr>
            <a:picLocks noGrp="1" noSelect="1" noRot="1" noMove="1" noResize="1" noEditPoints="1" noAdjustHandles="1" noChangeArrowheads="1" noChangeShapeType="1"/>
          </p:cNvPicPr>
          <p:nvPr>
            <p:custDataLst>
              <p:tags r:id="rId10"/>
            </p:custDataLst>
          </p:nvPr>
        </p:nvPicPr>
        <p:blipFill>
          <a:blip r:embed="rId25">
            <a:extLst>
              <a:ext uri="{28A0092B-C50C-407E-A947-70E740481C1C}">
                <a14:useLocalDpi xmlns:a14="http://schemas.microsoft.com/office/drawing/2010/main" val="0"/>
              </a:ext>
            </a:extLst>
          </a:blip>
          <a:stretch>
            <a:fillRect/>
          </a:stretch>
        </p:blipFill>
        <p:spPr>
          <a:xfrm>
            <a:off x="4880908" y="3962400"/>
            <a:ext cx="2539683" cy="2539683"/>
          </a:xfrm>
          <a:prstGeom prst="rect">
            <a:avLst/>
          </a:prstGeom>
        </p:spPr>
      </p:pic>
      <p:pic>
        <p:nvPicPr>
          <p:cNvPr id="16" name="Picture 15"/>
          <p:cNvPicPr>
            <a:picLocks noGrp="1" noSelect="1" noRot="1" noMove="1" noResize="1" noEditPoints="1" noAdjustHandles="1" noChangeArrowheads="1" noChangeShapeType="1"/>
          </p:cNvPicPr>
          <p:nvPr>
            <p:custDataLst>
              <p:tags r:id="rId11"/>
            </p:custDataLst>
          </p:nvPr>
        </p:nvPicPr>
        <p:blipFill>
          <a:blip r:embed="rId26">
            <a:extLst>
              <a:ext uri="{28A0092B-C50C-407E-A947-70E740481C1C}">
                <a14:useLocalDpi xmlns:a14="http://schemas.microsoft.com/office/drawing/2010/main" val="0"/>
              </a:ext>
            </a:extLst>
          </a:blip>
          <a:stretch>
            <a:fillRect/>
          </a:stretch>
        </p:blipFill>
        <p:spPr>
          <a:xfrm>
            <a:off x="4880908" y="997435"/>
            <a:ext cx="2352862" cy="2352862"/>
          </a:xfrm>
          <a:prstGeom prst="rect">
            <a:avLst/>
          </a:prstGeom>
        </p:spPr>
      </p:pic>
      <p:pic>
        <p:nvPicPr>
          <p:cNvPr id="17" name="Picture 16"/>
          <p:cNvPicPr>
            <a:picLocks noGrp="1" noSelect="1" noRot="1" noMove="1" noResize="1" noEditPoints="1" noAdjustHandles="1" noChangeArrowheads="1" noChangeShapeType="1"/>
          </p:cNvPicPr>
          <p:nvPr>
            <p:custDataLst>
              <p:tags r:id="rId12"/>
            </p:custDataLst>
          </p:nvPr>
        </p:nvPicPr>
        <p:blipFill>
          <a:blip r:embed="rId26">
            <a:extLst>
              <a:ext uri="{28A0092B-C50C-407E-A947-70E740481C1C}">
                <a14:useLocalDpi xmlns:a14="http://schemas.microsoft.com/office/drawing/2010/main" val="0"/>
              </a:ext>
            </a:extLst>
          </a:blip>
          <a:stretch>
            <a:fillRect/>
          </a:stretch>
        </p:blipFill>
        <p:spPr>
          <a:xfrm>
            <a:off x="4880908" y="3958982"/>
            <a:ext cx="2352862" cy="2352862"/>
          </a:xfrm>
          <a:prstGeom prst="rect">
            <a:avLst/>
          </a:prstGeom>
        </p:spPr>
      </p:pic>
      <p:sp>
        <p:nvSpPr>
          <p:cNvPr id="3" name="Rectangle 2"/>
          <p:cNvSpPr>
            <a:spLocks noGrp="1" noSelect="1" noRot="1" noMove="1" noResize="1" noEditPoints="1" noAdjustHandles="1" noChangeArrowheads="1" noChangeShapeType="1" noTextEdit="1"/>
          </p:cNvSpPr>
          <p:nvPr>
            <p:custDataLst>
              <p:tags r:id="rId13"/>
            </p:custDataLst>
          </p:nvPr>
        </p:nvSpPr>
        <p:spPr>
          <a:xfrm>
            <a:off x="76200" y="1371600"/>
            <a:ext cx="3158630" cy="369332"/>
          </a:xfrm>
          <a:prstGeom prst="rect">
            <a:avLst/>
          </a:prstGeom>
        </p:spPr>
        <p:txBody>
          <a:bodyPr wrap="square">
            <a:spAutoFit/>
          </a:bodyPr>
          <a:lstStyle/>
          <a:p>
            <a:r>
              <a:rPr lang="en-CA" dirty="0">
                <a:solidFill>
                  <a:schemeClr val="bg1"/>
                </a:solidFill>
              </a:rPr>
              <a:t>Hand and Wrist Jewellery</a:t>
            </a:r>
          </a:p>
        </p:txBody>
      </p:sp>
      <p:sp>
        <p:nvSpPr>
          <p:cNvPr id="5" name="Rectangle 4"/>
          <p:cNvSpPr>
            <a:spLocks noGrp="1" noSelect="1" noRot="1" noMove="1" noResize="1" noEditPoints="1" noAdjustHandles="1" noChangeArrowheads="1" noChangeShapeType="1" noTextEdit="1"/>
          </p:cNvSpPr>
          <p:nvPr>
            <p:custDataLst>
              <p:tags r:id="rId14"/>
            </p:custDataLst>
          </p:nvPr>
        </p:nvSpPr>
        <p:spPr>
          <a:xfrm>
            <a:off x="3133967" y="3129806"/>
            <a:ext cx="1666633" cy="1200329"/>
          </a:xfrm>
          <a:prstGeom prst="rect">
            <a:avLst/>
          </a:prstGeom>
        </p:spPr>
        <p:txBody>
          <a:bodyPr wrap="square">
            <a:spAutoFit/>
          </a:bodyPr>
          <a:lstStyle/>
          <a:p>
            <a:r>
              <a:rPr lang="en-CA" dirty="0" smtClean="0"/>
              <a:t>Rings </a:t>
            </a:r>
            <a:r>
              <a:rPr lang="en-CA" dirty="0"/>
              <a:t>should be limited to a smooth wedding </a:t>
            </a:r>
            <a:r>
              <a:rPr lang="en-CA" dirty="0" smtClean="0"/>
              <a:t>band.</a:t>
            </a:r>
            <a:endParaRPr lang="en-CA" dirty="0"/>
          </a:p>
        </p:txBody>
      </p:sp>
      <p:sp>
        <p:nvSpPr>
          <p:cNvPr id="8" name="Rectangle 7"/>
          <p:cNvSpPr>
            <a:spLocks noGrp="1" noSelect="1" noRot="1" noMove="1" noResize="1" noEditPoints="1" noAdjustHandles="1" noChangeArrowheads="1" noChangeShapeType="1" noTextEdit="1"/>
          </p:cNvSpPr>
          <p:nvPr>
            <p:custDataLst>
              <p:tags r:id="rId15"/>
            </p:custDataLst>
          </p:nvPr>
        </p:nvSpPr>
        <p:spPr>
          <a:xfrm>
            <a:off x="7462788" y="1515070"/>
            <a:ext cx="1528812" cy="1200329"/>
          </a:xfrm>
          <a:prstGeom prst="rect">
            <a:avLst/>
          </a:prstGeom>
        </p:spPr>
        <p:txBody>
          <a:bodyPr wrap="square">
            <a:spAutoFit/>
          </a:bodyPr>
          <a:lstStyle/>
          <a:p>
            <a:r>
              <a:rPr lang="en-CA" smtClean="0"/>
              <a:t>No </a:t>
            </a:r>
            <a:r>
              <a:rPr lang="en-CA" dirty="0"/>
              <a:t>projections or mounted stones</a:t>
            </a:r>
          </a:p>
        </p:txBody>
      </p:sp>
      <p:sp>
        <p:nvSpPr>
          <p:cNvPr id="18" name="Rectangle 17"/>
          <p:cNvSpPr>
            <a:spLocks noGrp="1" noSelect="1" noRot="1" noMove="1" noResize="1" noEditPoints="1" noAdjustHandles="1" noChangeArrowheads="1" noChangeShapeType="1" noTextEdit="1"/>
          </p:cNvSpPr>
          <p:nvPr>
            <p:custDataLst>
              <p:tags r:id="rId16"/>
            </p:custDataLst>
          </p:nvPr>
        </p:nvSpPr>
        <p:spPr>
          <a:xfrm>
            <a:off x="7391400" y="4867870"/>
            <a:ext cx="1695439" cy="923330"/>
          </a:xfrm>
          <a:prstGeom prst="rect">
            <a:avLst/>
          </a:prstGeom>
        </p:spPr>
        <p:txBody>
          <a:bodyPr wrap="square">
            <a:spAutoFit/>
          </a:bodyPr>
          <a:lstStyle/>
          <a:p>
            <a:r>
              <a:rPr lang="en-CA" dirty="0" smtClean="0"/>
              <a:t>Wrist </a:t>
            </a:r>
            <a:r>
              <a:rPr lang="en-CA" dirty="0"/>
              <a:t>jewellery should not be </a:t>
            </a:r>
            <a:r>
              <a:rPr lang="en-CA" dirty="0" smtClean="0"/>
              <a:t>worn.</a:t>
            </a:r>
            <a:endParaRPr lang="en-CA" dirty="0"/>
          </a:p>
        </p:txBody>
      </p:sp>
      <p:sp>
        <p:nvSpPr>
          <p:cNvPr id="19" name="Slide Number Placeholder 18"/>
          <p:cNvSpPr>
            <a:spLocks noGrp="1" noSelect="1" noRot="1" noMove="1" noResize="1" noEditPoints="1" noAdjustHandles="1" noChangeArrowheads="1" noChangeShapeType="1" noTextEdit="1"/>
          </p:cNvSpPr>
          <p:nvPr>
            <p:ph type="sldNum" sz="quarter" idx="12"/>
            <p:custDataLst>
              <p:tags r:id="rId17"/>
            </p:custDataLst>
          </p:nvPr>
        </p:nvSpPr>
        <p:spPr/>
        <p:txBody>
          <a:bodyPr/>
          <a:lstStyle/>
          <a:p>
            <a:fld id="{E3729EFC-03C9-41E6-9415-CCB26363A0EB}" type="slidenum">
              <a:rPr lang="en-US" smtClean="0"/>
              <a:t>19</a:t>
            </a:fld>
            <a:endParaRPr lang="en-US"/>
          </a:p>
        </p:txBody>
      </p:sp>
      <p:pic>
        <p:nvPicPr>
          <p:cNvPr id="20" name="Picture 19"/>
          <p:cNvPicPr>
            <a:picLocks noGrp="1" noSelect="1" noRot="1" noMove="1" noResize="1" noEditPoints="1" noAdjustHandles="1" noChangeArrowheads="1" noChangeShapeType="1"/>
          </p:cNvPicPr>
          <p:nvPr>
            <p:custDataLst>
              <p:tags r:id="rId18"/>
            </p:custDataLst>
          </p:nvPr>
        </p:nvPicPr>
        <p:blipFill>
          <a:blip r:embed="rId27">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293510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Grp="1" noSelect="1" noRot="1" noMove="1" noResize="1" noEditPoints="1" noAdjustHandles="1" noChangeArrowheads="1" noChangeShapeType="1"/>
          </p:cNvPicPr>
          <p:nvPr>
            <p:custDataLst>
              <p:tags r:id="rId1"/>
            </p:custDataLst>
          </p:nvPr>
        </p:nvPicPr>
        <p:blipFill rotWithShape="1">
          <a:blip r:embed="rId8">
            <a:extLst>
              <a:ext uri="{28A0092B-C50C-407E-A947-70E740481C1C}">
                <a14:useLocalDpi xmlns:a14="http://schemas.microsoft.com/office/drawing/2010/main" val="0"/>
              </a:ext>
            </a:extLst>
          </a:blip>
          <a:srcRect r="33301" b="25000"/>
          <a:stretch/>
        </p:blipFill>
        <p:spPr>
          <a:xfrm>
            <a:off x="-379" y="2"/>
            <a:ext cx="9144001" cy="6858000"/>
          </a:xfrm>
          <a:prstGeom prst="rect">
            <a:avLst/>
          </a:prstGeom>
        </p:spPr>
      </p:pic>
      <p:sp>
        <p:nvSpPr>
          <p:cNvPr id="9" name="Rectangle 8"/>
          <p:cNvSpPr>
            <a:spLocks noGrp="1" noSelect="1" noRot="1" noMove="1" noResize="1" noEditPoints="1" noAdjustHandles="1" noChangeArrowheads="1" noChangeShapeType="1" noTextEdit="1"/>
          </p:cNvSpPr>
          <p:nvPr>
            <p:custDataLst>
              <p:tags r:id="rId2"/>
            </p:custDataLst>
          </p:nvPr>
        </p:nvSpPr>
        <p:spPr>
          <a:xfrm>
            <a:off x="377" y="990600"/>
            <a:ext cx="9143623" cy="362072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a:spLocks noGrp="1" noSelect="1" noRot="1" noMove="1" noResize="1" noEditPoints="1" noAdjustHandles="1" noChangeArrowheads="1" noChangeShapeType="1" noTextEdit="1"/>
          </p:cNvSpPr>
          <p:nvPr>
            <p:custDataLst>
              <p:tags r:id="rId3"/>
            </p:custDataLst>
          </p:nvPr>
        </p:nvSpPr>
        <p:spPr>
          <a:xfrm>
            <a:off x="1166487" y="1437888"/>
            <a:ext cx="6986913" cy="2600712"/>
          </a:xfrm>
          <a:prstGeom prst="rect">
            <a:avLst/>
          </a:prstGeom>
          <a:noFill/>
        </p:spPr>
        <p:txBody>
          <a:bodyPr wrap="none" rtlCol="0">
            <a:spAutoFit/>
          </a:bodyPr>
          <a:lstStyle/>
          <a:p>
            <a:r>
              <a:rPr lang="en-US" sz="2400" dirty="0" smtClean="0">
                <a:latin typeface="+mj-lt"/>
              </a:rPr>
              <a:t>General Introduction to Routine Practices</a:t>
            </a:r>
            <a:endParaRPr lang="en-US" sz="2400" dirty="0">
              <a:latin typeface="+mj-lt"/>
            </a:endParaRPr>
          </a:p>
          <a:p>
            <a:pPr>
              <a:lnSpc>
                <a:spcPct val="150000"/>
              </a:lnSpc>
            </a:pPr>
            <a:r>
              <a:rPr lang="en-US" dirty="0" smtClean="0"/>
              <a:t>Routine Practices are infection prevention and control practices that are:</a:t>
            </a:r>
          </a:p>
          <a:p>
            <a:pPr marL="800100" lvl="1" indent="-342900">
              <a:lnSpc>
                <a:spcPct val="150000"/>
              </a:lnSpc>
              <a:buFont typeface="Arial" pitchFamily="34" charset="0"/>
              <a:buChar char="•"/>
            </a:pPr>
            <a:r>
              <a:rPr lang="en-US" dirty="0" smtClean="0"/>
              <a:t>used routinely during </a:t>
            </a:r>
            <a:r>
              <a:rPr lang="en-US" b="1" dirty="0" smtClean="0"/>
              <a:t>all </a:t>
            </a:r>
            <a:r>
              <a:rPr lang="en-US" dirty="0" smtClean="0"/>
              <a:t>activities</a:t>
            </a:r>
          </a:p>
          <a:p>
            <a:pPr marL="800100" lvl="1" indent="-342900">
              <a:lnSpc>
                <a:spcPct val="150000"/>
              </a:lnSpc>
              <a:buFont typeface="Arial" pitchFamily="34" charset="0"/>
              <a:buChar char="•"/>
            </a:pPr>
            <a:r>
              <a:rPr lang="en-US" dirty="0" smtClean="0"/>
              <a:t>used for </a:t>
            </a:r>
            <a:r>
              <a:rPr lang="en-US" b="1" dirty="0" smtClean="0"/>
              <a:t>all </a:t>
            </a:r>
            <a:r>
              <a:rPr lang="en-US" dirty="0" smtClean="0"/>
              <a:t>clients, patients and residents </a:t>
            </a:r>
          </a:p>
          <a:p>
            <a:pPr marL="800100" lvl="1" indent="-342900">
              <a:lnSpc>
                <a:spcPct val="150000"/>
              </a:lnSpc>
              <a:buFont typeface="Arial" pitchFamily="34" charset="0"/>
              <a:buChar char="•"/>
            </a:pPr>
            <a:r>
              <a:rPr lang="en-US" dirty="0" smtClean="0"/>
              <a:t>used in </a:t>
            </a:r>
            <a:r>
              <a:rPr lang="en-US" b="1" dirty="0" smtClean="0"/>
              <a:t>all</a:t>
            </a:r>
            <a:r>
              <a:rPr lang="en-US" dirty="0" smtClean="0"/>
              <a:t> health care settings</a:t>
            </a:r>
          </a:p>
          <a:p>
            <a:pPr>
              <a:lnSpc>
                <a:spcPct val="150000"/>
              </a:lnSpc>
            </a:pPr>
            <a:r>
              <a:rPr lang="en-US" dirty="0" smtClean="0"/>
              <a:t>to help prevent and control the spread of infectious agents.</a:t>
            </a:r>
            <a:endParaRPr lang="en-US" dirty="0"/>
          </a:p>
        </p:txBody>
      </p:sp>
      <p:sp>
        <p:nvSpPr>
          <p:cNvPr id="2" name="Slide Number Placeholder 1"/>
          <p:cNvSpPr>
            <a:spLocks noGrp="1" noSelect="1" noRot="1" noMove="1" noResize="1" noEditPoints="1" noAdjustHandles="1" noChangeArrowheads="1" noChangeShapeType="1" noTextEdit="1"/>
          </p:cNvSpPr>
          <p:nvPr>
            <p:ph type="sldNum" sz="quarter" idx="12"/>
            <p:custDataLst>
              <p:tags r:id="rId4"/>
            </p:custDataLst>
          </p:nvPr>
        </p:nvSpPr>
        <p:spPr/>
        <p:txBody>
          <a:bodyPr/>
          <a:lstStyle/>
          <a:p>
            <a:fld id="{E3729EFC-03C9-41E6-9415-CCB26363A0EB}" type="slidenum">
              <a:rPr lang="en-US" smtClean="0"/>
              <a:t>2</a:t>
            </a:fld>
            <a:endParaRPr lang="en-US"/>
          </a:p>
        </p:txBody>
      </p:sp>
      <p:pic>
        <p:nvPicPr>
          <p:cNvPr id="6" name="Picture 5"/>
          <p:cNvPicPr>
            <a:picLocks noGrp="1" noSelect="1" noRot="1" noMove="1" noResize="1" noEditPoints="1" noAdjustHandles="1" noChangeArrowheads="1" noChangeShapeType="1"/>
          </p:cNvPicPr>
          <p:nvPr>
            <p:custDataLst>
              <p:tags r:id="rId5"/>
            </p:custDataLst>
          </p:nvPr>
        </p:nvPicPr>
        <p:blipFill>
          <a:blip r:embed="rId9">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27735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Select="1" noRot="1" noMove="1" noResize="1" noEditPoints="1" noAdjustHandles="1" noChangeArrowheads="1" noChangeShapeType="1" noTextEdit="1"/>
          </p:cNvSpPr>
          <p:nvPr>
            <p:ph type="title"/>
            <p:custDataLst>
              <p:tags r:id="rId1"/>
            </p:custDataLst>
          </p:nvPr>
        </p:nvSpPr>
        <p:spPr/>
        <p:txBody>
          <a:bodyPr/>
          <a:lstStyle/>
          <a:p>
            <a:r>
              <a:rPr lang="en-US" dirty="0" smtClean="0"/>
              <a:t>Discussion</a:t>
            </a:r>
            <a:endParaRPr lang="en-CA" dirty="0"/>
          </a:p>
        </p:txBody>
      </p:sp>
      <p:sp>
        <p:nvSpPr>
          <p:cNvPr id="3" name="Content Placeholder 2"/>
          <p:cNvSpPr>
            <a:spLocks noGrp="1" noSelect="1" noRot="1" noMove="1" noResize="1" noEditPoints="1" noAdjustHandles="1" noChangeArrowheads="1" noChangeShapeType="1" noTextEdit="1"/>
          </p:cNvSpPr>
          <p:nvPr>
            <p:ph idx="1"/>
            <p:custDataLst>
              <p:tags r:id="rId2"/>
            </p:custDataLst>
          </p:nvPr>
        </p:nvSpPr>
        <p:spPr/>
        <p:txBody>
          <a:bodyPr/>
          <a:lstStyle/>
          <a:p>
            <a:endParaRPr lang="en-US" dirty="0" smtClean="0"/>
          </a:p>
          <a:p>
            <a:pPr lvl="0"/>
            <a:r>
              <a:rPr lang="en-US" dirty="0"/>
              <a:t>How is hand hygiene in health care different than when you first learned to wash your hands?</a:t>
            </a:r>
            <a:endParaRPr lang="en-CA" dirty="0"/>
          </a:p>
          <a:p>
            <a:pPr lvl="0"/>
            <a:r>
              <a:rPr lang="en-US" dirty="0"/>
              <a:t>Why is it important to take care of your hands?</a:t>
            </a:r>
            <a:endParaRPr lang="en-CA" dirty="0"/>
          </a:p>
          <a:p>
            <a:pPr lvl="0"/>
            <a:r>
              <a:rPr lang="en-US" dirty="0"/>
              <a:t>How does hand hygiene contribute to infection prevention and control</a:t>
            </a:r>
            <a:r>
              <a:rPr lang="en-US" dirty="0" smtClean="0"/>
              <a:t>?</a:t>
            </a:r>
            <a:endParaRPr lang="en-CA" dirty="0"/>
          </a:p>
        </p:txBody>
      </p:sp>
      <p:sp>
        <p:nvSpPr>
          <p:cNvPr id="5" name="Slide Number Placeholder 4"/>
          <p:cNvSpPr>
            <a:spLocks noGrp="1" noSelect="1" noRot="1" noMove="1" noResize="1" noEditPoints="1" noAdjustHandles="1" noChangeArrowheads="1" noChangeShapeType="1" noTextEdit="1"/>
          </p:cNvSpPr>
          <p:nvPr>
            <p:ph type="sldNum" sz="quarter" idx="12"/>
            <p:custDataLst>
              <p:tags r:id="rId3"/>
            </p:custDataLst>
          </p:nvPr>
        </p:nvSpPr>
        <p:spPr/>
        <p:txBody>
          <a:bodyPr/>
          <a:lstStyle/>
          <a:p>
            <a:pPr>
              <a:defRPr/>
            </a:pPr>
            <a:fld id="{2FBEB88E-7A48-4311-8253-79E1F5AA80A5}" type="slidenum">
              <a:rPr lang="en-US" smtClean="0">
                <a:solidFill>
                  <a:prstClr val="black"/>
                </a:solidFill>
              </a:rPr>
              <a:pPr>
                <a:defRPr/>
              </a:pPr>
              <a:t>20</a:t>
            </a:fld>
            <a:endParaRPr lang="en-US">
              <a:solidFill>
                <a:prstClr val="black"/>
              </a:solidFill>
            </a:endParaRPr>
          </a:p>
        </p:txBody>
      </p:sp>
      <p:pic>
        <p:nvPicPr>
          <p:cNvPr id="6" name="Picture 5"/>
          <p:cNvPicPr>
            <a:picLocks noGrp="1" noSelect="1" noRot="1" noMove="1" noResize="1" noEditPoints="1" noAdjustHandles="1" noChangeArrowheads="1" noChangeShapeType="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2335543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Grp="1" noSelect="1" noRot="1" noMove="1" noResize="1" noEditPoints="1" noAdjustHandles="1" noChangeArrowheads="1" noChangeShapeType="1"/>
          </p:cNvPicPr>
          <p:nvPr>
            <p:custDataLst>
              <p:tags r:id="rId1"/>
            </p:custDataLst>
          </p:nvPr>
        </p:nvPicPr>
        <p:blipFill>
          <a:blip r:embed="rId13">
            <a:extLst>
              <a:ext uri="{28A0092B-C50C-407E-A947-70E740481C1C}">
                <a14:useLocalDpi xmlns:a14="http://schemas.microsoft.com/office/drawing/2010/main" val="0"/>
              </a:ext>
            </a:extLst>
          </a:blip>
          <a:stretch>
            <a:fillRect/>
          </a:stretch>
        </p:blipFill>
        <p:spPr>
          <a:xfrm>
            <a:off x="-2" y="0"/>
            <a:ext cx="9144000" cy="6858000"/>
          </a:xfrm>
          <a:prstGeom prst="rect">
            <a:avLst/>
          </a:prstGeom>
        </p:spPr>
      </p:pic>
      <p:pic>
        <p:nvPicPr>
          <p:cNvPr id="3" name="Picture 2"/>
          <p:cNvPicPr>
            <a:picLocks noGrp="1" noSelect="1" noRot="1" noMove="1" noResize="1" noEditPoints="1" noAdjustHandles="1" noChangeArrowheads="1" noChangeShapeType="1"/>
          </p:cNvPicPr>
          <p:nvPr>
            <p:custDataLst>
              <p:tags r:id="rId2"/>
            </p:custDataLst>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a:spLocks noGrp="1" noSelect="1" noRot="1" noMove="1" noResize="1" noEditPoints="1" noAdjustHandles="1" noChangeArrowheads="1" noChangeShapeType="1" noTextEdit="1"/>
          </p:cNvSpPr>
          <p:nvPr>
            <p:custDataLst>
              <p:tags r:id="rId3"/>
            </p:custDataLst>
          </p:nvPr>
        </p:nvSpPr>
        <p:spPr>
          <a:xfrm>
            <a:off x="-2" y="0"/>
            <a:ext cx="9144002"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Grp="1" noSelect="1" noRot="1" noMove="1" noResize="1" noEditPoints="1" noAdjustHandles="1" noChangeArrowheads="1" noChangeShapeType="1"/>
          </p:cNvPicPr>
          <p:nvPr>
            <p:custDataLst>
              <p:tags r:id="rId4"/>
            </p:custDataLst>
          </p:nvPr>
        </p:nvPicPr>
        <p:blipFill>
          <a:blip r:embed="rId14">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5"/>
            </p:custDataLst>
          </p:nvPr>
        </p:nvSpPr>
        <p:spPr>
          <a:xfrm>
            <a:off x="0" y="488388"/>
            <a:ext cx="3218766" cy="338554"/>
          </a:xfrm>
          <a:prstGeom prst="rect">
            <a:avLst/>
          </a:prstGeom>
          <a:noFill/>
        </p:spPr>
        <p:txBody>
          <a:bodyPr wrap="none" rtlCol="0">
            <a:spAutoFit/>
          </a:bodyPr>
          <a:lstStyle/>
          <a:p>
            <a:r>
              <a:rPr lang="en-US" sz="1600" dirty="0" smtClean="0">
                <a:solidFill>
                  <a:schemeClr val="bg1"/>
                </a:solidFill>
                <a:latin typeface="+mj-lt"/>
              </a:rPr>
              <a:t>PERSONAL PROTECTIVE EQUIPMENT</a:t>
            </a:r>
            <a:endParaRPr lang="en-US" sz="1600" dirty="0">
              <a:solidFill>
                <a:schemeClr val="bg1"/>
              </a:solidFill>
              <a:latin typeface="+mj-lt"/>
            </a:endParaRPr>
          </a:p>
        </p:txBody>
      </p:sp>
      <p:pic>
        <p:nvPicPr>
          <p:cNvPr id="5" name="Picture 4"/>
          <p:cNvPicPr>
            <a:picLocks noGrp="1" noSelect="1" noRot="1" noMove="1" noResize="1" noEditPoints="1" noAdjustHandles="1" noChangeArrowheads="1" noChangeShapeType="1"/>
          </p:cNvPicPr>
          <p:nvPr>
            <p:custDataLst>
              <p:tags r:id="rId6"/>
            </p:custDataLst>
          </p:nvPr>
        </p:nvPicPr>
        <p:blipFill>
          <a:blip r:embed="rId15">
            <a:extLst>
              <a:ext uri="{28A0092B-C50C-407E-A947-70E740481C1C}">
                <a14:useLocalDpi xmlns:a14="http://schemas.microsoft.com/office/drawing/2010/main" val="0"/>
              </a:ext>
            </a:extLst>
          </a:blip>
          <a:stretch>
            <a:fillRect/>
          </a:stretch>
        </p:blipFill>
        <p:spPr>
          <a:xfrm>
            <a:off x="4998810" y="4648200"/>
            <a:ext cx="1097189" cy="1097189"/>
          </a:xfrm>
          <a:prstGeom prst="rect">
            <a:avLst/>
          </a:prstGeom>
        </p:spPr>
      </p:pic>
      <p:pic>
        <p:nvPicPr>
          <p:cNvPr id="8" name="Picture 7"/>
          <p:cNvPicPr>
            <a:picLocks noGrp="1" noSelect="1" noRot="1" noMove="1" noResize="1" noEditPoints="1" noAdjustHandles="1" noChangeArrowheads="1" noChangeShapeType="1"/>
          </p:cNvPicPr>
          <p:nvPr>
            <p:custDataLst>
              <p:tags r:id="rId7"/>
            </p:custDataLst>
          </p:nvPr>
        </p:nvPicPr>
        <p:blipFill>
          <a:blip r:embed="rId16">
            <a:extLst>
              <a:ext uri="{28A0092B-C50C-407E-A947-70E740481C1C}">
                <a14:useLocalDpi xmlns:a14="http://schemas.microsoft.com/office/drawing/2010/main" val="0"/>
              </a:ext>
            </a:extLst>
          </a:blip>
          <a:stretch>
            <a:fillRect/>
          </a:stretch>
        </p:blipFill>
        <p:spPr>
          <a:xfrm>
            <a:off x="3490973" y="4648200"/>
            <a:ext cx="1097189" cy="1097189"/>
          </a:xfrm>
          <a:prstGeom prst="rect">
            <a:avLst/>
          </a:prstGeom>
        </p:spPr>
      </p:pic>
      <p:sp>
        <p:nvSpPr>
          <p:cNvPr id="2" name="Rectangle 1"/>
          <p:cNvSpPr>
            <a:spLocks noGrp="1" noSelect="1" noRot="1" noMove="1" noResize="1" noEditPoints="1" noAdjustHandles="1" noChangeArrowheads="1" noChangeShapeType="1" noTextEdit="1"/>
          </p:cNvSpPr>
          <p:nvPr>
            <p:custDataLst>
              <p:tags r:id="rId8"/>
            </p:custDataLst>
          </p:nvPr>
        </p:nvSpPr>
        <p:spPr>
          <a:xfrm>
            <a:off x="0" y="1752600"/>
            <a:ext cx="9144000" cy="2262158"/>
          </a:xfrm>
          <a:prstGeom prst="rect">
            <a:avLst/>
          </a:prstGeom>
          <a:solidFill>
            <a:schemeClr val="bg1"/>
          </a:solidFill>
        </p:spPr>
        <p:txBody>
          <a:bodyPr wrap="square">
            <a:spAutoFit/>
          </a:bodyPr>
          <a:lstStyle/>
          <a:p>
            <a:pPr lvl="3">
              <a:spcAft>
                <a:spcPts val="600"/>
              </a:spcAft>
            </a:pPr>
            <a:r>
              <a:rPr lang="en-CA" b="1" dirty="0"/>
              <a:t>Personal Protective Equipment (PPE):</a:t>
            </a:r>
          </a:p>
          <a:p>
            <a:pPr marL="1657350" lvl="3" indent="-285750">
              <a:spcAft>
                <a:spcPts val="600"/>
              </a:spcAft>
              <a:buFont typeface="Arial" pitchFamily="34" charset="0"/>
              <a:buChar char="•"/>
            </a:pPr>
            <a:r>
              <a:rPr lang="en-CA" dirty="0" smtClean="0"/>
              <a:t>is </a:t>
            </a:r>
            <a:r>
              <a:rPr lang="en-CA" dirty="0"/>
              <a:t>used to prevent transmission of </a:t>
            </a:r>
            <a:r>
              <a:rPr lang="en-CA" dirty="0" smtClean="0"/>
              <a:t>infectious agents </a:t>
            </a:r>
            <a:r>
              <a:rPr lang="en-CA" dirty="0"/>
              <a:t>from:</a:t>
            </a:r>
          </a:p>
          <a:p>
            <a:pPr marL="2171700" lvl="4" indent="-342900">
              <a:buFont typeface="Wingdings" pitchFamily="2" charset="2"/>
              <a:buChar char="ü"/>
            </a:pPr>
            <a:r>
              <a:rPr lang="en-CA" dirty="0" smtClean="0"/>
              <a:t>patient-to-patient</a:t>
            </a:r>
            <a:endParaRPr lang="en-CA" dirty="0"/>
          </a:p>
          <a:p>
            <a:pPr marL="2171700" lvl="4" indent="-342900">
              <a:buFont typeface="Wingdings" pitchFamily="2" charset="2"/>
              <a:buChar char="ü"/>
            </a:pPr>
            <a:r>
              <a:rPr lang="en-CA" dirty="0"/>
              <a:t>patient-to-health </a:t>
            </a:r>
            <a:r>
              <a:rPr lang="en-CA" dirty="0" smtClean="0"/>
              <a:t>care provider</a:t>
            </a:r>
            <a:endParaRPr lang="en-CA" dirty="0"/>
          </a:p>
          <a:p>
            <a:pPr marL="2171700" lvl="4" indent="-342900">
              <a:buFont typeface="Wingdings" pitchFamily="2" charset="2"/>
              <a:buChar char="ü"/>
            </a:pPr>
            <a:r>
              <a:rPr lang="en-CA" dirty="0" smtClean="0"/>
              <a:t>health care provider-to-patient</a:t>
            </a:r>
            <a:r>
              <a:rPr lang="en-CA" dirty="0"/>
              <a:t>, and </a:t>
            </a:r>
          </a:p>
          <a:p>
            <a:pPr marL="2171700" lvl="4" indent="-342900">
              <a:spcAft>
                <a:spcPts val="600"/>
              </a:spcAft>
              <a:buFont typeface="Wingdings" pitchFamily="2" charset="2"/>
              <a:buChar char="ü"/>
            </a:pPr>
            <a:r>
              <a:rPr lang="en-CA" dirty="0" smtClean="0"/>
              <a:t>health care provider-to-health care provider</a:t>
            </a:r>
            <a:endParaRPr lang="en-CA" dirty="0"/>
          </a:p>
          <a:p>
            <a:pPr marL="1657350" lvl="3" indent="-285750">
              <a:spcAft>
                <a:spcPts val="600"/>
              </a:spcAft>
              <a:buFont typeface="Arial" pitchFamily="34" charset="0"/>
              <a:buChar char="•"/>
            </a:pPr>
            <a:r>
              <a:rPr lang="en-CA" dirty="0" smtClean="0"/>
              <a:t>is </a:t>
            </a:r>
            <a:r>
              <a:rPr lang="en-CA" dirty="0"/>
              <a:t>used alone or in </a:t>
            </a:r>
            <a:r>
              <a:rPr lang="en-CA" dirty="0" smtClean="0"/>
              <a:t>combination</a:t>
            </a:r>
          </a:p>
        </p:txBody>
      </p:sp>
      <p:sp>
        <p:nvSpPr>
          <p:cNvPr id="7" name="Slide Number Placeholder 6"/>
          <p:cNvSpPr>
            <a:spLocks noGrp="1" noSelect="1" noRot="1" noMove="1" noResize="1" noEditPoints="1" noAdjustHandles="1" noChangeArrowheads="1" noChangeShapeType="1" noTextEdit="1"/>
          </p:cNvSpPr>
          <p:nvPr>
            <p:ph type="sldNum" sz="quarter" idx="12"/>
            <p:custDataLst>
              <p:tags r:id="rId9"/>
            </p:custDataLst>
          </p:nvPr>
        </p:nvSpPr>
        <p:spPr/>
        <p:txBody>
          <a:bodyPr/>
          <a:lstStyle/>
          <a:p>
            <a:fld id="{E3729EFC-03C9-41E6-9415-CCB26363A0EB}" type="slidenum">
              <a:rPr lang="en-US" smtClean="0"/>
              <a:t>21</a:t>
            </a:fld>
            <a:endParaRPr lang="en-US"/>
          </a:p>
        </p:txBody>
      </p:sp>
      <p:pic>
        <p:nvPicPr>
          <p:cNvPr id="11" name="Picture 10"/>
          <p:cNvPicPr>
            <a:picLocks noGrp="1" noSelect="1" noRot="1" noMove="1" noResize="1" noEditPoints="1" noAdjustHandles="1" noChangeArrowheads="1" noChangeShapeType="1"/>
          </p:cNvPicPr>
          <p:nvPr>
            <p:custDataLst>
              <p:tags r:id="rId10"/>
            </p:custDataLst>
          </p:nvPr>
        </p:nvPicPr>
        <p:blipFill>
          <a:blip r:embed="rId17">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279923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2">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3218766" cy="338554"/>
          </a:xfrm>
          <a:prstGeom prst="rect">
            <a:avLst/>
          </a:prstGeom>
          <a:noFill/>
        </p:spPr>
        <p:txBody>
          <a:bodyPr wrap="none" rtlCol="0">
            <a:spAutoFit/>
          </a:bodyPr>
          <a:lstStyle/>
          <a:p>
            <a:r>
              <a:rPr lang="en-US" sz="1600" dirty="0" smtClean="0">
                <a:solidFill>
                  <a:schemeClr val="bg1"/>
                </a:solidFill>
                <a:latin typeface="+mj-lt"/>
              </a:rPr>
              <a:t>PERSONAL PROTECTIVE EQUIPMENT</a:t>
            </a:r>
            <a:endParaRPr lang="en-US" sz="1600" dirty="0">
              <a:solidFill>
                <a:schemeClr val="bg1"/>
              </a:solidFill>
              <a:latin typeface="+mj-lt"/>
            </a:endParaRPr>
          </a:p>
        </p:txBody>
      </p:sp>
      <p:sp>
        <p:nvSpPr>
          <p:cNvPr id="10" name="Rectangle 9"/>
          <p:cNvSpPr>
            <a:spLocks noGrp="1" noSelect="1" noRot="1" noMove="1" noResize="1" noEditPoints="1" noAdjustHandles="1" noChangeArrowheads="1" noChangeShapeType="1" noTextEdit="1"/>
          </p:cNvSpPr>
          <p:nvPr>
            <p:custDataLst>
              <p:tags r:id="rId4"/>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Grp="1" noSelect="1" noRot="1" noMove="1" noResize="1" noEditPoints="1" noAdjustHandles="1" noChangeArrowheads="1" noChangeShapeType="1"/>
          </p:cNvPicPr>
          <p:nvPr>
            <p:custDataLst>
              <p:tags r:id="rId5"/>
            </p:custDataLst>
          </p:nvPr>
        </p:nvPicPr>
        <p:blipFill>
          <a:blip r:embed="rId13">
            <a:extLst>
              <a:ext uri="{28A0092B-C50C-407E-A947-70E740481C1C}">
                <a14:useLocalDpi xmlns:a14="http://schemas.microsoft.com/office/drawing/2010/main" val="0"/>
              </a:ext>
            </a:extLst>
          </a:blip>
          <a:stretch>
            <a:fillRect/>
          </a:stretch>
        </p:blipFill>
        <p:spPr>
          <a:xfrm>
            <a:off x="6576106" y="4694011"/>
            <a:ext cx="1097189" cy="1097189"/>
          </a:xfrm>
          <a:prstGeom prst="rect">
            <a:avLst/>
          </a:prstGeom>
        </p:spPr>
      </p:pic>
      <p:sp>
        <p:nvSpPr>
          <p:cNvPr id="2" name="Rectangle 1"/>
          <p:cNvSpPr>
            <a:spLocks noGrp="1" noSelect="1" noRot="1" noMove="1" noResize="1" noEditPoints="1" noAdjustHandles="1" noChangeArrowheads="1" noChangeShapeType="1" noTextEdit="1"/>
          </p:cNvSpPr>
          <p:nvPr>
            <p:custDataLst>
              <p:tags r:id="rId6"/>
            </p:custDataLst>
          </p:nvPr>
        </p:nvSpPr>
        <p:spPr>
          <a:xfrm>
            <a:off x="5410200" y="1371600"/>
            <a:ext cx="3429000" cy="3093154"/>
          </a:xfrm>
          <a:prstGeom prst="rect">
            <a:avLst/>
          </a:prstGeom>
        </p:spPr>
        <p:txBody>
          <a:bodyPr wrap="square">
            <a:spAutoFit/>
          </a:bodyPr>
          <a:lstStyle/>
          <a:p>
            <a:r>
              <a:rPr lang="en-CA" b="1" dirty="0"/>
              <a:t>Choice of PPE </a:t>
            </a:r>
            <a:r>
              <a:rPr lang="en-CA" dirty="0"/>
              <a:t>is based on</a:t>
            </a:r>
            <a:r>
              <a:rPr lang="en-CA" dirty="0" smtClean="0"/>
              <a:t>:</a:t>
            </a:r>
          </a:p>
          <a:p>
            <a:endParaRPr lang="en-CA" dirty="0"/>
          </a:p>
          <a:p>
            <a:pPr marL="342900" indent="-342900">
              <a:spcAft>
                <a:spcPts val="600"/>
              </a:spcAft>
              <a:buFont typeface="Arial" pitchFamily="34" charset="0"/>
              <a:buChar char="•"/>
            </a:pPr>
            <a:r>
              <a:rPr lang="en-CA" dirty="0" smtClean="0"/>
              <a:t>the </a:t>
            </a:r>
            <a:r>
              <a:rPr lang="en-CA" dirty="0"/>
              <a:t>nature of your interaction with your client/patient/resident </a:t>
            </a:r>
          </a:p>
          <a:p>
            <a:pPr marL="342900" indent="-342900">
              <a:spcAft>
                <a:spcPts val="600"/>
              </a:spcAft>
              <a:buFont typeface="Arial" pitchFamily="34" charset="0"/>
              <a:buChar char="•"/>
            </a:pPr>
            <a:r>
              <a:rPr lang="en-CA" dirty="0" smtClean="0"/>
              <a:t>the </a:t>
            </a:r>
            <a:r>
              <a:rPr lang="en-CA" dirty="0"/>
              <a:t>likely Mode(s) of Transmission of Infectious Agents </a:t>
            </a:r>
            <a:endParaRPr lang="en-CA" dirty="0" smtClean="0"/>
          </a:p>
          <a:p>
            <a:pPr marL="342900" indent="-342900">
              <a:spcAft>
                <a:spcPts val="600"/>
              </a:spcAft>
              <a:buFont typeface="Arial" pitchFamily="34" charset="0"/>
              <a:buChar char="•"/>
            </a:pPr>
            <a:r>
              <a:rPr lang="en-CA" dirty="0" smtClean="0"/>
              <a:t>your </a:t>
            </a:r>
            <a:r>
              <a:rPr lang="en-CA" dirty="0"/>
              <a:t>risk assessment</a:t>
            </a:r>
          </a:p>
          <a:p>
            <a:pPr marL="342900" indent="-342900">
              <a:spcAft>
                <a:spcPts val="600"/>
              </a:spcAft>
              <a:buFont typeface="Arial" pitchFamily="34" charset="0"/>
              <a:buChar char="•"/>
            </a:pPr>
            <a:endParaRPr lang="en-CA" dirty="0"/>
          </a:p>
        </p:txBody>
      </p:sp>
      <p:sp>
        <p:nvSpPr>
          <p:cNvPr id="7" name="Slide Number Placeholder 6"/>
          <p:cNvSpPr>
            <a:spLocks noGrp="1" noSelect="1" noRot="1" noMove="1" noResize="1" noEditPoints="1" noAdjustHandles="1" noChangeArrowheads="1" noChangeShapeType="1" noTextEdit="1"/>
          </p:cNvSpPr>
          <p:nvPr>
            <p:ph type="sldNum" sz="quarter" idx="12"/>
            <p:custDataLst>
              <p:tags r:id="rId7"/>
            </p:custDataLst>
          </p:nvPr>
        </p:nvSpPr>
        <p:spPr/>
        <p:txBody>
          <a:bodyPr/>
          <a:lstStyle/>
          <a:p>
            <a:fld id="{E3729EFC-03C9-41E6-9415-CCB26363A0EB}" type="slidenum">
              <a:rPr lang="en-US" smtClean="0"/>
              <a:t>22</a:t>
            </a:fld>
            <a:endParaRPr lang="en-US"/>
          </a:p>
        </p:txBody>
      </p:sp>
      <p:pic>
        <p:nvPicPr>
          <p:cNvPr id="9" name="Picture 8"/>
          <p:cNvPicPr>
            <a:picLocks noGrp="1" noSelect="1" noRot="1" noMove="1" noResize="1" noEditPoints="1" noAdjustHandles="1" noChangeArrowheads="1" noChangeShapeType="1"/>
          </p:cNvPicPr>
          <p:nvPr>
            <p:custDataLst>
              <p:tags r:id="rId8"/>
            </p:custDataLst>
          </p:nvPr>
        </p:nvPicPr>
        <p:blipFill>
          <a:blip r:embed="rId14">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283831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a:blip r:embed="rId21">
            <a:extLst>
              <a:ext uri="{28A0092B-C50C-407E-A947-70E740481C1C}">
                <a14:useLocalDpi xmlns:a14="http://schemas.microsoft.com/office/drawing/2010/main" val="0"/>
              </a:ext>
            </a:extLst>
          </a:blip>
          <a:stretch>
            <a:fillRect/>
          </a:stretch>
        </p:blipFill>
        <p:spPr>
          <a:xfrm>
            <a:off x="19050" y="0"/>
            <a:ext cx="9144000" cy="6858000"/>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22">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3218766" cy="338554"/>
          </a:xfrm>
          <a:prstGeom prst="rect">
            <a:avLst/>
          </a:prstGeom>
          <a:noFill/>
        </p:spPr>
        <p:txBody>
          <a:bodyPr wrap="none" rtlCol="0">
            <a:spAutoFit/>
          </a:bodyPr>
          <a:lstStyle/>
          <a:p>
            <a:r>
              <a:rPr lang="en-US" sz="1600" dirty="0" smtClean="0">
                <a:solidFill>
                  <a:schemeClr val="bg1"/>
                </a:solidFill>
                <a:latin typeface="+mj-lt"/>
              </a:rPr>
              <a:t>PERSONAL PROTECTIVE EQUIPMENT</a:t>
            </a:r>
            <a:endParaRPr lang="en-US" sz="1600" dirty="0">
              <a:solidFill>
                <a:schemeClr val="bg1"/>
              </a:solidFill>
              <a:latin typeface="+mj-lt"/>
            </a:endParaRPr>
          </a:p>
        </p:txBody>
      </p:sp>
      <p:sp>
        <p:nvSpPr>
          <p:cNvPr id="7" name="Rectangle 6"/>
          <p:cNvSpPr>
            <a:spLocks noGrp="1" noSelect="1" noRot="1" noMove="1" noResize="1" noEditPoints="1" noAdjustHandles="1" noChangeArrowheads="1" noChangeShapeType="1" noTextEdit="1"/>
          </p:cNvSpPr>
          <p:nvPr>
            <p:custDataLst>
              <p:tags r:id="rId4"/>
            </p:custDataLst>
          </p:nvPr>
        </p:nvSpPr>
        <p:spPr>
          <a:xfrm>
            <a:off x="-1" y="1219200"/>
            <a:ext cx="4343401" cy="7620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dirty="0"/>
              <a:t>Appropriate Uses  of Personal Protective Equipment </a:t>
            </a:r>
            <a:endParaRPr lang="en-US" dirty="0"/>
          </a:p>
        </p:txBody>
      </p:sp>
      <p:pic>
        <p:nvPicPr>
          <p:cNvPr id="2" name="Picture 1"/>
          <p:cNvPicPr>
            <a:picLocks noGrp="1" noSelect="1" noRot="1" noMove="1" noResize="1" noEditPoints="1" noAdjustHandles="1" noChangeArrowheads="1" noChangeShapeType="1"/>
          </p:cNvPicPr>
          <p:nvPr>
            <p:custDataLst>
              <p:tags r:id="rId5"/>
            </p:custDataLst>
          </p:nvPr>
        </p:nvPicPr>
        <p:blipFill>
          <a:blip r:embed="rId23">
            <a:extLst>
              <a:ext uri="{28A0092B-C50C-407E-A947-70E740481C1C}">
                <a14:useLocalDpi xmlns:a14="http://schemas.microsoft.com/office/drawing/2010/main" val="0"/>
              </a:ext>
            </a:extLst>
          </a:blip>
          <a:stretch>
            <a:fillRect/>
          </a:stretch>
        </p:blipFill>
        <p:spPr>
          <a:xfrm>
            <a:off x="895008" y="2221634"/>
            <a:ext cx="1428750" cy="2857500"/>
          </a:xfrm>
          <a:prstGeom prst="rect">
            <a:avLst/>
          </a:prstGeom>
        </p:spPr>
      </p:pic>
      <p:pic>
        <p:nvPicPr>
          <p:cNvPr id="9" name="Picture 8"/>
          <p:cNvPicPr>
            <a:picLocks noGrp="1" noSelect="1" noRot="1" noMove="1" noResize="1" noEditPoints="1" noAdjustHandles="1" noChangeArrowheads="1" noChangeShapeType="1"/>
          </p:cNvPicPr>
          <p:nvPr>
            <p:custDataLst>
              <p:tags r:id="rId6"/>
            </p:custDataLst>
          </p:nvPr>
        </p:nvPicPr>
        <p:blipFill>
          <a:blip r:embed="rId24">
            <a:extLst>
              <a:ext uri="{28A0092B-C50C-407E-A947-70E740481C1C}">
                <a14:useLocalDpi xmlns:a14="http://schemas.microsoft.com/office/drawing/2010/main" val="0"/>
              </a:ext>
            </a:extLst>
          </a:blip>
          <a:stretch>
            <a:fillRect/>
          </a:stretch>
        </p:blipFill>
        <p:spPr>
          <a:xfrm>
            <a:off x="4876800" y="2221634"/>
            <a:ext cx="1428750" cy="2857500"/>
          </a:xfrm>
          <a:prstGeom prst="rect">
            <a:avLst/>
          </a:prstGeom>
        </p:spPr>
      </p:pic>
      <p:pic>
        <p:nvPicPr>
          <p:cNvPr id="12" name="Picture 11"/>
          <p:cNvPicPr>
            <a:picLocks noGrp="1" noSelect="1" noRot="1" noMove="1" noResize="1" noEditPoints="1" noAdjustHandles="1" noChangeArrowheads="1" noChangeShapeType="1"/>
          </p:cNvPicPr>
          <p:nvPr>
            <p:custDataLst>
              <p:tags r:id="rId7"/>
            </p:custDataLst>
          </p:nvPr>
        </p:nvPicPr>
        <p:blipFill rotWithShape="1">
          <a:blip r:embed="rId25">
            <a:extLst>
              <a:ext uri="{28A0092B-C50C-407E-A947-70E740481C1C}">
                <a14:useLocalDpi xmlns:a14="http://schemas.microsoft.com/office/drawing/2010/main" val="0"/>
              </a:ext>
            </a:extLst>
          </a:blip>
          <a:srcRect l="27385" t="2846" r="49210" b="26999"/>
          <a:stretch/>
        </p:blipFill>
        <p:spPr>
          <a:xfrm>
            <a:off x="6804698" y="2267239"/>
            <a:ext cx="1427018" cy="2852882"/>
          </a:xfrm>
          <a:prstGeom prst="rect">
            <a:avLst/>
          </a:prstGeom>
        </p:spPr>
      </p:pic>
      <p:pic>
        <p:nvPicPr>
          <p:cNvPr id="13" name="Picture 12"/>
          <p:cNvPicPr>
            <a:picLocks noGrp="1" noSelect="1" noRot="1" noMove="1" noResize="1" noEditPoints="1" noAdjustHandles="1" noChangeArrowheads="1" noChangeShapeType="1"/>
          </p:cNvPicPr>
          <p:nvPr>
            <p:custDataLst>
              <p:tags r:id="rId8"/>
            </p:custDataLst>
          </p:nvPr>
        </p:nvPicPr>
        <p:blipFill rotWithShape="1">
          <a:blip r:embed="rId26">
            <a:extLst>
              <a:ext uri="{28A0092B-C50C-407E-A947-70E740481C1C}">
                <a14:useLocalDpi xmlns:a14="http://schemas.microsoft.com/office/drawing/2010/main" val="0"/>
              </a:ext>
            </a:extLst>
          </a:blip>
          <a:srcRect l="7938" t="13704" r="72383" b="27387"/>
          <a:stretch/>
        </p:blipFill>
        <p:spPr>
          <a:xfrm>
            <a:off x="2914650" y="2267239"/>
            <a:ext cx="1428750" cy="2852882"/>
          </a:xfrm>
          <a:prstGeom prst="rect">
            <a:avLst/>
          </a:prstGeom>
        </p:spPr>
      </p:pic>
      <p:sp>
        <p:nvSpPr>
          <p:cNvPr id="14" name="Rectangle 13"/>
          <p:cNvSpPr>
            <a:spLocks noGrp="1" noSelect="1" noRot="1" noMove="1" noResize="1" noEditPoints="1" noAdjustHandles="1" noChangeArrowheads="1" noChangeShapeType="1" noTextEdit="1"/>
          </p:cNvSpPr>
          <p:nvPr>
            <p:custDataLst>
              <p:tags r:id="rId9"/>
            </p:custDataLst>
          </p:nvPr>
        </p:nvSpPr>
        <p:spPr>
          <a:xfrm>
            <a:off x="2914650" y="4343400"/>
            <a:ext cx="1428750" cy="22098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Select="1" noRot="1" noMove="1" noResize="1" noEditPoints="1" noAdjustHandles="1" noChangeArrowheads="1" noChangeShapeType="1" noTextEdit="1"/>
          </p:cNvSpPr>
          <p:nvPr>
            <p:custDataLst>
              <p:tags r:id="rId10"/>
            </p:custDataLst>
          </p:nvPr>
        </p:nvSpPr>
        <p:spPr>
          <a:xfrm>
            <a:off x="895008" y="4343400"/>
            <a:ext cx="1428750" cy="22098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16" name="Rectangle 15"/>
          <p:cNvSpPr>
            <a:spLocks noGrp="1" noSelect="1" noRot="1" noMove="1" noResize="1" noEditPoints="1" noAdjustHandles="1" noChangeArrowheads="1" noChangeShapeType="1" noTextEdit="1"/>
          </p:cNvSpPr>
          <p:nvPr>
            <p:custDataLst>
              <p:tags r:id="rId11"/>
            </p:custDataLst>
          </p:nvPr>
        </p:nvSpPr>
        <p:spPr>
          <a:xfrm>
            <a:off x="6802966" y="4343400"/>
            <a:ext cx="1428750" cy="22098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Grp="1" noSelect="1" noRot="1" noMove="1" noResize="1" noEditPoints="1" noAdjustHandles="1" noChangeArrowheads="1" noChangeShapeType="1" noTextEdit="1"/>
          </p:cNvSpPr>
          <p:nvPr>
            <p:custDataLst>
              <p:tags r:id="rId12"/>
            </p:custDataLst>
          </p:nvPr>
        </p:nvSpPr>
        <p:spPr>
          <a:xfrm>
            <a:off x="4876800" y="4343400"/>
            <a:ext cx="1428750" cy="22098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a:spLocks noGrp="1" noSelect="1" noRot="1" noMove="1" noResize="1" noEditPoints="1" noAdjustHandles="1" noChangeArrowheads="1" noChangeShapeType="1" noTextEdit="1"/>
          </p:cNvSpPr>
          <p:nvPr>
            <p:custDataLst>
              <p:tags r:id="rId13"/>
            </p:custDataLst>
          </p:nvPr>
        </p:nvSpPr>
        <p:spPr>
          <a:xfrm>
            <a:off x="2895600" y="4434857"/>
            <a:ext cx="1391228" cy="1323439"/>
          </a:xfrm>
          <a:prstGeom prst="rect">
            <a:avLst/>
          </a:prstGeom>
        </p:spPr>
        <p:txBody>
          <a:bodyPr wrap="square">
            <a:spAutoFit/>
          </a:bodyPr>
          <a:lstStyle/>
          <a:p>
            <a:r>
              <a:rPr lang="en-CA" sz="1600" dirty="0" smtClean="0"/>
              <a:t>Perform </a:t>
            </a:r>
            <a:r>
              <a:rPr lang="en-CA" sz="1600" dirty="0"/>
              <a:t>hand hygiene before putting on and after taking off </a:t>
            </a:r>
            <a:r>
              <a:rPr lang="en-CA" sz="1600" dirty="0" smtClean="0"/>
              <a:t>PPE.</a:t>
            </a:r>
            <a:endParaRPr lang="en-CA" sz="1600" dirty="0"/>
          </a:p>
        </p:txBody>
      </p:sp>
      <p:sp>
        <p:nvSpPr>
          <p:cNvPr id="10" name="Rectangle 9"/>
          <p:cNvSpPr>
            <a:spLocks noGrp="1" noSelect="1" noRot="1" noMove="1" noResize="1" noEditPoints="1" noAdjustHandles="1" noChangeArrowheads="1" noChangeShapeType="1" noTextEdit="1"/>
          </p:cNvSpPr>
          <p:nvPr>
            <p:custDataLst>
              <p:tags r:id="rId14"/>
            </p:custDataLst>
          </p:nvPr>
        </p:nvSpPr>
        <p:spPr>
          <a:xfrm>
            <a:off x="4876801" y="4377372"/>
            <a:ext cx="1600199" cy="2062103"/>
          </a:xfrm>
          <a:prstGeom prst="rect">
            <a:avLst/>
          </a:prstGeom>
        </p:spPr>
        <p:txBody>
          <a:bodyPr wrap="square">
            <a:spAutoFit/>
          </a:bodyPr>
          <a:lstStyle/>
          <a:p>
            <a:r>
              <a:rPr lang="en-CA" sz="1600" dirty="0" smtClean="0"/>
              <a:t>Put </a:t>
            </a:r>
            <a:r>
              <a:rPr lang="en-CA" sz="1600" dirty="0"/>
              <a:t>PPE on immediately prior to each activity that requires it, as determined by your risk </a:t>
            </a:r>
            <a:r>
              <a:rPr lang="en-CA" sz="1600" dirty="0" smtClean="0"/>
              <a:t>assessment.</a:t>
            </a:r>
            <a:endParaRPr lang="en-CA" sz="1600" dirty="0"/>
          </a:p>
        </p:txBody>
      </p:sp>
      <p:sp>
        <p:nvSpPr>
          <p:cNvPr id="11" name="Rectangle 10"/>
          <p:cNvSpPr>
            <a:spLocks noGrp="1" noSelect="1" noRot="1" noMove="1" noResize="1" noEditPoints="1" noAdjustHandles="1" noChangeArrowheads="1" noChangeShapeType="1" noTextEdit="1"/>
          </p:cNvSpPr>
          <p:nvPr>
            <p:custDataLst>
              <p:tags r:id="rId15"/>
            </p:custDataLst>
          </p:nvPr>
        </p:nvSpPr>
        <p:spPr>
          <a:xfrm>
            <a:off x="895007" y="4377372"/>
            <a:ext cx="1476375" cy="1323439"/>
          </a:xfrm>
          <a:prstGeom prst="rect">
            <a:avLst/>
          </a:prstGeom>
        </p:spPr>
        <p:txBody>
          <a:bodyPr wrap="square">
            <a:spAutoFit/>
          </a:bodyPr>
          <a:lstStyle/>
          <a:p>
            <a:r>
              <a:rPr lang="en-CA" sz="1600" dirty="0" smtClean="0"/>
              <a:t>Access </a:t>
            </a:r>
            <a:r>
              <a:rPr lang="en-CA" sz="1600" dirty="0"/>
              <a:t>PPE without contaminating the container or other </a:t>
            </a:r>
            <a:r>
              <a:rPr lang="en-CA" sz="1600" dirty="0" smtClean="0"/>
              <a:t>items.</a:t>
            </a:r>
            <a:endParaRPr lang="en-CA" sz="1600" dirty="0"/>
          </a:p>
        </p:txBody>
      </p:sp>
      <p:sp>
        <p:nvSpPr>
          <p:cNvPr id="18" name="Rectangle 17"/>
          <p:cNvSpPr>
            <a:spLocks noGrp="1" noSelect="1" noRot="1" noMove="1" noResize="1" noEditPoints="1" noAdjustHandles="1" noChangeArrowheads="1" noChangeShapeType="1" noTextEdit="1"/>
          </p:cNvSpPr>
          <p:nvPr>
            <p:custDataLst>
              <p:tags r:id="rId16"/>
            </p:custDataLst>
          </p:nvPr>
        </p:nvSpPr>
        <p:spPr>
          <a:xfrm>
            <a:off x="6804698" y="4420668"/>
            <a:ext cx="1461270" cy="1815882"/>
          </a:xfrm>
          <a:prstGeom prst="rect">
            <a:avLst/>
          </a:prstGeom>
        </p:spPr>
        <p:txBody>
          <a:bodyPr wrap="square">
            <a:spAutoFit/>
          </a:bodyPr>
          <a:lstStyle/>
          <a:p>
            <a:r>
              <a:rPr lang="en-CA" sz="1600" dirty="0" smtClean="0"/>
              <a:t>Remove </a:t>
            </a:r>
            <a:r>
              <a:rPr lang="en-CA" sz="1600" dirty="0"/>
              <a:t>PPE immediately after the activity or task is done, and when soiled or </a:t>
            </a:r>
            <a:r>
              <a:rPr lang="en-CA" sz="1600" dirty="0" smtClean="0"/>
              <a:t>damaged.</a:t>
            </a:r>
            <a:endParaRPr lang="en-CA" sz="1600" dirty="0"/>
          </a:p>
        </p:txBody>
      </p:sp>
      <p:sp>
        <p:nvSpPr>
          <p:cNvPr id="19" name="Slide Number Placeholder 18"/>
          <p:cNvSpPr>
            <a:spLocks noGrp="1" noSelect="1" noRot="1" noMove="1" noResize="1" noEditPoints="1" noAdjustHandles="1" noChangeArrowheads="1" noChangeShapeType="1" noTextEdit="1"/>
          </p:cNvSpPr>
          <p:nvPr>
            <p:ph type="sldNum" sz="quarter" idx="12"/>
            <p:custDataLst>
              <p:tags r:id="rId17"/>
            </p:custDataLst>
          </p:nvPr>
        </p:nvSpPr>
        <p:spPr/>
        <p:txBody>
          <a:bodyPr/>
          <a:lstStyle/>
          <a:p>
            <a:fld id="{E3729EFC-03C9-41E6-9415-CCB26363A0EB}" type="slidenum">
              <a:rPr lang="en-US" smtClean="0"/>
              <a:t>23</a:t>
            </a:fld>
            <a:endParaRPr lang="en-US"/>
          </a:p>
        </p:txBody>
      </p:sp>
      <p:pic>
        <p:nvPicPr>
          <p:cNvPr id="20" name="Picture 19"/>
          <p:cNvPicPr>
            <a:picLocks noGrp="1" noSelect="1" noRot="1" noMove="1" noResize="1" noEditPoints="1" noAdjustHandles="1" noChangeArrowheads="1" noChangeShapeType="1"/>
          </p:cNvPicPr>
          <p:nvPr>
            <p:custDataLst>
              <p:tags r:id="rId18"/>
            </p:custDataLst>
          </p:nvPr>
        </p:nvPicPr>
        <p:blipFill>
          <a:blip r:embed="rId27">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421587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3">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3218766" cy="338554"/>
          </a:xfrm>
          <a:prstGeom prst="rect">
            <a:avLst/>
          </a:prstGeom>
          <a:noFill/>
        </p:spPr>
        <p:txBody>
          <a:bodyPr wrap="none" rtlCol="0">
            <a:spAutoFit/>
          </a:bodyPr>
          <a:lstStyle/>
          <a:p>
            <a:r>
              <a:rPr lang="en-US" sz="1600" dirty="0" smtClean="0">
                <a:solidFill>
                  <a:schemeClr val="bg1"/>
                </a:solidFill>
                <a:latin typeface="+mj-lt"/>
              </a:rPr>
              <a:t>PERSONAL PROTECTIVE EQUIPMENT</a:t>
            </a:r>
            <a:endParaRPr lang="en-US" sz="1600" dirty="0">
              <a:solidFill>
                <a:schemeClr val="bg1"/>
              </a:solidFill>
              <a:latin typeface="+mj-lt"/>
            </a:endParaRPr>
          </a:p>
        </p:txBody>
      </p:sp>
      <p:sp>
        <p:nvSpPr>
          <p:cNvPr id="10" name="Rectangle 9"/>
          <p:cNvSpPr>
            <a:spLocks noGrp="1" noSelect="1" noRot="1" noMove="1" noResize="1" noEditPoints="1" noAdjustHandles="1" noChangeArrowheads="1" noChangeShapeType="1" noTextEdit="1"/>
          </p:cNvSpPr>
          <p:nvPr>
            <p:custDataLst>
              <p:tags r:id="rId4"/>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a:spLocks noGrp="1" noSelect="1" noRot="1" noMove="1" noResize="1" noEditPoints="1" noAdjustHandles="1" noChangeArrowheads="1" noChangeShapeType="1" noTextEdit="1"/>
          </p:cNvSpPr>
          <p:nvPr>
            <p:custDataLst>
              <p:tags r:id="rId5"/>
            </p:custDataLst>
          </p:nvPr>
        </p:nvSpPr>
        <p:spPr>
          <a:xfrm>
            <a:off x="6350000" y="488388"/>
            <a:ext cx="1498600" cy="149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Grp="1" noSelect="1" noRot="1" noMove="1" noResize="1" noEditPoints="1" noAdjustHandles="1" noChangeArrowheads="1" noChangeShapeType="1"/>
          </p:cNvPicPr>
          <p:nvPr>
            <p:custDataLst>
              <p:tags r:id="rId6"/>
            </p:custDataLst>
          </p:nvPr>
        </p:nvPicPr>
        <p:blipFill>
          <a:blip r:embed="rId14">
            <a:extLst>
              <a:ext uri="{28A0092B-C50C-407E-A947-70E740481C1C}">
                <a14:useLocalDpi xmlns:a14="http://schemas.microsoft.com/office/drawing/2010/main" val="0"/>
              </a:ext>
            </a:extLst>
          </a:blip>
          <a:stretch>
            <a:fillRect/>
          </a:stretch>
        </p:blipFill>
        <p:spPr>
          <a:xfrm>
            <a:off x="6384925" y="523313"/>
            <a:ext cx="1428750" cy="1428750"/>
          </a:xfrm>
          <a:prstGeom prst="rect">
            <a:avLst/>
          </a:prstGeom>
        </p:spPr>
      </p:pic>
      <p:sp>
        <p:nvSpPr>
          <p:cNvPr id="5" name="Rectangle 4"/>
          <p:cNvSpPr>
            <a:spLocks noGrp="1" noSelect="1" noRot="1" noMove="1" noResize="1" noEditPoints="1" noAdjustHandles="1" noChangeArrowheads="1" noChangeShapeType="1" noTextEdit="1"/>
          </p:cNvSpPr>
          <p:nvPr>
            <p:custDataLst>
              <p:tags r:id="rId7"/>
            </p:custDataLst>
          </p:nvPr>
        </p:nvSpPr>
        <p:spPr>
          <a:xfrm>
            <a:off x="5189138" y="2209800"/>
            <a:ext cx="3820324" cy="3139321"/>
          </a:xfrm>
          <a:prstGeom prst="rect">
            <a:avLst/>
          </a:prstGeom>
        </p:spPr>
        <p:txBody>
          <a:bodyPr wrap="square">
            <a:spAutoFit/>
          </a:bodyPr>
          <a:lstStyle/>
          <a:p>
            <a:r>
              <a:rPr lang="en-CA" dirty="0"/>
              <a:t>Responsibilities of Employers</a:t>
            </a:r>
          </a:p>
          <a:p>
            <a:endParaRPr lang="en-CA" dirty="0"/>
          </a:p>
          <a:p>
            <a:r>
              <a:rPr lang="en-CA" dirty="0"/>
              <a:t>Employers should:</a:t>
            </a:r>
          </a:p>
          <a:p>
            <a:pPr marL="285750" indent="-285750">
              <a:buFont typeface="Arial" pitchFamily="34" charset="0"/>
              <a:buChar char="•"/>
            </a:pPr>
            <a:r>
              <a:rPr lang="en-CA" dirty="0" smtClean="0"/>
              <a:t>provide </a:t>
            </a:r>
            <a:r>
              <a:rPr lang="en-CA" dirty="0"/>
              <a:t>appropriate PPE suitable to the task </a:t>
            </a:r>
          </a:p>
          <a:p>
            <a:pPr marL="285750" indent="-285750">
              <a:buFont typeface="Arial" pitchFamily="34" charset="0"/>
              <a:buChar char="•"/>
            </a:pPr>
            <a:r>
              <a:rPr lang="en-CA" dirty="0" smtClean="0"/>
              <a:t>provide </a:t>
            </a:r>
            <a:r>
              <a:rPr lang="en-CA" dirty="0"/>
              <a:t>quick and easy access to PPE</a:t>
            </a:r>
          </a:p>
          <a:p>
            <a:pPr marL="285750" indent="-285750">
              <a:buFont typeface="Arial" pitchFamily="34" charset="0"/>
              <a:buChar char="•"/>
            </a:pPr>
            <a:r>
              <a:rPr lang="en-CA" dirty="0" smtClean="0"/>
              <a:t>have </a:t>
            </a:r>
            <a:r>
              <a:rPr lang="en-CA" dirty="0"/>
              <a:t>guidelines on PPE in place</a:t>
            </a:r>
          </a:p>
          <a:p>
            <a:pPr marL="285750" indent="-285750">
              <a:buFont typeface="Arial" pitchFamily="34" charset="0"/>
              <a:buChar char="•"/>
            </a:pPr>
            <a:r>
              <a:rPr lang="en-CA" dirty="0" smtClean="0"/>
              <a:t>train health care provider </a:t>
            </a:r>
            <a:r>
              <a:rPr lang="en-CA" dirty="0"/>
              <a:t>on appropriate PPE use</a:t>
            </a:r>
          </a:p>
          <a:p>
            <a:pPr marL="285750" indent="-285750">
              <a:buFont typeface="Arial" pitchFamily="34" charset="0"/>
              <a:buChar char="•"/>
            </a:pPr>
            <a:r>
              <a:rPr lang="en-CA" dirty="0" smtClean="0"/>
              <a:t>evaluate </a:t>
            </a:r>
            <a:r>
              <a:rPr lang="en-CA" dirty="0"/>
              <a:t>the quality of PPE </a:t>
            </a:r>
          </a:p>
        </p:txBody>
      </p:sp>
      <p:sp>
        <p:nvSpPr>
          <p:cNvPr id="8" name="Slide Number Placeholder 7"/>
          <p:cNvSpPr>
            <a:spLocks noGrp="1" noSelect="1" noRot="1" noMove="1" noResize="1" noEditPoints="1" noAdjustHandles="1" noChangeArrowheads="1" noChangeShapeType="1" noTextEdit="1"/>
          </p:cNvSpPr>
          <p:nvPr>
            <p:ph type="sldNum" sz="quarter" idx="12"/>
            <p:custDataLst>
              <p:tags r:id="rId8"/>
            </p:custDataLst>
          </p:nvPr>
        </p:nvSpPr>
        <p:spPr/>
        <p:txBody>
          <a:bodyPr/>
          <a:lstStyle/>
          <a:p>
            <a:fld id="{E3729EFC-03C9-41E6-9415-CCB26363A0EB}" type="slidenum">
              <a:rPr lang="en-US" smtClean="0"/>
              <a:t>24</a:t>
            </a:fld>
            <a:endParaRPr lang="en-US"/>
          </a:p>
        </p:txBody>
      </p:sp>
      <p:pic>
        <p:nvPicPr>
          <p:cNvPr id="11" name="Picture 10"/>
          <p:cNvPicPr>
            <a:picLocks noGrp="1" noSelect="1" noRot="1" noMove="1" noResize="1" noEditPoints="1" noAdjustHandles="1" noChangeArrowheads="1" noChangeShapeType="1"/>
          </p:cNvPicPr>
          <p:nvPr>
            <p:custDataLst>
              <p:tags r:id="rId9"/>
            </p:custDataLst>
          </p:nvPr>
        </p:nvPicPr>
        <p:blipFill>
          <a:blip r:embed="rId15">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61794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3">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3218766" cy="338554"/>
          </a:xfrm>
          <a:prstGeom prst="rect">
            <a:avLst/>
          </a:prstGeom>
          <a:noFill/>
        </p:spPr>
        <p:txBody>
          <a:bodyPr wrap="none" rtlCol="0">
            <a:spAutoFit/>
          </a:bodyPr>
          <a:lstStyle/>
          <a:p>
            <a:r>
              <a:rPr lang="en-US" sz="1600" dirty="0" smtClean="0">
                <a:solidFill>
                  <a:schemeClr val="bg1"/>
                </a:solidFill>
                <a:latin typeface="+mj-lt"/>
              </a:rPr>
              <a:t>PERSONAL PROTECTIVE EQUIPMENT</a:t>
            </a:r>
            <a:endParaRPr lang="en-US" sz="1600" dirty="0">
              <a:solidFill>
                <a:schemeClr val="bg1"/>
              </a:solidFill>
              <a:latin typeface="+mj-lt"/>
            </a:endParaRPr>
          </a:p>
        </p:txBody>
      </p:sp>
      <p:sp>
        <p:nvSpPr>
          <p:cNvPr id="10" name="Rectangle 9"/>
          <p:cNvSpPr>
            <a:spLocks noGrp="1" noSelect="1" noRot="1" noMove="1" noResize="1" noEditPoints="1" noAdjustHandles="1" noChangeArrowheads="1" noChangeShapeType="1" noTextEdit="1"/>
          </p:cNvSpPr>
          <p:nvPr>
            <p:custDataLst>
              <p:tags r:id="rId4"/>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Grp="1" noSelect="1" noRot="1" noMove="1" noResize="1" noEditPoints="1" noAdjustHandles="1" noChangeArrowheads="1" noChangeShapeType="1" noTextEdit="1"/>
          </p:cNvSpPr>
          <p:nvPr>
            <p:custDataLst>
              <p:tags r:id="rId5"/>
            </p:custDataLst>
          </p:nvPr>
        </p:nvSpPr>
        <p:spPr>
          <a:xfrm>
            <a:off x="6350000" y="488388"/>
            <a:ext cx="1498600" cy="149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Grp="1" noSelect="1" noRot="1" noMove="1" noResize="1" noEditPoints="1" noAdjustHandles="1" noChangeArrowheads="1" noChangeShapeType="1"/>
          </p:cNvPicPr>
          <p:nvPr>
            <p:custDataLst>
              <p:tags r:id="rId6"/>
            </p:custDataLst>
          </p:nvPr>
        </p:nvPicPr>
        <p:blipFill>
          <a:blip r:embed="rId14">
            <a:extLst>
              <a:ext uri="{28A0092B-C50C-407E-A947-70E740481C1C}">
                <a14:useLocalDpi xmlns:a14="http://schemas.microsoft.com/office/drawing/2010/main" val="0"/>
              </a:ext>
            </a:extLst>
          </a:blip>
          <a:stretch>
            <a:fillRect/>
          </a:stretch>
        </p:blipFill>
        <p:spPr>
          <a:xfrm>
            <a:off x="6384925" y="523313"/>
            <a:ext cx="1428750" cy="1428750"/>
          </a:xfrm>
          <a:prstGeom prst="rect">
            <a:avLst/>
          </a:prstGeom>
        </p:spPr>
      </p:pic>
      <p:sp>
        <p:nvSpPr>
          <p:cNvPr id="2" name="Rectangle 1"/>
          <p:cNvSpPr>
            <a:spLocks noGrp="1" noSelect="1" noRot="1" noMove="1" noResize="1" noEditPoints="1" noAdjustHandles="1" noChangeArrowheads="1" noChangeShapeType="1" noTextEdit="1"/>
          </p:cNvSpPr>
          <p:nvPr>
            <p:custDataLst>
              <p:tags r:id="rId7"/>
            </p:custDataLst>
          </p:nvPr>
        </p:nvSpPr>
        <p:spPr>
          <a:xfrm>
            <a:off x="5257800" y="2301776"/>
            <a:ext cx="3657600" cy="2585323"/>
          </a:xfrm>
          <a:prstGeom prst="rect">
            <a:avLst/>
          </a:prstGeom>
        </p:spPr>
        <p:txBody>
          <a:bodyPr wrap="square">
            <a:spAutoFit/>
          </a:bodyPr>
          <a:lstStyle/>
          <a:p>
            <a:r>
              <a:rPr lang="en-CA" dirty="0"/>
              <a:t>Responsibilities of Workers</a:t>
            </a:r>
          </a:p>
          <a:p>
            <a:endParaRPr lang="en-CA" dirty="0"/>
          </a:p>
          <a:p>
            <a:r>
              <a:rPr lang="en-CA" dirty="0"/>
              <a:t>Workers should:</a:t>
            </a:r>
          </a:p>
          <a:p>
            <a:pPr marL="342900" indent="-342900">
              <a:buFont typeface="Arial" pitchFamily="34" charset="0"/>
              <a:buChar char="•"/>
            </a:pPr>
            <a:r>
              <a:rPr lang="en-CA" dirty="0" smtClean="0"/>
              <a:t>wear </a:t>
            </a:r>
            <a:r>
              <a:rPr lang="en-CA" dirty="0"/>
              <a:t>PPE when required</a:t>
            </a:r>
          </a:p>
          <a:p>
            <a:pPr marL="342900" indent="-342900">
              <a:buFont typeface="Arial" pitchFamily="34" charset="0"/>
              <a:buChar char="•"/>
            </a:pPr>
            <a:r>
              <a:rPr lang="en-CA" dirty="0" smtClean="0"/>
              <a:t>report </a:t>
            </a:r>
            <a:r>
              <a:rPr lang="en-CA" dirty="0"/>
              <a:t>to employer or supervisor if PPE is not available, is not appropriate for the task, or is damaged</a:t>
            </a:r>
          </a:p>
          <a:p>
            <a:endParaRPr lang="en-CA" dirty="0"/>
          </a:p>
        </p:txBody>
      </p:sp>
      <p:sp>
        <p:nvSpPr>
          <p:cNvPr id="5" name="Slide Number Placeholder 4"/>
          <p:cNvSpPr>
            <a:spLocks noGrp="1" noSelect="1" noRot="1" noMove="1" noResize="1" noEditPoints="1" noAdjustHandles="1" noChangeArrowheads="1" noChangeShapeType="1" noTextEdit="1"/>
          </p:cNvSpPr>
          <p:nvPr>
            <p:ph type="sldNum" sz="quarter" idx="12"/>
            <p:custDataLst>
              <p:tags r:id="rId8"/>
            </p:custDataLst>
          </p:nvPr>
        </p:nvSpPr>
        <p:spPr/>
        <p:txBody>
          <a:bodyPr/>
          <a:lstStyle/>
          <a:p>
            <a:fld id="{E3729EFC-03C9-41E6-9415-CCB26363A0EB}" type="slidenum">
              <a:rPr lang="en-US" smtClean="0"/>
              <a:t>25</a:t>
            </a:fld>
            <a:endParaRPr lang="en-US"/>
          </a:p>
        </p:txBody>
      </p:sp>
      <p:pic>
        <p:nvPicPr>
          <p:cNvPr id="11" name="Picture 10"/>
          <p:cNvPicPr>
            <a:picLocks noGrp="1" noSelect="1" noRot="1" noMove="1" noResize="1" noEditPoints="1" noAdjustHandles="1" noChangeArrowheads="1" noChangeShapeType="1"/>
          </p:cNvPicPr>
          <p:nvPr>
            <p:custDataLst>
              <p:tags r:id="rId9"/>
            </p:custDataLst>
          </p:nvPr>
        </p:nvPicPr>
        <p:blipFill>
          <a:blip r:embed="rId15">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56469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Grp="1" noSelect="1" noRot="1" noMove="1" noResize="1" noEditPoints="1" noAdjustHandles="1" noChangeArrowheads="1" noChangeShapeType="1"/>
          </p:cNvPicPr>
          <p:nvPr>
            <p:custDataLst>
              <p:tags r:id="rId1"/>
            </p:custDataLst>
          </p:nvPr>
        </p:nvPicPr>
        <p:blipFill>
          <a:blip r:embed="rId18">
            <a:extLst>
              <a:ext uri="{28A0092B-C50C-407E-A947-70E740481C1C}">
                <a14:useLocalDpi xmlns:a14="http://schemas.microsoft.com/office/drawing/2010/main" val="0"/>
              </a:ext>
            </a:extLst>
          </a:blip>
          <a:stretch>
            <a:fillRect/>
          </a:stretch>
        </p:blipFill>
        <p:spPr>
          <a:xfrm>
            <a:off x="0" y="-7453"/>
            <a:ext cx="9144001" cy="686545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9">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840936" cy="338554"/>
          </a:xfrm>
          <a:prstGeom prst="rect">
            <a:avLst/>
          </a:prstGeom>
          <a:noFill/>
        </p:spPr>
        <p:txBody>
          <a:bodyPr wrap="none" rtlCol="0">
            <a:spAutoFit/>
          </a:bodyPr>
          <a:lstStyle/>
          <a:p>
            <a:r>
              <a:rPr lang="en-US" sz="1600" dirty="0" smtClean="0">
                <a:solidFill>
                  <a:schemeClr val="bg1"/>
                </a:solidFill>
                <a:latin typeface="+mj-lt"/>
              </a:rPr>
              <a:t>GLOVES</a:t>
            </a:r>
            <a:endParaRPr lang="en-US" sz="1600" dirty="0">
              <a:solidFill>
                <a:schemeClr val="bg1"/>
              </a:solidFill>
              <a:latin typeface="+mj-lt"/>
            </a:endParaRPr>
          </a:p>
        </p:txBody>
      </p:sp>
      <p:sp>
        <p:nvSpPr>
          <p:cNvPr id="7" name="Rectangle 6"/>
          <p:cNvSpPr>
            <a:spLocks noGrp="1" noSelect="1" noRot="1" noMove="1" noResize="1" noEditPoints="1" noAdjustHandles="1" noChangeArrowheads="1" noChangeShapeType="1" noTextEdit="1"/>
          </p:cNvSpPr>
          <p:nvPr>
            <p:custDataLst>
              <p:tags r:id="rId4"/>
            </p:custDataLst>
          </p:nvPr>
        </p:nvSpPr>
        <p:spPr>
          <a:xfrm>
            <a:off x="-1" y="1219200"/>
            <a:ext cx="1981201" cy="7620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Gloves:</a:t>
            </a:r>
          </a:p>
        </p:txBody>
      </p:sp>
      <p:sp>
        <p:nvSpPr>
          <p:cNvPr id="18" name="Rectangle 17"/>
          <p:cNvSpPr>
            <a:spLocks noGrp="1" noSelect="1" noRot="1" noMove="1" noResize="1" noEditPoints="1" noAdjustHandles="1" noChangeArrowheads="1" noChangeShapeType="1" noTextEdit="1"/>
          </p:cNvSpPr>
          <p:nvPr>
            <p:custDataLst>
              <p:tags r:id="rId5"/>
            </p:custDataLst>
          </p:nvPr>
        </p:nvSpPr>
        <p:spPr>
          <a:xfrm>
            <a:off x="6137372" y="712770"/>
            <a:ext cx="3006628" cy="130813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a:spLocks noGrp="1" noSelect="1" noRot="1" noMove="1" noResize="1" noEditPoints="1" noAdjustHandles="1" noChangeArrowheads="1" noChangeShapeType="1" noTextEdit="1"/>
          </p:cNvSpPr>
          <p:nvPr>
            <p:custDataLst>
              <p:tags r:id="rId6"/>
            </p:custDataLst>
          </p:nvPr>
        </p:nvSpPr>
        <p:spPr>
          <a:xfrm>
            <a:off x="6477000" y="4737568"/>
            <a:ext cx="2667000" cy="130813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a:spLocks noGrp="1" noSelect="1" noRot="1" noMove="1" noResize="1" noEditPoints="1" noAdjustHandles="1" noChangeArrowheads="1" noChangeShapeType="1" noTextEdit="1"/>
          </p:cNvSpPr>
          <p:nvPr>
            <p:custDataLst>
              <p:tags r:id="rId7"/>
            </p:custDataLst>
          </p:nvPr>
        </p:nvSpPr>
        <p:spPr>
          <a:xfrm>
            <a:off x="152400" y="2999766"/>
            <a:ext cx="3962400" cy="17981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tretch>
            <a:fillRect/>
          </a:stretch>
        </p:blipFill>
        <p:spPr>
          <a:xfrm>
            <a:off x="2828925" y="2438400"/>
            <a:ext cx="2428875" cy="2428875"/>
          </a:xfrm>
          <a:prstGeom prst="rect">
            <a:avLst/>
          </a:prstGeom>
        </p:spPr>
      </p:pic>
      <p:pic>
        <p:nvPicPr>
          <p:cNvPr id="10" name="Picture 9"/>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tretch>
            <a:fillRect/>
          </a:stretch>
        </p:blipFill>
        <p:spPr>
          <a:xfrm>
            <a:off x="4495800" y="4191000"/>
            <a:ext cx="2428875" cy="2428875"/>
          </a:xfrm>
          <a:prstGeom prst="rect">
            <a:avLst/>
          </a:prstGeom>
        </p:spPr>
      </p:pic>
      <p:pic>
        <p:nvPicPr>
          <p:cNvPr id="11" name="Picture 10"/>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tretch>
            <a:fillRect/>
          </a:stretch>
        </p:blipFill>
        <p:spPr>
          <a:xfrm>
            <a:off x="3945352" y="152400"/>
            <a:ext cx="2428875" cy="2428875"/>
          </a:xfrm>
          <a:prstGeom prst="rect">
            <a:avLst/>
          </a:prstGeom>
        </p:spPr>
      </p:pic>
      <p:sp>
        <p:nvSpPr>
          <p:cNvPr id="2" name="Rectangle 1"/>
          <p:cNvSpPr>
            <a:spLocks noGrp="1" noSelect="1" noRot="1" noMove="1" noResize="1" noEditPoints="1" noAdjustHandles="1" noChangeArrowheads="1" noChangeShapeType="1" noTextEdit="1"/>
          </p:cNvSpPr>
          <p:nvPr>
            <p:custDataLst>
              <p:tags r:id="rId11"/>
            </p:custDataLst>
          </p:nvPr>
        </p:nvSpPr>
        <p:spPr>
          <a:xfrm>
            <a:off x="228600" y="3043540"/>
            <a:ext cx="2743200" cy="1754326"/>
          </a:xfrm>
          <a:prstGeom prst="rect">
            <a:avLst/>
          </a:prstGeom>
        </p:spPr>
        <p:txBody>
          <a:bodyPr wrap="square">
            <a:spAutoFit/>
          </a:bodyPr>
          <a:lstStyle/>
          <a:p>
            <a:r>
              <a:rPr lang="en-CA" dirty="0" smtClean="0"/>
              <a:t>protect </a:t>
            </a:r>
            <a:r>
              <a:rPr lang="en-CA" dirty="0"/>
              <a:t>the hands from </a:t>
            </a:r>
            <a:r>
              <a:rPr lang="en-CA" dirty="0" smtClean="0"/>
              <a:t>infectious agents </a:t>
            </a:r>
            <a:r>
              <a:rPr lang="en-CA" dirty="0"/>
              <a:t>that may be present in blood, body fluids, non-intact skin, mucous membranes, secretions or excretions</a:t>
            </a:r>
          </a:p>
        </p:txBody>
      </p:sp>
      <p:sp>
        <p:nvSpPr>
          <p:cNvPr id="3" name="Rectangle 2"/>
          <p:cNvSpPr>
            <a:spLocks noGrp="1" noSelect="1" noRot="1" noMove="1" noResize="1" noEditPoints="1" noAdjustHandles="1" noChangeArrowheads="1" noChangeShapeType="1" noTextEdit="1"/>
          </p:cNvSpPr>
          <p:nvPr>
            <p:custDataLst>
              <p:tags r:id="rId12"/>
            </p:custDataLst>
          </p:nvPr>
        </p:nvSpPr>
        <p:spPr>
          <a:xfrm>
            <a:off x="6425124" y="859006"/>
            <a:ext cx="2718876" cy="923330"/>
          </a:xfrm>
          <a:prstGeom prst="rect">
            <a:avLst/>
          </a:prstGeom>
        </p:spPr>
        <p:txBody>
          <a:bodyPr wrap="square">
            <a:spAutoFit/>
          </a:bodyPr>
          <a:lstStyle/>
          <a:p>
            <a:r>
              <a:rPr lang="en-CA" dirty="0" smtClean="0"/>
              <a:t>protect </a:t>
            </a:r>
            <a:r>
              <a:rPr lang="en-CA" dirty="0"/>
              <a:t>hands from contaminated equipment or environmental surfaces</a:t>
            </a:r>
          </a:p>
        </p:txBody>
      </p:sp>
      <p:sp>
        <p:nvSpPr>
          <p:cNvPr id="8" name="Rectangle 7"/>
          <p:cNvSpPr>
            <a:spLocks noGrp="1" noSelect="1" noRot="1" noMove="1" noResize="1" noEditPoints="1" noAdjustHandles="1" noChangeArrowheads="1" noChangeShapeType="1" noTextEdit="1"/>
          </p:cNvSpPr>
          <p:nvPr>
            <p:custDataLst>
              <p:tags r:id="rId13"/>
            </p:custDataLst>
          </p:nvPr>
        </p:nvSpPr>
        <p:spPr>
          <a:xfrm>
            <a:off x="6982460" y="4975037"/>
            <a:ext cx="2390140" cy="646331"/>
          </a:xfrm>
          <a:prstGeom prst="rect">
            <a:avLst/>
          </a:prstGeom>
        </p:spPr>
        <p:txBody>
          <a:bodyPr wrap="square">
            <a:spAutoFit/>
          </a:bodyPr>
          <a:lstStyle/>
          <a:p>
            <a:r>
              <a:rPr lang="en-CA" dirty="0" smtClean="0"/>
              <a:t>are </a:t>
            </a:r>
            <a:r>
              <a:rPr lang="en-CA" dirty="0"/>
              <a:t>available in many types and sizes </a:t>
            </a:r>
          </a:p>
        </p:txBody>
      </p:sp>
      <p:sp>
        <p:nvSpPr>
          <p:cNvPr id="9" name="Slide Number Placeholder 8"/>
          <p:cNvSpPr>
            <a:spLocks noGrp="1" noSelect="1" noRot="1" noMove="1" noResize="1" noEditPoints="1" noAdjustHandles="1" noChangeArrowheads="1" noChangeShapeType="1" noTextEdit="1"/>
          </p:cNvSpPr>
          <p:nvPr>
            <p:ph type="sldNum" sz="quarter" idx="12"/>
            <p:custDataLst>
              <p:tags r:id="rId14"/>
            </p:custDataLst>
          </p:nvPr>
        </p:nvSpPr>
        <p:spPr/>
        <p:txBody>
          <a:bodyPr/>
          <a:lstStyle/>
          <a:p>
            <a:fld id="{E3729EFC-03C9-41E6-9415-CCB26363A0EB}" type="slidenum">
              <a:rPr lang="en-US" smtClean="0"/>
              <a:t>26</a:t>
            </a:fld>
            <a:endParaRPr lang="en-US"/>
          </a:p>
        </p:txBody>
      </p:sp>
      <p:pic>
        <p:nvPicPr>
          <p:cNvPr id="16" name="Picture 15"/>
          <p:cNvPicPr>
            <a:picLocks noGrp="1" noSelect="1" noRot="1" noMove="1" noResize="1" noEditPoints="1" noAdjustHandles="1" noChangeArrowheads="1" noChangeShapeType="1"/>
          </p:cNvPicPr>
          <p:nvPr>
            <p:custDataLst>
              <p:tags r:id="rId15"/>
            </p:custDataLst>
          </p:nvPr>
        </p:nvPicPr>
        <p:blipFill>
          <a:blip r:embed="rId2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45332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Grp="1" noSelect="1" noRot="1" noMove="1" noResize="1" noEditPoints="1" noAdjustHandles="1" noChangeArrowheads="1" noChangeShapeType="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2" y="-7453"/>
            <a:ext cx="9144001" cy="686545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3">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840936" cy="338554"/>
          </a:xfrm>
          <a:prstGeom prst="rect">
            <a:avLst/>
          </a:prstGeom>
          <a:noFill/>
        </p:spPr>
        <p:txBody>
          <a:bodyPr wrap="none" rtlCol="0">
            <a:spAutoFit/>
          </a:bodyPr>
          <a:lstStyle/>
          <a:p>
            <a:r>
              <a:rPr lang="en-US" sz="1600" dirty="0" smtClean="0">
                <a:solidFill>
                  <a:schemeClr val="bg1"/>
                </a:solidFill>
                <a:latin typeface="+mj-lt"/>
              </a:rPr>
              <a:t>GLOVES</a:t>
            </a:r>
            <a:endParaRPr lang="en-US" sz="1600" dirty="0">
              <a:solidFill>
                <a:schemeClr val="bg1"/>
              </a:solidFill>
              <a:latin typeface="+mj-lt"/>
            </a:endParaRPr>
          </a:p>
        </p:txBody>
      </p:sp>
      <p:sp>
        <p:nvSpPr>
          <p:cNvPr id="7" name="Rectangle 6"/>
          <p:cNvSpPr>
            <a:spLocks noGrp="1" noSelect="1" noRot="1" noMove="1" noResize="1" noEditPoints="1" noAdjustHandles="1" noChangeArrowheads="1" noChangeShapeType="1" noTextEdit="1"/>
          </p:cNvSpPr>
          <p:nvPr>
            <p:custDataLst>
              <p:tags r:id="rId4"/>
            </p:custDataLst>
          </p:nvPr>
        </p:nvSpPr>
        <p:spPr>
          <a:xfrm>
            <a:off x="-1" y="1219200"/>
            <a:ext cx="2438401" cy="7620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noSelect="1" noRot="1" noMove="1" noResize="1" noEditPoints="1" noAdjustHandles="1" noChangeArrowheads="1" noChangeShapeType="1" noTextEdit="1"/>
          </p:cNvSpPr>
          <p:nvPr>
            <p:custDataLst>
              <p:tags r:id="rId5"/>
            </p:custDataLst>
          </p:nvPr>
        </p:nvSpPr>
        <p:spPr>
          <a:xfrm>
            <a:off x="152400" y="1415534"/>
            <a:ext cx="1805238" cy="369332"/>
          </a:xfrm>
          <a:prstGeom prst="rect">
            <a:avLst/>
          </a:prstGeom>
        </p:spPr>
        <p:txBody>
          <a:bodyPr wrap="none">
            <a:spAutoFit/>
          </a:bodyPr>
          <a:lstStyle/>
          <a:p>
            <a:r>
              <a:rPr lang="en-CA" dirty="0">
                <a:solidFill>
                  <a:schemeClr val="bg1"/>
                </a:solidFill>
              </a:rPr>
              <a:t>Choice of Gloves:</a:t>
            </a:r>
          </a:p>
        </p:txBody>
      </p:sp>
      <p:sp>
        <p:nvSpPr>
          <p:cNvPr id="3" name="Rectangle 2"/>
          <p:cNvSpPr>
            <a:spLocks noGrp="1" noSelect="1" noRot="1" noMove="1" noResize="1" noEditPoints="1" noAdjustHandles="1" noChangeArrowheads="1" noChangeShapeType="1" noTextEdit="1"/>
          </p:cNvSpPr>
          <p:nvPr>
            <p:custDataLst>
              <p:tags r:id="rId6"/>
            </p:custDataLst>
          </p:nvPr>
        </p:nvSpPr>
        <p:spPr>
          <a:xfrm>
            <a:off x="2819400" y="4724400"/>
            <a:ext cx="3048000" cy="707886"/>
          </a:xfrm>
          <a:prstGeom prst="rect">
            <a:avLst/>
          </a:prstGeom>
        </p:spPr>
        <p:txBody>
          <a:bodyPr wrap="square">
            <a:spAutoFit/>
          </a:bodyPr>
          <a:lstStyle/>
          <a:p>
            <a:r>
              <a:rPr lang="en-CA" sz="2000" dirty="0" smtClean="0"/>
              <a:t>Choose </a:t>
            </a:r>
            <a:r>
              <a:rPr lang="en-CA" sz="2000" dirty="0"/>
              <a:t>the best gloves for the </a:t>
            </a:r>
            <a:r>
              <a:rPr lang="en-CA" sz="2000" dirty="0" smtClean="0"/>
              <a:t>task.</a:t>
            </a:r>
            <a:endParaRPr lang="en-CA" sz="2000" dirty="0"/>
          </a:p>
        </p:txBody>
      </p:sp>
      <p:sp>
        <p:nvSpPr>
          <p:cNvPr id="5" name="Rectangle 4"/>
          <p:cNvSpPr>
            <a:spLocks noGrp="1" noSelect="1" noRot="1" noMove="1" noResize="1" noEditPoints="1" noAdjustHandles="1" noChangeArrowheads="1" noChangeShapeType="1" noTextEdit="1"/>
          </p:cNvSpPr>
          <p:nvPr>
            <p:custDataLst>
              <p:tags r:id="rId7"/>
            </p:custDataLst>
          </p:nvPr>
        </p:nvSpPr>
        <p:spPr>
          <a:xfrm>
            <a:off x="4343400" y="583079"/>
            <a:ext cx="4572000" cy="646331"/>
          </a:xfrm>
          <a:prstGeom prst="rect">
            <a:avLst/>
          </a:prstGeom>
        </p:spPr>
        <p:txBody>
          <a:bodyPr>
            <a:spAutoFit/>
          </a:bodyPr>
          <a:lstStyle/>
          <a:p>
            <a:r>
              <a:rPr lang="en-CA" dirty="0"/>
              <a:t>Choose gloves based on organizational risk assessment and personal risk assessment.</a:t>
            </a:r>
          </a:p>
        </p:txBody>
      </p:sp>
      <p:sp>
        <p:nvSpPr>
          <p:cNvPr id="8" name="Slide Number Placeholder 7"/>
          <p:cNvSpPr>
            <a:spLocks noGrp="1" noSelect="1" noRot="1" noMove="1" noResize="1" noEditPoints="1" noAdjustHandles="1" noChangeArrowheads="1" noChangeShapeType="1" noTextEdit="1"/>
          </p:cNvSpPr>
          <p:nvPr>
            <p:ph type="sldNum" sz="quarter" idx="12"/>
            <p:custDataLst>
              <p:tags r:id="rId8"/>
            </p:custDataLst>
          </p:nvPr>
        </p:nvSpPr>
        <p:spPr/>
        <p:txBody>
          <a:bodyPr/>
          <a:lstStyle/>
          <a:p>
            <a:fld id="{E3729EFC-03C9-41E6-9415-CCB26363A0EB}" type="slidenum">
              <a:rPr lang="en-US" smtClean="0"/>
              <a:t>27</a:t>
            </a:fld>
            <a:endParaRPr lang="en-US"/>
          </a:p>
        </p:txBody>
      </p:sp>
      <p:pic>
        <p:nvPicPr>
          <p:cNvPr id="10" name="Picture 9"/>
          <p:cNvPicPr>
            <a:picLocks noGrp="1" noSelect="1" noRot="1" noMove="1" noResize="1" noEditPoints="1" noAdjustHandles="1" noChangeArrowheads="1" noChangeShapeType="1"/>
          </p:cNvPicPr>
          <p:nvPr>
            <p:custDataLst>
              <p:tags r:id="rId9"/>
            </p:custDataLst>
          </p:nvPr>
        </p:nvPicPr>
        <p:blipFill>
          <a:blip r:embed="rId14">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61513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Grp="1" noSelect="1" noRot="1" noMove="1" noResize="1" noEditPoints="1" noAdjustHandles="1" noChangeArrowheads="1" noChangeShapeType="1"/>
          </p:cNvPicPr>
          <p:nvPr>
            <p:custDataLst>
              <p:tags r:id="rId1"/>
            </p:custDataLst>
          </p:nvPr>
        </p:nvPicPr>
        <p:blipFill>
          <a:blip r:embed="rId19">
            <a:extLst>
              <a:ext uri="{28A0092B-C50C-407E-A947-70E740481C1C}">
                <a14:useLocalDpi xmlns:a14="http://schemas.microsoft.com/office/drawing/2010/main" val="0"/>
              </a:ext>
            </a:extLst>
          </a:blip>
          <a:stretch>
            <a:fillRect/>
          </a:stretch>
        </p:blipFill>
        <p:spPr>
          <a:xfrm>
            <a:off x="-2" y="-7453"/>
            <a:ext cx="9144001" cy="686545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20">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840936" cy="338554"/>
          </a:xfrm>
          <a:prstGeom prst="rect">
            <a:avLst/>
          </a:prstGeom>
          <a:noFill/>
        </p:spPr>
        <p:txBody>
          <a:bodyPr wrap="none" rtlCol="0">
            <a:spAutoFit/>
          </a:bodyPr>
          <a:lstStyle/>
          <a:p>
            <a:r>
              <a:rPr lang="en-US" sz="1600" dirty="0" smtClean="0">
                <a:solidFill>
                  <a:schemeClr val="bg1"/>
                </a:solidFill>
                <a:latin typeface="+mj-lt"/>
              </a:rPr>
              <a:t>GLOVES</a:t>
            </a:r>
            <a:endParaRPr lang="en-US" sz="1600" dirty="0">
              <a:solidFill>
                <a:schemeClr val="bg1"/>
              </a:solidFill>
              <a:latin typeface="+mj-lt"/>
            </a:endParaRPr>
          </a:p>
        </p:txBody>
      </p:sp>
      <p:sp>
        <p:nvSpPr>
          <p:cNvPr id="7" name="Rectangle 6"/>
          <p:cNvSpPr>
            <a:spLocks noGrp="1" noSelect="1" noRot="1" noMove="1" noResize="1" noEditPoints="1" noAdjustHandles="1" noChangeArrowheads="1" noChangeShapeType="1" noTextEdit="1"/>
          </p:cNvSpPr>
          <p:nvPr>
            <p:custDataLst>
              <p:tags r:id="rId4"/>
            </p:custDataLst>
          </p:nvPr>
        </p:nvSpPr>
        <p:spPr>
          <a:xfrm>
            <a:off x="-1" y="1219200"/>
            <a:ext cx="2438401" cy="7620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Grp="1" noSelect="1" noRot="1" noMove="1" noResize="1" noEditPoints="1" noAdjustHandles="1" noChangeArrowheads="1" noChangeShapeType="1" noTextEdit="1"/>
          </p:cNvSpPr>
          <p:nvPr>
            <p:custDataLst>
              <p:tags r:id="rId5"/>
            </p:custDataLst>
          </p:nvPr>
        </p:nvSpPr>
        <p:spPr>
          <a:xfrm>
            <a:off x="10350" y="1225951"/>
            <a:ext cx="2486568" cy="646331"/>
          </a:xfrm>
          <a:prstGeom prst="rect">
            <a:avLst/>
          </a:prstGeom>
        </p:spPr>
        <p:txBody>
          <a:bodyPr wrap="square">
            <a:spAutoFit/>
          </a:bodyPr>
          <a:lstStyle/>
          <a:p>
            <a:r>
              <a:rPr lang="en-CA" dirty="0">
                <a:solidFill>
                  <a:schemeClr val="bg1"/>
                </a:solidFill>
              </a:rPr>
              <a:t>Types of Gloves to Avoid:</a:t>
            </a:r>
          </a:p>
        </p:txBody>
      </p:sp>
      <p:sp>
        <p:nvSpPr>
          <p:cNvPr id="12" name="Rectangle 11"/>
          <p:cNvSpPr>
            <a:spLocks noGrp="1" noSelect="1" noRot="1" noMove="1" noResize="1" noEditPoints="1" noAdjustHandles="1" noChangeArrowheads="1" noChangeShapeType="1" noTextEdit="1"/>
          </p:cNvSpPr>
          <p:nvPr>
            <p:custDataLst>
              <p:tags r:id="rId6"/>
            </p:custDataLst>
          </p:nvPr>
        </p:nvSpPr>
        <p:spPr>
          <a:xfrm>
            <a:off x="3124200" y="3593068"/>
            <a:ext cx="1447800" cy="369332"/>
          </a:xfrm>
          <a:prstGeom prst="rect">
            <a:avLst/>
          </a:prstGeom>
          <a:solidFill>
            <a:schemeClr val="bg1"/>
          </a:solidFill>
        </p:spPr>
        <p:txBody>
          <a:bodyPr wrap="square">
            <a:spAutoFit/>
          </a:bodyPr>
          <a:lstStyle/>
          <a:p>
            <a:r>
              <a:rPr lang="en-CA" dirty="0" smtClean="0"/>
              <a:t>latex </a:t>
            </a:r>
            <a:r>
              <a:rPr lang="en-CA" dirty="0"/>
              <a:t>gloves </a:t>
            </a:r>
          </a:p>
        </p:txBody>
      </p:sp>
      <p:sp>
        <p:nvSpPr>
          <p:cNvPr id="13" name="Rectangle 12"/>
          <p:cNvSpPr>
            <a:spLocks noGrp="1" noSelect="1" noRot="1" noMove="1" noResize="1" noEditPoints="1" noAdjustHandles="1" noChangeArrowheads="1" noChangeShapeType="1" noTextEdit="1"/>
          </p:cNvSpPr>
          <p:nvPr>
            <p:custDataLst>
              <p:tags r:id="rId7"/>
            </p:custDataLst>
          </p:nvPr>
        </p:nvSpPr>
        <p:spPr>
          <a:xfrm>
            <a:off x="6108872" y="5001696"/>
            <a:ext cx="1968328" cy="369332"/>
          </a:xfrm>
          <a:prstGeom prst="rect">
            <a:avLst/>
          </a:prstGeom>
          <a:solidFill>
            <a:schemeClr val="bg1"/>
          </a:solidFill>
        </p:spPr>
        <p:txBody>
          <a:bodyPr wrap="square">
            <a:spAutoFit/>
          </a:bodyPr>
          <a:lstStyle/>
          <a:p>
            <a:r>
              <a:rPr lang="en-CA" dirty="0" smtClean="0"/>
              <a:t>powdered </a:t>
            </a:r>
            <a:r>
              <a:rPr lang="en-CA" dirty="0"/>
              <a:t>gloves</a:t>
            </a:r>
          </a:p>
        </p:txBody>
      </p:sp>
      <p:sp>
        <p:nvSpPr>
          <p:cNvPr id="14" name="Rectangle 13"/>
          <p:cNvSpPr>
            <a:spLocks noGrp="1" noSelect="1" noRot="1" noMove="1" noResize="1" noEditPoints="1" noAdjustHandles="1" noChangeArrowheads="1" noChangeShapeType="1" noTextEdit="1"/>
          </p:cNvSpPr>
          <p:nvPr>
            <p:custDataLst>
              <p:tags r:id="rId8"/>
            </p:custDataLst>
          </p:nvPr>
        </p:nvSpPr>
        <p:spPr>
          <a:xfrm>
            <a:off x="7164386" y="1186066"/>
            <a:ext cx="1841498" cy="923330"/>
          </a:xfrm>
          <a:prstGeom prst="rect">
            <a:avLst/>
          </a:prstGeom>
          <a:solidFill>
            <a:schemeClr val="bg1"/>
          </a:solidFill>
        </p:spPr>
        <p:txBody>
          <a:bodyPr wrap="square">
            <a:spAutoFit/>
          </a:bodyPr>
          <a:lstStyle/>
          <a:p>
            <a:pPr algn="ctr"/>
            <a:r>
              <a:rPr lang="en-CA" dirty="0" smtClean="0"/>
              <a:t>co-polymer </a:t>
            </a:r>
            <a:r>
              <a:rPr lang="en-CA" dirty="0"/>
              <a:t>“sandwich” gloves</a:t>
            </a:r>
          </a:p>
        </p:txBody>
      </p:sp>
      <p:pic>
        <p:nvPicPr>
          <p:cNvPr id="5" name="Picture 4"/>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tretch>
            <a:fillRect/>
          </a:stretch>
        </p:blipFill>
        <p:spPr>
          <a:xfrm>
            <a:off x="5029200" y="433294"/>
            <a:ext cx="2428875" cy="2428875"/>
          </a:xfrm>
          <a:prstGeom prst="rect">
            <a:avLst/>
          </a:prstGeom>
        </p:spPr>
      </p:pic>
      <p:pic>
        <p:nvPicPr>
          <p:cNvPr id="9" name="Picture 8"/>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tretch>
            <a:fillRect/>
          </a:stretch>
        </p:blipFill>
        <p:spPr>
          <a:xfrm>
            <a:off x="5140953" y="542738"/>
            <a:ext cx="2352862" cy="2352862"/>
          </a:xfrm>
          <a:prstGeom prst="rect">
            <a:avLst/>
          </a:prstGeom>
        </p:spPr>
      </p:pic>
      <p:pic>
        <p:nvPicPr>
          <p:cNvPr id="3" name="Picture 2"/>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tretch>
            <a:fillRect/>
          </a:stretch>
        </p:blipFill>
        <p:spPr>
          <a:xfrm>
            <a:off x="3699734" y="4200525"/>
            <a:ext cx="2428875" cy="2428875"/>
          </a:xfrm>
          <a:prstGeom prst="rect">
            <a:avLst/>
          </a:prstGeom>
        </p:spPr>
      </p:pic>
      <p:pic>
        <p:nvPicPr>
          <p:cNvPr id="10" name="Picture 9"/>
          <p:cNvPicPr>
            <a:picLocks noGrp="1" noSelect="1" noRot="1" noMove="1" noResize="1" noEditPoints="1" noAdjustHandles="1" noChangeArrowheads="1" noChangeShapeType="1"/>
          </p:cNvPicPr>
          <p:nvPr>
            <p:custDataLst>
              <p:tags r:id="rId12"/>
            </p:custDataLst>
          </p:nvPr>
        </p:nvPicPr>
        <p:blipFill>
          <a:blip r:embed="rId22">
            <a:extLst>
              <a:ext uri="{28A0092B-C50C-407E-A947-70E740481C1C}">
                <a14:useLocalDpi xmlns:a14="http://schemas.microsoft.com/office/drawing/2010/main" val="0"/>
              </a:ext>
            </a:extLst>
          </a:blip>
          <a:stretch>
            <a:fillRect/>
          </a:stretch>
        </p:blipFill>
        <p:spPr>
          <a:xfrm>
            <a:off x="3698018" y="4047938"/>
            <a:ext cx="2352862" cy="2352862"/>
          </a:xfrm>
          <a:prstGeom prst="rect">
            <a:avLst/>
          </a:prstGeom>
        </p:spPr>
      </p:pic>
      <p:pic>
        <p:nvPicPr>
          <p:cNvPr id="2" name="Picture 1"/>
          <p:cNvPicPr>
            <a:picLocks noGrp="1" noSelect="1" noRot="1" noMove="1" noResize="1" noEditPoints="1" noAdjustHandles="1" noChangeArrowheads="1" noChangeShapeType="1"/>
          </p:cNvPicPr>
          <p:nvPr>
            <p:custDataLst>
              <p:tags r:id="rId13"/>
            </p:custDataLst>
          </p:nvPr>
        </p:nvPicPr>
        <p:blipFill>
          <a:blip r:embed="rId24">
            <a:extLst>
              <a:ext uri="{28A0092B-C50C-407E-A947-70E740481C1C}">
                <a14:useLocalDpi xmlns:a14="http://schemas.microsoft.com/office/drawing/2010/main" val="0"/>
              </a:ext>
            </a:extLst>
          </a:blip>
          <a:stretch>
            <a:fillRect/>
          </a:stretch>
        </p:blipFill>
        <p:spPr>
          <a:xfrm>
            <a:off x="772892" y="2667000"/>
            <a:ext cx="2428875" cy="2428875"/>
          </a:xfrm>
          <a:prstGeom prst="rect">
            <a:avLst/>
          </a:prstGeom>
        </p:spPr>
      </p:pic>
      <p:pic>
        <p:nvPicPr>
          <p:cNvPr id="11" name="Picture 10"/>
          <p:cNvPicPr>
            <a:picLocks noGrp="1" noSelect="1" noRot="1" noMove="1" noResize="1" noEditPoints="1" noAdjustHandles="1" noChangeArrowheads="1" noChangeShapeType="1"/>
          </p:cNvPicPr>
          <p:nvPr>
            <p:custDataLst>
              <p:tags r:id="rId14"/>
            </p:custDataLst>
          </p:nvPr>
        </p:nvPicPr>
        <p:blipFill>
          <a:blip r:embed="rId22">
            <a:extLst>
              <a:ext uri="{28A0092B-C50C-407E-A947-70E740481C1C}">
                <a14:useLocalDpi xmlns:a14="http://schemas.microsoft.com/office/drawing/2010/main" val="0"/>
              </a:ext>
            </a:extLst>
          </a:blip>
          <a:stretch>
            <a:fillRect/>
          </a:stretch>
        </p:blipFill>
        <p:spPr>
          <a:xfrm>
            <a:off x="852276" y="2743013"/>
            <a:ext cx="2352862" cy="2352862"/>
          </a:xfrm>
          <a:prstGeom prst="rect">
            <a:avLst/>
          </a:prstGeom>
        </p:spPr>
      </p:pic>
      <p:sp>
        <p:nvSpPr>
          <p:cNvPr id="15" name="Slide Number Placeholder 14"/>
          <p:cNvSpPr>
            <a:spLocks noGrp="1" noSelect="1" noRot="1" noMove="1" noResize="1" noEditPoints="1" noAdjustHandles="1" noChangeArrowheads="1" noChangeShapeType="1" noTextEdit="1"/>
          </p:cNvSpPr>
          <p:nvPr>
            <p:ph type="sldNum" sz="quarter" idx="12"/>
            <p:custDataLst>
              <p:tags r:id="rId15"/>
            </p:custDataLst>
          </p:nvPr>
        </p:nvSpPr>
        <p:spPr/>
        <p:txBody>
          <a:bodyPr/>
          <a:lstStyle/>
          <a:p>
            <a:fld id="{E3729EFC-03C9-41E6-9415-CCB26363A0EB}" type="slidenum">
              <a:rPr lang="en-US" smtClean="0"/>
              <a:t>28</a:t>
            </a:fld>
            <a:endParaRPr lang="en-US"/>
          </a:p>
        </p:txBody>
      </p:sp>
      <p:pic>
        <p:nvPicPr>
          <p:cNvPr id="17" name="Picture 16"/>
          <p:cNvPicPr>
            <a:picLocks noGrp="1" noSelect="1" noRot="1" noMove="1" noResize="1" noEditPoints="1" noAdjustHandles="1" noChangeArrowheads="1" noChangeShapeType="1"/>
          </p:cNvPicPr>
          <p:nvPr>
            <p:custDataLst>
              <p:tags r:id="rId16"/>
            </p:custDataLst>
          </p:nvPr>
        </p:nvPicPr>
        <p:blipFill>
          <a:blip r:embed="rId25">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65683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Grp="1" noSelect="1" noRot="1" noMove="1" noResize="1" noEditPoints="1" noAdjustHandles="1" noChangeArrowheads="1" noChangeShapeType="1"/>
          </p:cNvPicPr>
          <p:nvPr>
            <p:custDataLst>
              <p:tags r:id="rId1"/>
            </p:custDataLst>
          </p:nvPr>
        </p:nvPicPr>
        <p:blipFill>
          <a:blip r:embed="rId15">
            <a:extLst>
              <a:ext uri="{28A0092B-C50C-407E-A947-70E740481C1C}">
                <a14:useLocalDpi xmlns:a14="http://schemas.microsoft.com/office/drawing/2010/main" val="0"/>
              </a:ext>
            </a:extLst>
          </a:blip>
          <a:stretch>
            <a:fillRect/>
          </a:stretch>
        </p:blipFill>
        <p:spPr>
          <a:xfrm>
            <a:off x="-2" y="-7453"/>
            <a:ext cx="9144001" cy="686545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6">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840936" cy="338554"/>
          </a:xfrm>
          <a:prstGeom prst="rect">
            <a:avLst/>
          </a:prstGeom>
          <a:noFill/>
        </p:spPr>
        <p:txBody>
          <a:bodyPr wrap="none" rtlCol="0">
            <a:spAutoFit/>
          </a:bodyPr>
          <a:lstStyle/>
          <a:p>
            <a:r>
              <a:rPr lang="en-US" sz="1600" dirty="0" smtClean="0">
                <a:solidFill>
                  <a:schemeClr val="bg1"/>
                </a:solidFill>
                <a:latin typeface="+mj-lt"/>
              </a:rPr>
              <a:t>GLOVES</a:t>
            </a:r>
            <a:endParaRPr lang="en-US" sz="1600" dirty="0">
              <a:solidFill>
                <a:schemeClr val="bg1"/>
              </a:solidFill>
              <a:latin typeface="+mj-lt"/>
            </a:endParaRPr>
          </a:p>
        </p:txBody>
      </p:sp>
      <p:sp>
        <p:nvSpPr>
          <p:cNvPr id="7" name="Rectangle 6"/>
          <p:cNvSpPr>
            <a:spLocks noGrp="1" noSelect="1" noRot="1" noMove="1" noResize="1" noEditPoints="1" noAdjustHandles="1" noChangeArrowheads="1" noChangeShapeType="1" noTextEdit="1"/>
          </p:cNvSpPr>
          <p:nvPr>
            <p:custDataLst>
              <p:tags r:id="rId4"/>
            </p:custDataLst>
          </p:nvPr>
        </p:nvSpPr>
        <p:spPr>
          <a:xfrm>
            <a:off x="-1" y="1219200"/>
            <a:ext cx="2895601"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dirty="0"/>
              <a:t>For Routine Practices, you do not need to wear gloves when you:</a:t>
            </a:r>
            <a:endParaRPr lang="en-US" dirty="0"/>
          </a:p>
        </p:txBody>
      </p:sp>
      <p:sp>
        <p:nvSpPr>
          <p:cNvPr id="2" name="Rectangle 1"/>
          <p:cNvSpPr>
            <a:spLocks noGrp="1" noSelect="1" noRot="1" noMove="1" noResize="1" noEditPoints="1" noAdjustHandles="1" noChangeArrowheads="1" noChangeShapeType="1" noTextEdit="1"/>
          </p:cNvSpPr>
          <p:nvPr>
            <p:custDataLst>
              <p:tags r:id="rId5"/>
            </p:custDataLst>
          </p:nvPr>
        </p:nvSpPr>
        <p:spPr>
          <a:xfrm>
            <a:off x="3071409" y="3364468"/>
            <a:ext cx="1729191" cy="369332"/>
          </a:xfrm>
          <a:prstGeom prst="rect">
            <a:avLst/>
          </a:prstGeom>
          <a:solidFill>
            <a:schemeClr val="bg1"/>
          </a:solidFill>
        </p:spPr>
        <p:txBody>
          <a:bodyPr wrap="none">
            <a:spAutoFit/>
          </a:bodyPr>
          <a:lstStyle/>
          <a:p>
            <a:r>
              <a:rPr lang="en-CA" dirty="0" smtClean="0"/>
              <a:t>touch </a:t>
            </a:r>
            <a:r>
              <a:rPr lang="en-CA" dirty="0"/>
              <a:t>intact skin</a:t>
            </a:r>
          </a:p>
        </p:txBody>
      </p:sp>
      <p:sp>
        <p:nvSpPr>
          <p:cNvPr id="3" name="Rectangle 2"/>
          <p:cNvSpPr>
            <a:spLocks noGrp="1" noSelect="1" noRot="1" noMove="1" noResize="1" noEditPoints="1" noAdjustHandles="1" noChangeArrowheads="1" noChangeShapeType="1" noTextEdit="1"/>
          </p:cNvSpPr>
          <p:nvPr>
            <p:custDataLst>
              <p:tags r:id="rId6"/>
            </p:custDataLst>
          </p:nvPr>
        </p:nvSpPr>
        <p:spPr>
          <a:xfrm>
            <a:off x="6853237" y="1411069"/>
            <a:ext cx="2062163" cy="646331"/>
          </a:xfrm>
          <a:prstGeom prst="rect">
            <a:avLst/>
          </a:prstGeom>
          <a:solidFill>
            <a:schemeClr val="bg1"/>
          </a:solidFill>
        </p:spPr>
        <p:txBody>
          <a:bodyPr wrap="square">
            <a:spAutoFit/>
          </a:bodyPr>
          <a:lstStyle/>
          <a:p>
            <a:r>
              <a:rPr lang="en-CA" dirty="0" smtClean="0"/>
              <a:t>are </a:t>
            </a:r>
            <a:r>
              <a:rPr lang="en-CA" dirty="0"/>
              <a:t>not providing direct health care</a:t>
            </a:r>
          </a:p>
        </p:txBody>
      </p:sp>
      <p:sp>
        <p:nvSpPr>
          <p:cNvPr id="5" name="Rectangle 4"/>
          <p:cNvSpPr>
            <a:spLocks noGrp="1" noSelect="1" noRot="1" noMove="1" noResize="1" noEditPoints="1" noAdjustHandles="1" noChangeArrowheads="1" noChangeShapeType="1" noTextEdit="1"/>
          </p:cNvSpPr>
          <p:nvPr>
            <p:custDataLst>
              <p:tags r:id="rId7"/>
            </p:custDataLst>
          </p:nvPr>
        </p:nvSpPr>
        <p:spPr>
          <a:xfrm>
            <a:off x="6117515" y="5055413"/>
            <a:ext cx="2340685" cy="646331"/>
          </a:xfrm>
          <a:prstGeom prst="rect">
            <a:avLst/>
          </a:prstGeom>
          <a:solidFill>
            <a:schemeClr val="bg1"/>
          </a:solidFill>
        </p:spPr>
        <p:txBody>
          <a:bodyPr wrap="square">
            <a:spAutoFit/>
          </a:bodyPr>
          <a:lstStyle/>
          <a:p>
            <a:r>
              <a:rPr lang="en-CA" dirty="0" smtClean="0"/>
              <a:t>use </a:t>
            </a:r>
            <a:r>
              <a:rPr lang="en-CA" dirty="0"/>
              <a:t>social touch (e.g</a:t>
            </a:r>
            <a:r>
              <a:rPr lang="en-CA" dirty="0" smtClean="0"/>
              <a:t>. </a:t>
            </a:r>
            <a:r>
              <a:rPr lang="en-CA" dirty="0"/>
              <a:t>shaking hands)</a:t>
            </a:r>
          </a:p>
        </p:txBody>
      </p:sp>
      <p:pic>
        <p:nvPicPr>
          <p:cNvPr id="8" name="Picture 7"/>
          <p:cNvPicPr>
            <a:picLocks noGrp="1" noSelect="1" noRot="1" noMove="1" noResize="1" noEditPoints="1" noAdjustHandles="1" noChangeArrowheads="1" noChangeShapeType="1"/>
          </p:cNvPicPr>
          <p:nvPr>
            <p:custDataLst>
              <p:tags r:id="rId8"/>
            </p:custDataLst>
          </p:nvPr>
        </p:nvPicPr>
        <p:blipFill>
          <a:blip r:embed="rId17">
            <a:extLst>
              <a:ext uri="{28A0092B-C50C-407E-A947-70E740481C1C}">
                <a14:useLocalDpi xmlns:a14="http://schemas.microsoft.com/office/drawing/2010/main" val="0"/>
              </a:ext>
            </a:extLst>
          </a:blip>
          <a:stretch>
            <a:fillRect/>
          </a:stretch>
        </p:blipFill>
        <p:spPr>
          <a:xfrm>
            <a:off x="718734" y="2414746"/>
            <a:ext cx="2428875" cy="2428875"/>
          </a:xfrm>
          <a:prstGeom prst="rect">
            <a:avLst/>
          </a:prstGeom>
        </p:spPr>
      </p:pic>
      <p:pic>
        <p:nvPicPr>
          <p:cNvPr id="12" name="Picture 11"/>
          <p:cNvPicPr>
            <a:picLocks noGrp="1" noSelect="1" noRot="1" noMove="1" noResize="1" noEditPoints="1" noAdjustHandles="1" noChangeArrowheads="1" noChangeShapeType="1"/>
          </p:cNvPicPr>
          <p:nvPr>
            <p:custDataLst>
              <p:tags r:id="rId9"/>
            </p:custDataLst>
          </p:nvPr>
        </p:nvPicPr>
        <p:blipFill>
          <a:blip r:embed="rId18">
            <a:extLst>
              <a:ext uri="{28A0092B-C50C-407E-A947-70E740481C1C}">
                <a14:useLocalDpi xmlns:a14="http://schemas.microsoft.com/office/drawing/2010/main" val="0"/>
              </a:ext>
            </a:extLst>
          </a:blip>
          <a:stretch>
            <a:fillRect/>
          </a:stretch>
        </p:blipFill>
        <p:spPr>
          <a:xfrm>
            <a:off x="3767576" y="4124325"/>
            <a:ext cx="2428875" cy="2428875"/>
          </a:xfrm>
          <a:prstGeom prst="rect">
            <a:avLst/>
          </a:prstGeom>
        </p:spPr>
      </p:pic>
      <p:pic>
        <p:nvPicPr>
          <p:cNvPr id="13" name="Picture 12"/>
          <p:cNvPicPr>
            <a:picLocks noGrp="1" noSelect="1" noRot="1" noMove="1" noResize="1" noEditPoints="1" noAdjustHandles="1" noChangeArrowheads="1" noChangeShapeType="1"/>
          </p:cNvPicPr>
          <p:nvPr>
            <p:custDataLst>
              <p:tags r:id="rId10"/>
            </p:custDataLst>
          </p:nvPr>
        </p:nvPicPr>
        <p:blipFill rotWithShape="1">
          <a:blip r:embed="rId19">
            <a:extLst>
              <a:ext uri="{28A0092B-C50C-407E-A947-70E740481C1C}">
                <a14:useLocalDpi xmlns:a14="http://schemas.microsoft.com/office/drawing/2010/main" val="0"/>
              </a:ext>
            </a:extLst>
          </a:blip>
          <a:srcRect l="18074" r="13332"/>
          <a:stretch/>
        </p:blipFill>
        <p:spPr>
          <a:xfrm>
            <a:off x="3936004" y="304800"/>
            <a:ext cx="2940051" cy="2857500"/>
          </a:xfrm>
          <a:prstGeom prst="ellipse">
            <a:avLst/>
          </a:prstGeom>
        </p:spPr>
      </p:pic>
      <p:sp>
        <p:nvSpPr>
          <p:cNvPr id="9" name="Slide Number Placeholder 8"/>
          <p:cNvSpPr>
            <a:spLocks noGrp="1" noSelect="1" noRot="1" noMove="1" noResize="1" noEditPoints="1" noAdjustHandles="1" noChangeArrowheads="1" noChangeShapeType="1" noTextEdit="1"/>
          </p:cNvSpPr>
          <p:nvPr>
            <p:ph type="sldNum" sz="quarter" idx="12"/>
            <p:custDataLst>
              <p:tags r:id="rId11"/>
            </p:custDataLst>
          </p:nvPr>
        </p:nvSpPr>
        <p:spPr/>
        <p:txBody>
          <a:bodyPr/>
          <a:lstStyle/>
          <a:p>
            <a:fld id="{E3729EFC-03C9-41E6-9415-CCB26363A0EB}" type="slidenum">
              <a:rPr lang="en-US" smtClean="0"/>
              <a:t>29</a:t>
            </a:fld>
            <a:endParaRPr lang="en-US"/>
          </a:p>
        </p:txBody>
      </p:sp>
      <p:pic>
        <p:nvPicPr>
          <p:cNvPr id="14" name="Picture 13"/>
          <p:cNvPicPr>
            <a:picLocks noGrp="1" noSelect="1" noRot="1" noMove="1" noResize="1" noEditPoints="1" noAdjustHandles="1" noChangeArrowheads="1" noChangeShapeType="1"/>
          </p:cNvPicPr>
          <p:nvPr>
            <p:custDataLst>
              <p:tags r:id="rId12"/>
            </p:custDataLst>
          </p:nvPr>
        </p:nvPicPr>
        <p:blipFill>
          <a:blip r:embed="rId20">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253739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Grp="1" noSelect="1" noRot="1" noMove="1" noResize="1" noEditPoints="1" noAdjustHandles="1" noChangeArrowheads="1" noChangeShapeType="1"/>
          </p:cNvPicPr>
          <p:nvPr>
            <p:custDataLst>
              <p:tags r:id="rId1"/>
            </p:custDataLst>
          </p:nvPr>
        </p:nvPicPr>
        <p:blipFill rotWithShape="1">
          <a:blip r:embed="rId10">
            <a:extLst>
              <a:ext uri="{28A0092B-C50C-407E-A947-70E740481C1C}">
                <a14:useLocalDpi xmlns:a14="http://schemas.microsoft.com/office/drawing/2010/main" val="0"/>
              </a:ext>
            </a:extLst>
          </a:blip>
          <a:srcRect l="7494" r="3700"/>
          <a:stretch/>
        </p:blipFill>
        <p:spPr>
          <a:xfrm>
            <a:off x="0" y="0"/>
            <a:ext cx="9144000" cy="6857717"/>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097865" cy="338554"/>
          </a:xfrm>
          <a:prstGeom prst="rect">
            <a:avLst/>
          </a:prstGeom>
          <a:noFill/>
        </p:spPr>
        <p:txBody>
          <a:bodyPr wrap="none" rtlCol="0">
            <a:spAutoFit/>
          </a:bodyPr>
          <a:lstStyle/>
          <a:p>
            <a:r>
              <a:rPr lang="en-US" sz="1600" dirty="0" smtClean="0">
                <a:solidFill>
                  <a:schemeClr val="bg1"/>
                </a:solidFill>
                <a:latin typeface="+mj-lt"/>
              </a:rPr>
              <a:t>OVERVIEW</a:t>
            </a:r>
            <a:endParaRPr lang="en-US" sz="1600" dirty="0">
              <a:solidFill>
                <a:schemeClr val="bg1"/>
              </a:solidFill>
              <a:latin typeface="+mj-lt"/>
            </a:endParaRPr>
          </a:p>
        </p:txBody>
      </p:sp>
      <p:sp>
        <p:nvSpPr>
          <p:cNvPr id="8" name="Rectangle 7"/>
          <p:cNvSpPr>
            <a:spLocks noGrp="1" noSelect="1" noRot="1" noMove="1" noResize="1" noEditPoints="1" noAdjustHandles="1" noChangeArrowheads="1" noChangeShapeType="1" noTextEdit="1"/>
          </p:cNvSpPr>
          <p:nvPr>
            <p:custDataLst>
              <p:tags r:id="rId4"/>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a:spLocks noGrp="1" noSelect="1" noRot="1" noMove="1" noResize="1" noEditPoints="1" noAdjustHandles="1" noChangeArrowheads="1" noChangeShapeType="1" noTextEdit="1"/>
          </p:cNvSpPr>
          <p:nvPr>
            <p:custDataLst>
              <p:tags r:id="rId5"/>
            </p:custDataLst>
          </p:nvPr>
        </p:nvSpPr>
        <p:spPr>
          <a:xfrm>
            <a:off x="5105400" y="1847671"/>
            <a:ext cx="4191000" cy="1200329"/>
          </a:xfrm>
          <a:prstGeom prst="rect">
            <a:avLst/>
          </a:prstGeom>
        </p:spPr>
        <p:txBody>
          <a:bodyPr wrap="square">
            <a:spAutoFit/>
          </a:bodyPr>
          <a:lstStyle/>
          <a:p>
            <a:r>
              <a:rPr lang="en-US" dirty="0">
                <a:latin typeface="+mj-lt"/>
              </a:rPr>
              <a:t>In this component, you will learn </a:t>
            </a:r>
            <a:r>
              <a:rPr lang="en-US" dirty="0" smtClean="0">
                <a:latin typeface="+mj-lt"/>
              </a:rPr>
              <a:t>about:</a:t>
            </a:r>
          </a:p>
          <a:p>
            <a:endParaRPr lang="en-CA" dirty="0"/>
          </a:p>
          <a:p>
            <a:pPr marL="342900" lvl="0" indent="-342900">
              <a:buFont typeface="Arial" pitchFamily="34" charset="0"/>
              <a:buChar char="•"/>
            </a:pPr>
            <a:r>
              <a:rPr lang="en-US" dirty="0"/>
              <a:t>Hand hygiene</a:t>
            </a:r>
            <a:endParaRPr lang="en-CA" dirty="0"/>
          </a:p>
          <a:p>
            <a:pPr marL="342900" indent="-342900">
              <a:buFont typeface="Arial" pitchFamily="34" charset="0"/>
              <a:buChar char="•"/>
            </a:pPr>
            <a:r>
              <a:rPr lang="en-US" dirty="0"/>
              <a:t>Personal Protective Equipment (PPE)</a:t>
            </a:r>
            <a:endParaRPr lang="en-CA" dirty="0"/>
          </a:p>
        </p:txBody>
      </p:sp>
      <p:sp>
        <p:nvSpPr>
          <p:cNvPr id="3" name="Slide Number Placeholder 2"/>
          <p:cNvSpPr>
            <a:spLocks noGrp="1" noSelect="1" noRot="1" noMove="1" noResize="1" noEditPoints="1" noAdjustHandles="1" noChangeArrowheads="1" noChangeShapeType="1" noTextEdit="1"/>
          </p:cNvSpPr>
          <p:nvPr>
            <p:ph type="sldNum" sz="quarter" idx="12"/>
            <p:custDataLst>
              <p:tags r:id="rId6"/>
            </p:custDataLst>
          </p:nvPr>
        </p:nvSpPr>
        <p:spPr/>
        <p:txBody>
          <a:bodyPr/>
          <a:lstStyle/>
          <a:p>
            <a:fld id="{E3729EFC-03C9-41E6-9415-CCB26363A0EB}" type="slidenum">
              <a:rPr lang="en-US" smtClean="0"/>
              <a:t>3</a:t>
            </a:fld>
            <a:endParaRPr lang="en-US"/>
          </a:p>
        </p:txBody>
      </p:sp>
      <p:pic>
        <p:nvPicPr>
          <p:cNvPr id="11" name="Picture 10"/>
          <p:cNvPicPr>
            <a:picLocks noGrp="1" noSelect="1" noRot="1" noMove="1" noResize="1" noEditPoints="1" noAdjustHandles="1" noChangeArrowheads="1" noChangeShapeType="1"/>
          </p:cNvPicPr>
          <p:nvPr>
            <p:custDataLst>
              <p:tags r:id="rId7"/>
            </p:custDataLst>
          </p:nvPr>
        </p:nvPicPr>
        <p:blipFill>
          <a:blip r:embed="rId12">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411435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Grp="1" noSelect="1" noRot="1" noMove="1" noResize="1" noEditPoints="1" noAdjustHandles="1" noChangeArrowheads="1" noChangeShapeType="1" noTextEdit="1"/>
          </p:cNvSpPr>
          <p:nvPr>
            <p:custDataLst>
              <p:tags r:id="rId1"/>
            </p:custDataLst>
          </p:nvPr>
        </p:nvSpPr>
        <p:spPr>
          <a:xfrm>
            <a:off x="0" y="0"/>
            <a:ext cx="9144000" cy="68580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Grp="1" noSelect="1" noRot="1" noMove="1" noResize="1" noEditPoints="1" noAdjustHandles="1" noChangeArrowheads="1" noChangeShapeType="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2586221" cy="338554"/>
          </a:xfrm>
          <a:prstGeom prst="rect">
            <a:avLst/>
          </a:prstGeom>
          <a:noFill/>
        </p:spPr>
        <p:txBody>
          <a:bodyPr wrap="none" rtlCol="0">
            <a:spAutoFit/>
          </a:bodyPr>
          <a:lstStyle/>
          <a:p>
            <a:r>
              <a:rPr lang="en-US" sz="1600" dirty="0" smtClean="0">
                <a:solidFill>
                  <a:schemeClr val="bg1"/>
                </a:solidFill>
                <a:latin typeface="+mj-lt"/>
              </a:rPr>
              <a:t>VIDEO: PUTTING ON GLOVES</a:t>
            </a:r>
            <a:endParaRPr lang="en-US" sz="1600" dirty="0">
              <a:solidFill>
                <a:schemeClr val="bg1"/>
              </a:solidFill>
              <a:latin typeface="+mj-lt"/>
            </a:endParaRPr>
          </a:p>
        </p:txBody>
      </p:sp>
      <p:pic>
        <p:nvPicPr>
          <p:cNvPr id="5" name="01 - Putting on Gloves ENG.wmv">
            <a:hlinkClick r:id="" action="ppaction://media"/>
          </p:cNvPr>
          <p:cNvPicPr>
            <a:picLocks noGrp="1" noSelect="1" noRot="1" noMove="1" noResize="1" noEditPoints="1" noAdjustHandles="1" noChangeArrowheads="1" noChangeShapeType="1"/>
          </p:cNvPicPr>
          <p:nvPr>
            <a:vide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 y="1143000"/>
            <a:ext cx="6858000" cy="4572000"/>
          </a:xfrm>
          <a:prstGeom prst="rect">
            <a:avLst/>
          </a:prstGeom>
        </p:spPr>
      </p:pic>
      <p:sp>
        <p:nvSpPr>
          <p:cNvPr id="2" name="Slide Number Placeholder 1"/>
          <p:cNvSpPr>
            <a:spLocks noGrp="1" noSelect="1" noRot="1" noMove="1" noResize="1" noEditPoints="1" noAdjustHandles="1" noChangeArrowheads="1" noChangeShapeType="1" noTextEdit="1"/>
          </p:cNvSpPr>
          <p:nvPr>
            <p:ph type="sldNum" sz="quarter" idx="12"/>
            <p:custDataLst>
              <p:tags r:id="rId7"/>
            </p:custDataLst>
          </p:nvPr>
        </p:nvSpPr>
        <p:spPr/>
        <p:txBody>
          <a:bodyPr/>
          <a:lstStyle/>
          <a:p>
            <a:fld id="{E3729EFC-03C9-41E6-9415-CCB26363A0EB}" type="slidenum">
              <a:rPr lang="en-US" smtClean="0"/>
              <a:t>30</a:t>
            </a:fld>
            <a:endParaRPr lang="en-US"/>
          </a:p>
        </p:txBody>
      </p:sp>
      <p:pic>
        <p:nvPicPr>
          <p:cNvPr id="7" name="Picture 6"/>
          <p:cNvPicPr>
            <a:picLocks noGrp="1" noSelect="1" noRot="1" noMove="1" noResize="1" noEditPoints="1" noAdjustHandles="1" noChangeArrowheads="1" noChangeShapeType="1"/>
          </p:cNvPicPr>
          <p:nvPr>
            <p:custDataLst>
              <p:tags r:id="rId8"/>
            </p:custDataLst>
          </p:nvPr>
        </p:nvPicPr>
        <p:blipFill>
          <a:blip r:embed="rId1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06152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Grp="1" noSelect="1" noRot="1" noMove="1" noResize="1" noEditPoints="1" noAdjustHandles="1" noChangeArrowheads="1" noChangeShapeType="1" noTextEdit="1"/>
          </p:cNvSpPr>
          <p:nvPr>
            <p:custDataLst>
              <p:tags r:id="rId1"/>
            </p:custDataLst>
          </p:nvPr>
        </p:nvSpPr>
        <p:spPr>
          <a:xfrm>
            <a:off x="0" y="0"/>
            <a:ext cx="9144000" cy="68580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Grp="1" noSelect="1" noRot="1" noMove="1" noResize="1" noEditPoints="1" noAdjustHandles="1" noChangeArrowheads="1" noChangeShapeType="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2512867" cy="338554"/>
          </a:xfrm>
          <a:prstGeom prst="rect">
            <a:avLst/>
          </a:prstGeom>
          <a:noFill/>
        </p:spPr>
        <p:txBody>
          <a:bodyPr wrap="none" rtlCol="0">
            <a:spAutoFit/>
          </a:bodyPr>
          <a:lstStyle/>
          <a:p>
            <a:r>
              <a:rPr lang="en-US" sz="1600" dirty="0" smtClean="0">
                <a:solidFill>
                  <a:schemeClr val="bg1"/>
                </a:solidFill>
                <a:latin typeface="+mj-lt"/>
              </a:rPr>
              <a:t>VIDEO: TAKING OFF GLOVES</a:t>
            </a:r>
            <a:endParaRPr lang="en-US" sz="1600" dirty="0">
              <a:solidFill>
                <a:schemeClr val="bg1"/>
              </a:solidFill>
              <a:latin typeface="+mj-lt"/>
            </a:endParaRPr>
          </a:p>
        </p:txBody>
      </p:sp>
      <p:pic>
        <p:nvPicPr>
          <p:cNvPr id="3" name="02 - Taking off Gloves ENG.wmv">
            <a:hlinkClick r:id="" action="ppaction://media"/>
          </p:cNvPr>
          <p:cNvPicPr>
            <a:picLocks noGrp="1" noSelect="1" noRot="1" noMove="1" noResize="1" noEditPoints="1" noAdjustHandles="1" noChangeArrowheads="1" noChangeShapeType="1"/>
          </p:cNvPicPr>
          <p:nvPr>
            <a:vide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 y="1143000"/>
            <a:ext cx="6858000" cy="4572000"/>
          </a:xfrm>
          <a:prstGeom prst="rect">
            <a:avLst/>
          </a:prstGeom>
        </p:spPr>
      </p:pic>
      <p:sp>
        <p:nvSpPr>
          <p:cNvPr id="2" name="Slide Number Placeholder 1"/>
          <p:cNvSpPr>
            <a:spLocks noGrp="1" noSelect="1" noRot="1" noMove="1" noResize="1" noEditPoints="1" noAdjustHandles="1" noChangeArrowheads="1" noChangeShapeType="1" noTextEdit="1"/>
          </p:cNvSpPr>
          <p:nvPr>
            <p:ph type="sldNum" sz="quarter" idx="12"/>
            <p:custDataLst>
              <p:tags r:id="rId7"/>
            </p:custDataLst>
          </p:nvPr>
        </p:nvSpPr>
        <p:spPr/>
        <p:txBody>
          <a:bodyPr/>
          <a:lstStyle/>
          <a:p>
            <a:fld id="{E3729EFC-03C9-41E6-9415-CCB26363A0EB}" type="slidenum">
              <a:rPr lang="en-US" smtClean="0"/>
              <a:t>31</a:t>
            </a:fld>
            <a:endParaRPr lang="en-US"/>
          </a:p>
        </p:txBody>
      </p:sp>
      <p:pic>
        <p:nvPicPr>
          <p:cNvPr id="7" name="Picture 6"/>
          <p:cNvPicPr>
            <a:picLocks noGrp="1" noSelect="1" noRot="1" noMove="1" noResize="1" noEditPoints="1" noAdjustHandles="1" noChangeArrowheads="1" noChangeShapeType="1"/>
          </p:cNvPicPr>
          <p:nvPr>
            <p:custDataLst>
              <p:tags r:id="rId8"/>
            </p:custDataLst>
          </p:nvPr>
        </p:nvPicPr>
        <p:blipFill>
          <a:blip r:embed="rId1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5984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Grp="1" noSelect="1" noRot="1" noMove="1" noResize="1" noEditPoints="1" noAdjustHandles="1" noChangeArrowheads="1" noChangeShapeType="1"/>
          </p:cNvPicPr>
          <p:nvPr>
            <p:custDataLst>
              <p:tags r:id="rId1"/>
            </p:custDataLst>
          </p:nvPr>
        </p:nvPicPr>
        <p:blipFill>
          <a:blip r:embed="rId17">
            <a:extLst>
              <a:ext uri="{28A0092B-C50C-407E-A947-70E740481C1C}">
                <a14:useLocalDpi xmlns:a14="http://schemas.microsoft.com/office/drawing/2010/main" val="0"/>
              </a:ext>
            </a:extLst>
          </a:blip>
          <a:stretch>
            <a:fillRect/>
          </a:stretch>
        </p:blipFill>
        <p:spPr>
          <a:xfrm>
            <a:off x="0" y="-7453"/>
            <a:ext cx="9144001" cy="686545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8">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840936" cy="338554"/>
          </a:xfrm>
          <a:prstGeom prst="rect">
            <a:avLst/>
          </a:prstGeom>
          <a:noFill/>
        </p:spPr>
        <p:txBody>
          <a:bodyPr wrap="none" rtlCol="0">
            <a:spAutoFit/>
          </a:bodyPr>
          <a:lstStyle/>
          <a:p>
            <a:r>
              <a:rPr lang="en-US" sz="1600" dirty="0" smtClean="0">
                <a:solidFill>
                  <a:schemeClr val="bg1"/>
                </a:solidFill>
                <a:latin typeface="+mj-lt"/>
              </a:rPr>
              <a:t>GLOVES</a:t>
            </a:r>
            <a:endParaRPr lang="en-US" sz="1600" dirty="0">
              <a:solidFill>
                <a:schemeClr val="bg1"/>
              </a:solidFill>
              <a:latin typeface="+mj-lt"/>
            </a:endParaRPr>
          </a:p>
        </p:txBody>
      </p:sp>
      <p:sp>
        <p:nvSpPr>
          <p:cNvPr id="7" name="Rectangle 6"/>
          <p:cNvSpPr>
            <a:spLocks noGrp="1" noSelect="1" noRot="1" noMove="1" noResize="1" noEditPoints="1" noAdjustHandles="1" noChangeArrowheads="1" noChangeShapeType="1" noTextEdit="1"/>
          </p:cNvSpPr>
          <p:nvPr>
            <p:custDataLst>
              <p:tags r:id="rId4"/>
            </p:custDataLst>
          </p:nvPr>
        </p:nvSpPr>
        <p:spPr>
          <a:xfrm>
            <a:off x="-1" y="1219200"/>
            <a:ext cx="2438401" cy="7620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Appropriate Uses of Gloves</a:t>
            </a:r>
          </a:p>
        </p:txBody>
      </p:sp>
      <p:pic>
        <p:nvPicPr>
          <p:cNvPr id="2" name="Picture 1"/>
          <p:cNvPicPr>
            <a:picLocks noGrp="1" noSelect="1" noRot="1" noMove="1" noResize="1" noEditPoints="1" noAdjustHandles="1" noChangeArrowheads="1" noChangeShapeType="1"/>
          </p:cNvPicPr>
          <p:nvPr>
            <p:custDataLst>
              <p:tags r:id="rId5"/>
            </p:custDataLst>
          </p:nvPr>
        </p:nvPicPr>
        <p:blipFill>
          <a:blip r:embed="rId19">
            <a:extLst>
              <a:ext uri="{28A0092B-C50C-407E-A947-70E740481C1C}">
                <a14:useLocalDpi xmlns:a14="http://schemas.microsoft.com/office/drawing/2010/main" val="0"/>
              </a:ext>
            </a:extLst>
          </a:blip>
          <a:stretch>
            <a:fillRect/>
          </a:stretch>
        </p:blipFill>
        <p:spPr>
          <a:xfrm>
            <a:off x="3810000" y="1041308"/>
            <a:ext cx="355556" cy="368254"/>
          </a:xfrm>
          <a:prstGeom prst="rect">
            <a:avLst/>
          </a:prstGeom>
        </p:spPr>
      </p:pic>
      <p:pic>
        <p:nvPicPr>
          <p:cNvPr id="3" name="Picture 2"/>
          <p:cNvPicPr>
            <a:picLocks noGrp="1" noSelect="1" noRot="1" noMove="1" noResize="1" noEditPoints="1" noAdjustHandles="1" noChangeArrowheads="1" noChangeShapeType="1"/>
          </p:cNvPicPr>
          <p:nvPr>
            <p:custDataLst>
              <p:tags r:id="rId6"/>
            </p:custDataLst>
          </p:nvPr>
        </p:nvPicPr>
        <p:blipFill>
          <a:blip r:embed="rId20">
            <a:extLst>
              <a:ext uri="{28A0092B-C50C-407E-A947-70E740481C1C}">
                <a14:useLocalDpi xmlns:a14="http://schemas.microsoft.com/office/drawing/2010/main" val="0"/>
              </a:ext>
            </a:extLst>
          </a:blip>
          <a:stretch>
            <a:fillRect/>
          </a:stretch>
        </p:blipFill>
        <p:spPr>
          <a:xfrm>
            <a:off x="8090264" y="2438400"/>
            <a:ext cx="368254" cy="355556"/>
          </a:xfrm>
          <a:prstGeom prst="rect">
            <a:avLst/>
          </a:prstGeom>
        </p:spPr>
      </p:pic>
      <p:pic>
        <p:nvPicPr>
          <p:cNvPr id="5" name="Picture 4"/>
          <p:cNvPicPr>
            <a:picLocks noGrp="1" noSelect="1" noRot="1" noMove="1" noResize="1" noEditPoints="1" noAdjustHandles="1" noChangeArrowheads="1" noChangeShapeType="1"/>
          </p:cNvPicPr>
          <p:nvPr>
            <p:custDataLst>
              <p:tags r:id="rId7"/>
            </p:custDataLst>
          </p:nvPr>
        </p:nvPicPr>
        <p:blipFill>
          <a:blip r:embed="rId21">
            <a:extLst>
              <a:ext uri="{28A0092B-C50C-407E-A947-70E740481C1C}">
                <a14:useLocalDpi xmlns:a14="http://schemas.microsoft.com/office/drawing/2010/main" val="0"/>
              </a:ext>
            </a:extLst>
          </a:blip>
          <a:stretch>
            <a:fillRect/>
          </a:stretch>
        </p:blipFill>
        <p:spPr>
          <a:xfrm>
            <a:off x="2819400" y="3688524"/>
            <a:ext cx="355556" cy="368254"/>
          </a:xfrm>
          <a:prstGeom prst="rect">
            <a:avLst/>
          </a:prstGeom>
        </p:spPr>
      </p:pic>
      <p:pic>
        <p:nvPicPr>
          <p:cNvPr id="9" name="Picture 8"/>
          <p:cNvPicPr>
            <a:picLocks noGrp="1" noSelect="1" noRot="1" noMove="1" noResize="1" noEditPoints="1" noAdjustHandles="1" noChangeArrowheads="1" noChangeShapeType="1"/>
          </p:cNvPicPr>
          <p:nvPr>
            <p:custDataLst>
              <p:tags r:id="rId8"/>
            </p:custDataLst>
          </p:nvPr>
        </p:nvPicPr>
        <p:blipFill>
          <a:blip r:embed="rId22">
            <a:extLst>
              <a:ext uri="{28A0092B-C50C-407E-A947-70E740481C1C}">
                <a14:useLocalDpi xmlns:a14="http://schemas.microsoft.com/office/drawing/2010/main" val="0"/>
              </a:ext>
            </a:extLst>
          </a:blip>
          <a:stretch>
            <a:fillRect/>
          </a:stretch>
        </p:blipFill>
        <p:spPr>
          <a:xfrm>
            <a:off x="6337346" y="5257800"/>
            <a:ext cx="368254" cy="355556"/>
          </a:xfrm>
          <a:prstGeom prst="rect">
            <a:avLst/>
          </a:prstGeom>
        </p:spPr>
      </p:pic>
      <p:sp>
        <p:nvSpPr>
          <p:cNvPr id="8" name="Rectangle 7"/>
          <p:cNvSpPr>
            <a:spLocks noGrp="1" noSelect="1" noRot="1" noMove="1" noResize="1" noEditPoints="1" noAdjustHandles="1" noChangeArrowheads="1" noChangeShapeType="1" noTextEdit="1"/>
          </p:cNvSpPr>
          <p:nvPr>
            <p:custDataLst>
              <p:tags r:id="rId9"/>
            </p:custDataLst>
          </p:nvPr>
        </p:nvSpPr>
        <p:spPr>
          <a:xfrm>
            <a:off x="4267200" y="896034"/>
            <a:ext cx="4320000" cy="646331"/>
          </a:xfrm>
          <a:prstGeom prst="rect">
            <a:avLst/>
          </a:prstGeom>
          <a:solidFill>
            <a:schemeClr val="bg1">
              <a:alpha val="38000"/>
            </a:schemeClr>
          </a:solidFill>
        </p:spPr>
        <p:txBody>
          <a:bodyPr wrap="square">
            <a:spAutoFit/>
          </a:bodyPr>
          <a:lstStyle/>
          <a:p>
            <a:r>
              <a:rPr lang="en-CA" dirty="0" smtClean="0"/>
              <a:t>Always </a:t>
            </a:r>
            <a:r>
              <a:rPr lang="en-CA" dirty="0"/>
              <a:t>change your gloves between clients/patients/residents. </a:t>
            </a:r>
          </a:p>
        </p:txBody>
      </p:sp>
      <p:sp>
        <p:nvSpPr>
          <p:cNvPr id="10" name="Rectangle 9"/>
          <p:cNvSpPr>
            <a:spLocks noGrp="1" noSelect="1" noRot="1" noMove="1" noResize="1" noEditPoints="1" noAdjustHandles="1" noChangeArrowheads="1" noChangeShapeType="1" noTextEdit="1"/>
          </p:cNvSpPr>
          <p:nvPr>
            <p:custDataLst>
              <p:tags r:id="rId10"/>
            </p:custDataLst>
          </p:nvPr>
        </p:nvSpPr>
        <p:spPr>
          <a:xfrm>
            <a:off x="3581400" y="2226783"/>
            <a:ext cx="4320000" cy="923330"/>
          </a:xfrm>
          <a:prstGeom prst="rect">
            <a:avLst/>
          </a:prstGeom>
          <a:solidFill>
            <a:schemeClr val="bg1">
              <a:alpha val="82000"/>
            </a:schemeClr>
          </a:solidFill>
        </p:spPr>
        <p:txBody>
          <a:bodyPr wrap="square">
            <a:spAutoFit/>
          </a:bodyPr>
          <a:lstStyle/>
          <a:p>
            <a:r>
              <a:rPr lang="en-CA" dirty="0" smtClean="0"/>
              <a:t>Always </a:t>
            </a:r>
            <a:r>
              <a:rPr lang="en-CA" dirty="0"/>
              <a:t>change your gloves when you go from a “dirty” area or task to a “clean” area or task on the same client/patient/resident. </a:t>
            </a:r>
          </a:p>
        </p:txBody>
      </p:sp>
      <p:sp>
        <p:nvSpPr>
          <p:cNvPr id="11" name="Rectangle 10"/>
          <p:cNvSpPr>
            <a:spLocks noGrp="1" noSelect="1" noRot="1" noMove="1" noResize="1" noEditPoints="1" noAdjustHandles="1" noChangeArrowheads="1" noChangeShapeType="1" noTextEdit="1"/>
          </p:cNvSpPr>
          <p:nvPr>
            <p:custDataLst>
              <p:tags r:id="rId11"/>
            </p:custDataLst>
          </p:nvPr>
        </p:nvSpPr>
        <p:spPr>
          <a:xfrm>
            <a:off x="3344383" y="3581400"/>
            <a:ext cx="3513617" cy="646331"/>
          </a:xfrm>
          <a:prstGeom prst="rect">
            <a:avLst/>
          </a:prstGeom>
          <a:solidFill>
            <a:schemeClr val="bg1">
              <a:alpha val="58000"/>
            </a:schemeClr>
          </a:solidFill>
        </p:spPr>
        <p:txBody>
          <a:bodyPr wrap="square">
            <a:spAutoFit/>
          </a:bodyPr>
          <a:lstStyle/>
          <a:p>
            <a:r>
              <a:rPr lang="en-CA" dirty="0" smtClean="0"/>
              <a:t>Always </a:t>
            </a:r>
            <a:r>
              <a:rPr lang="en-CA" dirty="0"/>
              <a:t>make sure your hands are dry before putting on </a:t>
            </a:r>
            <a:r>
              <a:rPr lang="en-CA" dirty="0" smtClean="0"/>
              <a:t>gloves.</a:t>
            </a:r>
            <a:endParaRPr lang="en-CA" dirty="0"/>
          </a:p>
        </p:txBody>
      </p:sp>
      <p:sp>
        <p:nvSpPr>
          <p:cNvPr id="12" name="Rectangle 11"/>
          <p:cNvSpPr>
            <a:spLocks noGrp="1" noSelect="1" noRot="1" noMove="1" noResize="1" noEditPoints="1" noAdjustHandles="1" noChangeArrowheads="1" noChangeShapeType="1" noTextEdit="1"/>
          </p:cNvSpPr>
          <p:nvPr>
            <p:custDataLst>
              <p:tags r:id="rId12"/>
            </p:custDataLst>
          </p:nvPr>
        </p:nvSpPr>
        <p:spPr>
          <a:xfrm>
            <a:off x="990600" y="4973913"/>
            <a:ext cx="5181599" cy="923330"/>
          </a:xfrm>
          <a:prstGeom prst="rect">
            <a:avLst/>
          </a:prstGeom>
          <a:solidFill>
            <a:schemeClr val="bg1">
              <a:alpha val="64000"/>
            </a:schemeClr>
          </a:solidFill>
        </p:spPr>
        <p:txBody>
          <a:bodyPr wrap="square">
            <a:spAutoFit/>
          </a:bodyPr>
          <a:lstStyle/>
          <a:p>
            <a:r>
              <a:rPr lang="en-CA" dirty="0" smtClean="0"/>
              <a:t>Always </a:t>
            </a:r>
            <a:r>
              <a:rPr lang="en-CA" dirty="0"/>
              <a:t>remove gloves as soon as your task is done and when you are outside the immediate client/patient/resident care </a:t>
            </a:r>
            <a:r>
              <a:rPr lang="en-CA" dirty="0" smtClean="0"/>
              <a:t>area.</a:t>
            </a:r>
            <a:endParaRPr lang="en-CA" dirty="0"/>
          </a:p>
        </p:txBody>
      </p:sp>
      <p:sp>
        <p:nvSpPr>
          <p:cNvPr id="13" name="Slide Number Placeholder 12"/>
          <p:cNvSpPr>
            <a:spLocks noGrp="1" noSelect="1" noRot="1" noMove="1" noResize="1" noEditPoints="1" noAdjustHandles="1" noChangeArrowheads="1" noChangeShapeType="1" noTextEdit="1"/>
          </p:cNvSpPr>
          <p:nvPr>
            <p:ph type="sldNum" sz="quarter" idx="12"/>
            <p:custDataLst>
              <p:tags r:id="rId13"/>
            </p:custDataLst>
          </p:nvPr>
        </p:nvSpPr>
        <p:spPr/>
        <p:txBody>
          <a:bodyPr/>
          <a:lstStyle/>
          <a:p>
            <a:fld id="{E3729EFC-03C9-41E6-9415-CCB26363A0EB}" type="slidenum">
              <a:rPr lang="en-US" smtClean="0"/>
              <a:t>32</a:t>
            </a:fld>
            <a:endParaRPr lang="en-US"/>
          </a:p>
        </p:txBody>
      </p:sp>
      <p:pic>
        <p:nvPicPr>
          <p:cNvPr id="15" name="Picture 14"/>
          <p:cNvPicPr>
            <a:picLocks noGrp="1" noSelect="1" noRot="1" noMove="1" noResize="1" noEditPoints="1" noAdjustHandles="1" noChangeArrowheads="1" noChangeShapeType="1"/>
          </p:cNvPicPr>
          <p:nvPr>
            <p:custDataLst>
              <p:tags r:id="rId14"/>
            </p:custDataLst>
          </p:nvPr>
        </p:nvPicPr>
        <p:blipFill>
          <a:blip r:embed="rId2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6593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Grp="1" noSelect="1" noRot="1" noMove="1" noResize="1" noEditPoints="1" noAdjustHandles="1" noChangeArrowheads="1" noChangeShapeType="1"/>
          </p:cNvPicPr>
          <p:nvPr>
            <p:custDataLst>
              <p:tags r:id="rId1"/>
            </p:custDataLst>
          </p:nvPr>
        </p:nvPicPr>
        <p:blipFill>
          <a:blip r:embed="rId24">
            <a:extLst>
              <a:ext uri="{28A0092B-C50C-407E-A947-70E740481C1C}">
                <a14:useLocalDpi xmlns:a14="http://schemas.microsoft.com/office/drawing/2010/main" val="0"/>
              </a:ext>
            </a:extLst>
          </a:blip>
          <a:stretch>
            <a:fillRect/>
          </a:stretch>
        </p:blipFill>
        <p:spPr>
          <a:xfrm>
            <a:off x="-2" y="-7453"/>
            <a:ext cx="9144001" cy="6865453"/>
          </a:xfrm>
          <a:prstGeom prst="rect">
            <a:avLst/>
          </a:prstGeom>
        </p:spPr>
      </p:pic>
      <p:sp>
        <p:nvSpPr>
          <p:cNvPr id="15" name="Rectangle 14"/>
          <p:cNvSpPr>
            <a:spLocks noGrp="1" noSelect="1" noRot="1" noMove="1" noResize="1" noEditPoints="1" noAdjustHandles="1" noChangeArrowheads="1" noChangeShapeType="1" noTextEdit="1"/>
          </p:cNvSpPr>
          <p:nvPr>
            <p:custDataLst>
              <p:tags r:id="rId2"/>
            </p:custDataLst>
          </p:nvPr>
        </p:nvSpPr>
        <p:spPr>
          <a:xfrm>
            <a:off x="6705600" y="4654373"/>
            <a:ext cx="2286000" cy="130813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Grp="1" noSelect="1" noRot="1" noMove="1" noResize="1" noEditPoints="1" noAdjustHandles="1" noChangeArrowheads="1" noChangeShapeType="1"/>
          </p:cNvPicPr>
          <p:nvPr>
            <p:custDataLst>
              <p:tags r:id="rId3"/>
            </p:custDataLst>
          </p:nvPr>
        </p:nvPicPr>
        <p:blipFill>
          <a:blip r:embed="rId25">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4"/>
            </p:custDataLst>
          </p:nvPr>
        </p:nvSpPr>
        <p:spPr>
          <a:xfrm>
            <a:off x="0" y="488388"/>
            <a:ext cx="840936" cy="338554"/>
          </a:xfrm>
          <a:prstGeom prst="rect">
            <a:avLst/>
          </a:prstGeom>
          <a:noFill/>
        </p:spPr>
        <p:txBody>
          <a:bodyPr wrap="none" rtlCol="0">
            <a:spAutoFit/>
          </a:bodyPr>
          <a:lstStyle/>
          <a:p>
            <a:r>
              <a:rPr lang="en-US" sz="1600" dirty="0" smtClean="0">
                <a:solidFill>
                  <a:schemeClr val="bg1"/>
                </a:solidFill>
                <a:latin typeface="+mj-lt"/>
              </a:rPr>
              <a:t>GLOVES</a:t>
            </a:r>
            <a:endParaRPr lang="en-US" sz="1600" dirty="0">
              <a:solidFill>
                <a:schemeClr val="bg1"/>
              </a:solidFill>
              <a:latin typeface="+mj-lt"/>
            </a:endParaRPr>
          </a:p>
        </p:txBody>
      </p:sp>
      <p:sp>
        <p:nvSpPr>
          <p:cNvPr id="7" name="Rectangle 6"/>
          <p:cNvSpPr>
            <a:spLocks noGrp="1" noSelect="1" noRot="1" noMove="1" noResize="1" noEditPoints="1" noAdjustHandles="1" noChangeArrowheads="1" noChangeShapeType="1" noTextEdit="1"/>
          </p:cNvSpPr>
          <p:nvPr>
            <p:custDataLst>
              <p:tags r:id="rId5"/>
            </p:custDataLst>
          </p:nvPr>
        </p:nvSpPr>
        <p:spPr>
          <a:xfrm>
            <a:off x="-1" y="1219200"/>
            <a:ext cx="2438401" cy="7620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Inappropriate Uses </a:t>
            </a:r>
            <a:r>
              <a:rPr lang="en-US" dirty="0" smtClean="0"/>
              <a:t>of Gloves </a:t>
            </a:r>
            <a:endParaRPr lang="en-US" dirty="0"/>
          </a:p>
        </p:txBody>
      </p:sp>
      <p:pic>
        <p:nvPicPr>
          <p:cNvPr id="12" name="Picture 11"/>
          <p:cNvPicPr>
            <a:picLocks noGrp="1" noSelect="1" noRot="1" noMove="1" noResize="1" noEditPoints="1" noAdjustHandles="1" noChangeArrowheads="1" noChangeShapeType="1"/>
          </p:cNvPicPr>
          <p:nvPr>
            <p:custDataLst>
              <p:tags r:id="rId6"/>
            </p:custDataLst>
          </p:nvPr>
        </p:nvPicPr>
        <p:blipFill>
          <a:blip r:embed="rId26">
            <a:extLst>
              <a:ext uri="{28A0092B-C50C-407E-A947-70E740481C1C}">
                <a14:useLocalDpi xmlns:a14="http://schemas.microsoft.com/office/drawing/2010/main" val="0"/>
              </a:ext>
            </a:extLst>
          </a:blip>
          <a:stretch>
            <a:fillRect/>
          </a:stretch>
        </p:blipFill>
        <p:spPr>
          <a:xfrm>
            <a:off x="4571998" y="4056778"/>
            <a:ext cx="2428875" cy="2428875"/>
          </a:xfrm>
          <a:prstGeom prst="rect">
            <a:avLst/>
          </a:prstGeom>
        </p:spPr>
      </p:pic>
      <p:pic>
        <p:nvPicPr>
          <p:cNvPr id="5" name="Picture 4"/>
          <p:cNvPicPr>
            <a:picLocks noGrp="1" noSelect="1" noRot="1" noMove="1" noResize="1" noEditPoints="1" noAdjustHandles="1" noChangeArrowheads="1" noChangeShapeType="1"/>
          </p:cNvPicPr>
          <p:nvPr>
            <p:custDataLst>
              <p:tags r:id="rId7"/>
            </p:custDataLst>
          </p:nvPr>
        </p:nvPicPr>
        <p:blipFill>
          <a:blip r:embed="rId27">
            <a:extLst>
              <a:ext uri="{28A0092B-C50C-407E-A947-70E740481C1C}">
                <a14:useLocalDpi xmlns:a14="http://schemas.microsoft.com/office/drawing/2010/main" val="0"/>
              </a:ext>
            </a:extLst>
          </a:blip>
          <a:stretch>
            <a:fillRect/>
          </a:stretch>
        </p:blipFill>
        <p:spPr>
          <a:xfrm>
            <a:off x="6671826" y="4593312"/>
            <a:ext cx="355556" cy="368254"/>
          </a:xfrm>
          <a:prstGeom prst="rect">
            <a:avLst/>
          </a:prstGeom>
        </p:spPr>
      </p:pic>
      <p:sp>
        <p:nvSpPr>
          <p:cNvPr id="16" name="Rectangle 15"/>
          <p:cNvSpPr>
            <a:spLocks noGrp="1" noSelect="1" noRot="1" noMove="1" noResize="1" noEditPoints="1" noAdjustHandles="1" noChangeArrowheads="1" noChangeShapeType="1" noTextEdit="1"/>
          </p:cNvSpPr>
          <p:nvPr>
            <p:custDataLst>
              <p:tags r:id="rId8"/>
            </p:custDataLst>
          </p:nvPr>
        </p:nvSpPr>
        <p:spPr>
          <a:xfrm>
            <a:off x="2293426" y="3187665"/>
            <a:ext cx="2354774" cy="115573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Grp="1" noSelect="1" noRot="1" noMove="1" noResize="1" noEditPoints="1" noAdjustHandles="1" noChangeArrowheads="1" noChangeShapeType="1"/>
          </p:cNvPicPr>
          <p:nvPr>
            <p:custDataLst>
              <p:tags r:id="rId9"/>
            </p:custDataLst>
          </p:nvPr>
        </p:nvPicPr>
        <p:blipFill>
          <a:blip r:embed="rId28">
            <a:extLst>
              <a:ext uri="{28A0092B-C50C-407E-A947-70E740481C1C}">
                <a14:useLocalDpi xmlns:a14="http://schemas.microsoft.com/office/drawing/2010/main" val="0"/>
              </a:ext>
            </a:extLst>
          </a:blip>
          <a:stretch>
            <a:fillRect/>
          </a:stretch>
        </p:blipFill>
        <p:spPr>
          <a:xfrm>
            <a:off x="4581338" y="4191000"/>
            <a:ext cx="2352862" cy="2352862"/>
          </a:xfrm>
          <a:prstGeom prst="rect">
            <a:avLst/>
          </a:prstGeom>
        </p:spPr>
      </p:pic>
      <p:pic>
        <p:nvPicPr>
          <p:cNvPr id="8" name="Picture 7"/>
          <p:cNvPicPr>
            <a:picLocks noGrp="1" noSelect="1" noRot="1" noMove="1" noResize="1" noEditPoints="1" noAdjustHandles="1" noChangeArrowheads="1" noChangeShapeType="1"/>
          </p:cNvPicPr>
          <p:nvPr>
            <p:custDataLst>
              <p:tags r:id="rId10"/>
            </p:custDataLst>
          </p:nvPr>
        </p:nvPicPr>
        <p:blipFill>
          <a:blip r:embed="rId29">
            <a:extLst>
              <a:ext uri="{28A0092B-C50C-407E-A947-70E740481C1C}">
                <a14:useLocalDpi xmlns:a14="http://schemas.microsoft.com/office/drawing/2010/main" val="0"/>
              </a:ext>
            </a:extLst>
          </a:blip>
          <a:stretch>
            <a:fillRect/>
          </a:stretch>
        </p:blipFill>
        <p:spPr>
          <a:xfrm>
            <a:off x="304800" y="2667000"/>
            <a:ext cx="2428875" cy="2428875"/>
          </a:xfrm>
          <a:prstGeom prst="rect">
            <a:avLst/>
          </a:prstGeom>
        </p:spPr>
      </p:pic>
      <p:pic>
        <p:nvPicPr>
          <p:cNvPr id="19" name="Picture 18"/>
          <p:cNvPicPr>
            <a:picLocks noGrp="1" noSelect="1" noRot="1" noMove="1" noResize="1" noEditPoints="1" noAdjustHandles="1" noChangeArrowheads="1" noChangeShapeType="1"/>
          </p:cNvPicPr>
          <p:nvPr>
            <p:custDataLst>
              <p:tags r:id="rId11"/>
            </p:custDataLst>
          </p:nvPr>
        </p:nvPicPr>
        <p:blipFill>
          <a:blip r:embed="rId28">
            <a:extLst>
              <a:ext uri="{28A0092B-C50C-407E-A947-70E740481C1C}">
                <a14:useLocalDpi xmlns:a14="http://schemas.microsoft.com/office/drawing/2010/main" val="0"/>
              </a:ext>
            </a:extLst>
          </a:blip>
          <a:stretch>
            <a:fillRect/>
          </a:stretch>
        </p:blipFill>
        <p:spPr>
          <a:xfrm>
            <a:off x="342806" y="2705006"/>
            <a:ext cx="2352862" cy="2352862"/>
          </a:xfrm>
          <a:prstGeom prst="rect">
            <a:avLst/>
          </a:prstGeom>
        </p:spPr>
      </p:pic>
      <p:pic>
        <p:nvPicPr>
          <p:cNvPr id="2" name="Picture 1"/>
          <p:cNvPicPr>
            <a:picLocks noGrp="1" noSelect="1" noRot="1" noMove="1" noResize="1" noEditPoints="1" noAdjustHandles="1" noChangeArrowheads="1" noChangeShapeType="1"/>
          </p:cNvPicPr>
          <p:nvPr>
            <p:custDataLst>
              <p:tags r:id="rId12"/>
            </p:custDataLst>
          </p:nvPr>
        </p:nvPicPr>
        <p:blipFill>
          <a:blip r:embed="rId30">
            <a:extLst>
              <a:ext uri="{28A0092B-C50C-407E-A947-70E740481C1C}">
                <a14:useLocalDpi xmlns:a14="http://schemas.microsoft.com/office/drawing/2010/main" val="0"/>
              </a:ext>
            </a:extLst>
          </a:blip>
          <a:stretch>
            <a:fillRect/>
          </a:stretch>
        </p:blipFill>
        <p:spPr>
          <a:xfrm>
            <a:off x="2340112" y="3047494"/>
            <a:ext cx="355556" cy="368254"/>
          </a:xfrm>
          <a:prstGeom prst="rect">
            <a:avLst/>
          </a:prstGeom>
        </p:spPr>
      </p:pic>
      <p:sp>
        <p:nvSpPr>
          <p:cNvPr id="20" name="Rectangle 19"/>
          <p:cNvSpPr>
            <a:spLocks noGrp="1" noSelect="1" noRot="1" noMove="1" noResize="1" noEditPoints="1" noAdjustHandles="1" noChangeArrowheads="1" noChangeShapeType="1" noTextEdit="1"/>
          </p:cNvSpPr>
          <p:nvPr>
            <p:custDataLst>
              <p:tags r:id="rId13"/>
            </p:custDataLst>
          </p:nvPr>
        </p:nvSpPr>
        <p:spPr>
          <a:xfrm>
            <a:off x="4031056" y="836907"/>
            <a:ext cx="3131744" cy="130813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Grp="1" noSelect="1" noRot="1" noMove="1" noResize="1" noEditPoints="1" noAdjustHandles="1" noChangeArrowheads="1" noChangeShapeType="1" noTextEdit="1"/>
          </p:cNvSpPr>
          <p:nvPr>
            <p:custDataLst>
              <p:tags r:id="rId14"/>
            </p:custDataLst>
          </p:nvPr>
        </p:nvSpPr>
        <p:spPr>
          <a:xfrm>
            <a:off x="2800537" y="3309516"/>
            <a:ext cx="2057213" cy="923330"/>
          </a:xfrm>
          <a:prstGeom prst="rect">
            <a:avLst/>
          </a:prstGeom>
        </p:spPr>
        <p:txBody>
          <a:bodyPr wrap="square">
            <a:spAutoFit/>
          </a:bodyPr>
          <a:lstStyle/>
          <a:p>
            <a:r>
              <a:rPr lang="en-CA" dirty="0" smtClean="0"/>
              <a:t>DO </a:t>
            </a:r>
            <a:r>
              <a:rPr lang="en-CA" dirty="0"/>
              <a:t>NOT “double glove” or “triple glove</a:t>
            </a:r>
            <a:r>
              <a:rPr lang="en-CA" dirty="0" smtClean="0"/>
              <a:t>”. </a:t>
            </a:r>
            <a:endParaRPr lang="en-CA" dirty="0"/>
          </a:p>
        </p:txBody>
      </p:sp>
      <p:sp>
        <p:nvSpPr>
          <p:cNvPr id="10" name="Rectangle 9"/>
          <p:cNvSpPr>
            <a:spLocks noGrp="1" noSelect="1" noRot="1" noMove="1" noResize="1" noEditPoints="1" noAdjustHandles="1" noChangeArrowheads="1" noChangeShapeType="1" noTextEdit="1"/>
          </p:cNvSpPr>
          <p:nvPr>
            <p:custDataLst>
              <p:tags r:id="rId15"/>
            </p:custDataLst>
          </p:nvPr>
        </p:nvSpPr>
        <p:spPr>
          <a:xfrm>
            <a:off x="4077452" y="1029309"/>
            <a:ext cx="2128123" cy="923330"/>
          </a:xfrm>
          <a:prstGeom prst="rect">
            <a:avLst/>
          </a:prstGeom>
        </p:spPr>
        <p:txBody>
          <a:bodyPr wrap="square">
            <a:spAutoFit/>
          </a:bodyPr>
          <a:lstStyle/>
          <a:p>
            <a:r>
              <a:rPr lang="en-CA" dirty="0" smtClean="0"/>
              <a:t>DO </a:t>
            </a:r>
            <a:r>
              <a:rPr lang="en-CA" dirty="0"/>
              <a:t>NOT wash gloves or use ABHR on </a:t>
            </a:r>
            <a:r>
              <a:rPr lang="en-CA" dirty="0" smtClean="0"/>
              <a:t>gloves.</a:t>
            </a:r>
            <a:endParaRPr lang="en-CA" dirty="0"/>
          </a:p>
        </p:txBody>
      </p:sp>
      <p:sp>
        <p:nvSpPr>
          <p:cNvPr id="13" name="Rectangle 12"/>
          <p:cNvSpPr>
            <a:spLocks noGrp="1" noSelect="1" noRot="1" noMove="1" noResize="1" noEditPoints="1" noAdjustHandles="1" noChangeArrowheads="1" noChangeShapeType="1" noTextEdit="1"/>
          </p:cNvSpPr>
          <p:nvPr>
            <p:custDataLst>
              <p:tags r:id="rId16"/>
            </p:custDataLst>
          </p:nvPr>
        </p:nvSpPr>
        <p:spPr>
          <a:xfrm>
            <a:off x="7058063" y="4758397"/>
            <a:ext cx="1962150" cy="923330"/>
          </a:xfrm>
          <a:prstGeom prst="rect">
            <a:avLst/>
          </a:prstGeom>
        </p:spPr>
        <p:txBody>
          <a:bodyPr wrap="square">
            <a:spAutoFit/>
          </a:bodyPr>
          <a:lstStyle/>
          <a:p>
            <a:r>
              <a:rPr lang="en-CA" dirty="0" smtClean="0"/>
              <a:t>DO </a:t>
            </a:r>
            <a:r>
              <a:rPr lang="en-CA" dirty="0"/>
              <a:t>NOT wear gloves longer than </a:t>
            </a:r>
            <a:r>
              <a:rPr lang="en-CA" dirty="0" smtClean="0"/>
              <a:t>needed.</a:t>
            </a:r>
            <a:endParaRPr lang="en-CA" dirty="0"/>
          </a:p>
        </p:txBody>
      </p:sp>
      <p:pic>
        <p:nvPicPr>
          <p:cNvPr id="11" name="Picture 10"/>
          <p:cNvPicPr>
            <a:picLocks noGrp="1" noSelect="1" noRot="1" noMove="1" noResize="1" noEditPoints="1" noAdjustHandles="1" noChangeArrowheads="1" noChangeShapeType="1"/>
          </p:cNvPicPr>
          <p:nvPr>
            <p:custDataLst>
              <p:tags r:id="rId17"/>
            </p:custDataLst>
          </p:nvPr>
        </p:nvPicPr>
        <p:blipFill>
          <a:blip r:embed="rId31">
            <a:extLst>
              <a:ext uri="{28A0092B-C50C-407E-A947-70E740481C1C}">
                <a14:useLocalDpi xmlns:a14="http://schemas.microsoft.com/office/drawing/2010/main" val="0"/>
              </a:ext>
            </a:extLst>
          </a:blip>
          <a:stretch>
            <a:fillRect/>
          </a:stretch>
        </p:blipFill>
        <p:spPr>
          <a:xfrm>
            <a:off x="6186525" y="381000"/>
            <a:ext cx="2428875" cy="2428875"/>
          </a:xfrm>
          <a:prstGeom prst="rect">
            <a:avLst/>
          </a:prstGeom>
        </p:spPr>
      </p:pic>
      <p:pic>
        <p:nvPicPr>
          <p:cNvPr id="17" name="Picture 16"/>
          <p:cNvPicPr>
            <a:picLocks noGrp="1" noSelect="1" noRot="1" noMove="1" noResize="1" noEditPoints="1" noAdjustHandles="1" noChangeArrowheads="1" noChangeShapeType="1"/>
          </p:cNvPicPr>
          <p:nvPr>
            <p:custDataLst>
              <p:tags r:id="rId18"/>
            </p:custDataLst>
          </p:nvPr>
        </p:nvPicPr>
        <p:blipFill>
          <a:blip r:embed="rId28">
            <a:extLst>
              <a:ext uri="{28A0092B-C50C-407E-A947-70E740481C1C}">
                <a14:useLocalDpi xmlns:a14="http://schemas.microsoft.com/office/drawing/2010/main" val="0"/>
              </a:ext>
            </a:extLst>
          </a:blip>
          <a:stretch>
            <a:fillRect/>
          </a:stretch>
        </p:blipFill>
        <p:spPr>
          <a:xfrm>
            <a:off x="6317056" y="457013"/>
            <a:ext cx="2352862" cy="2352862"/>
          </a:xfrm>
          <a:prstGeom prst="rect">
            <a:avLst/>
          </a:prstGeom>
        </p:spPr>
      </p:pic>
      <p:pic>
        <p:nvPicPr>
          <p:cNvPr id="3" name="Picture 2"/>
          <p:cNvPicPr>
            <a:picLocks noGrp="1" noSelect="1" noRot="1" noMove="1" noResize="1" noEditPoints="1" noAdjustHandles="1" noChangeArrowheads="1" noChangeShapeType="1"/>
          </p:cNvPicPr>
          <p:nvPr>
            <p:custDataLst>
              <p:tags r:id="rId19"/>
            </p:custDataLst>
          </p:nvPr>
        </p:nvPicPr>
        <p:blipFill>
          <a:blip r:embed="rId32">
            <a:extLst>
              <a:ext uri="{28A0092B-C50C-407E-A947-70E740481C1C}">
                <a14:useLocalDpi xmlns:a14="http://schemas.microsoft.com/office/drawing/2010/main" val="0"/>
              </a:ext>
            </a:extLst>
          </a:blip>
          <a:stretch>
            <a:fillRect/>
          </a:stretch>
        </p:blipFill>
        <p:spPr>
          <a:xfrm>
            <a:off x="6205575" y="752742"/>
            <a:ext cx="368254" cy="355556"/>
          </a:xfrm>
          <a:prstGeom prst="rect">
            <a:avLst/>
          </a:prstGeom>
        </p:spPr>
      </p:pic>
      <p:sp>
        <p:nvSpPr>
          <p:cNvPr id="14" name="Slide Number Placeholder 13"/>
          <p:cNvSpPr>
            <a:spLocks noGrp="1" noSelect="1" noRot="1" noMove="1" noResize="1" noEditPoints="1" noAdjustHandles="1" noChangeArrowheads="1" noChangeShapeType="1" noTextEdit="1"/>
          </p:cNvSpPr>
          <p:nvPr>
            <p:ph type="sldNum" sz="quarter" idx="12"/>
            <p:custDataLst>
              <p:tags r:id="rId20"/>
            </p:custDataLst>
          </p:nvPr>
        </p:nvSpPr>
        <p:spPr/>
        <p:txBody>
          <a:bodyPr/>
          <a:lstStyle/>
          <a:p>
            <a:fld id="{E3729EFC-03C9-41E6-9415-CCB26363A0EB}" type="slidenum">
              <a:rPr lang="en-US" smtClean="0"/>
              <a:t>33</a:t>
            </a:fld>
            <a:endParaRPr lang="en-US"/>
          </a:p>
        </p:txBody>
      </p:sp>
      <p:pic>
        <p:nvPicPr>
          <p:cNvPr id="22" name="Picture 21"/>
          <p:cNvPicPr>
            <a:picLocks noGrp="1" noSelect="1" noRot="1" noMove="1" noResize="1" noEditPoints="1" noAdjustHandles="1" noChangeArrowheads="1" noChangeShapeType="1"/>
          </p:cNvPicPr>
          <p:nvPr>
            <p:custDataLst>
              <p:tags r:id="rId21"/>
            </p:custDataLst>
          </p:nvPr>
        </p:nvPicPr>
        <p:blipFill>
          <a:blip r:embed="rId3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261547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1" y="-1"/>
            <a:ext cx="9143623" cy="6857717"/>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764376" cy="338554"/>
          </a:xfrm>
          <a:prstGeom prst="rect">
            <a:avLst/>
          </a:prstGeom>
          <a:noFill/>
        </p:spPr>
        <p:txBody>
          <a:bodyPr wrap="none" rtlCol="0">
            <a:spAutoFit/>
          </a:bodyPr>
          <a:lstStyle/>
          <a:p>
            <a:r>
              <a:rPr lang="en-US" sz="1600" dirty="0" smtClean="0">
                <a:solidFill>
                  <a:schemeClr val="bg1"/>
                </a:solidFill>
                <a:latin typeface="+mj-lt"/>
              </a:rPr>
              <a:t>GOWN</a:t>
            </a:r>
            <a:endParaRPr lang="en-US" sz="1600" dirty="0">
              <a:solidFill>
                <a:schemeClr val="bg1"/>
              </a:solidFill>
              <a:latin typeface="+mj-lt"/>
            </a:endParaRPr>
          </a:p>
        </p:txBody>
      </p:sp>
      <p:sp>
        <p:nvSpPr>
          <p:cNvPr id="3" name="Rectangle 2"/>
          <p:cNvSpPr>
            <a:spLocks noGrp="1" noSelect="1" noRot="1" noMove="1" noResize="1" noEditPoints="1" noAdjustHandles="1" noChangeArrowheads="1" noChangeShapeType="1" noTextEdit="1"/>
          </p:cNvSpPr>
          <p:nvPr>
            <p:custDataLst>
              <p:tags r:id="rId4"/>
            </p:custDataLst>
          </p:nvPr>
        </p:nvSpPr>
        <p:spPr>
          <a:xfrm>
            <a:off x="4724400" y="1504950"/>
            <a:ext cx="3657978" cy="3416320"/>
          </a:xfrm>
          <a:prstGeom prst="rect">
            <a:avLst/>
          </a:prstGeom>
        </p:spPr>
        <p:txBody>
          <a:bodyPr wrap="square">
            <a:spAutoFit/>
          </a:bodyPr>
          <a:lstStyle/>
          <a:p>
            <a:r>
              <a:rPr lang="en-CA" dirty="0"/>
              <a:t>A Gown</a:t>
            </a:r>
            <a:r>
              <a:rPr lang="en-CA" dirty="0" smtClean="0"/>
              <a:t>:</a:t>
            </a:r>
          </a:p>
          <a:p>
            <a:endParaRPr lang="en-CA" dirty="0"/>
          </a:p>
          <a:p>
            <a:pPr marL="342900" indent="-342900">
              <a:buFont typeface="Arial" pitchFamily="34" charset="0"/>
              <a:buChar char="•"/>
            </a:pPr>
            <a:r>
              <a:rPr lang="en-CA" dirty="0" smtClean="0"/>
              <a:t>is </a:t>
            </a:r>
            <a:r>
              <a:rPr lang="en-CA" dirty="0"/>
              <a:t>to be used when your risk assessment suggests that a procedure or activity is likely to generate splashes or sprays of blood, body fluids, secretions, or </a:t>
            </a:r>
            <a:r>
              <a:rPr lang="en-CA" dirty="0" smtClean="0"/>
              <a:t>excretions</a:t>
            </a:r>
          </a:p>
          <a:p>
            <a:pPr marL="342900" indent="-342900">
              <a:buFont typeface="Arial" pitchFamily="34" charset="0"/>
              <a:buChar char="•"/>
            </a:pPr>
            <a:r>
              <a:rPr lang="en-CA" dirty="0" smtClean="0"/>
              <a:t>protects </a:t>
            </a:r>
            <a:r>
              <a:rPr lang="en-CA" dirty="0"/>
              <a:t>your clothing/uniform and forearms from infectious agents</a:t>
            </a:r>
          </a:p>
          <a:p>
            <a:pPr marL="342900" indent="-342900">
              <a:buFont typeface="Arial" pitchFamily="34" charset="0"/>
              <a:buChar char="•"/>
            </a:pPr>
            <a:endParaRPr lang="en-CA" dirty="0"/>
          </a:p>
        </p:txBody>
      </p:sp>
      <p:sp>
        <p:nvSpPr>
          <p:cNvPr id="5" name="Slide Number Placeholder 4"/>
          <p:cNvSpPr>
            <a:spLocks noGrp="1" noSelect="1" noRot="1" noMove="1" noResize="1" noEditPoints="1" noAdjustHandles="1" noChangeArrowheads="1" noChangeShapeType="1" noTextEdit="1"/>
          </p:cNvSpPr>
          <p:nvPr>
            <p:ph type="sldNum" sz="quarter" idx="12"/>
            <p:custDataLst>
              <p:tags r:id="rId5"/>
            </p:custDataLst>
          </p:nvPr>
        </p:nvSpPr>
        <p:spPr/>
        <p:txBody>
          <a:bodyPr/>
          <a:lstStyle/>
          <a:p>
            <a:fld id="{E3729EFC-03C9-41E6-9415-CCB26363A0EB}" type="slidenum">
              <a:rPr lang="en-US" smtClean="0"/>
              <a:t>34</a:t>
            </a:fld>
            <a:endParaRPr lang="en-US"/>
          </a:p>
        </p:txBody>
      </p:sp>
      <p:pic>
        <p:nvPicPr>
          <p:cNvPr id="7" name="Picture 6"/>
          <p:cNvPicPr>
            <a:picLocks noGrp="1" noSelect="1" noRot="1" noMove="1" noResize="1" noEditPoints="1" noAdjustHandles="1" noChangeArrowheads="1" noChangeShapeType="1"/>
          </p:cNvPicPr>
          <p:nvPr>
            <p:custDataLst>
              <p:tags r:id="rId6"/>
            </p:custDataLst>
          </p:nvPr>
        </p:nvPicPr>
        <p:blipFill>
          <a:blip r:embed="rId11">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76810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1" y="-1"/>
            <a:ext cx="9143623" cy="6857717"/>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764376" cy="338554"/>
          </a:xfrm>
          <a:prstGeom prst="rect">
            <a:avLst/>
          </a:prstGeom>
          <a:noFill/>
        </p:spPr>
        <p:txBody>
          <a:bodyPr wrap="none" rtlCol="0">
            <a:spAutoFit/>
          </a:bodyPr>
          <a:lstStyle/>
          <a:p>
            <a:r>
              <a:rPr lang="en-US" sz="1600" dirty="0" smtClean="0">
                <a:solidFill>
                  <a:schemeClr val="bg1"/>
                </a:solidFill>
                <a:latin typeface="+mj-lt"/>
              </a:rPr>
              <a:t>GOWN</a:t>
            </a:r>
            <a:endParaRPr lang="en-US" sz="1600" dirty="0">
              <a:solidFill>
                <a:schemeClr val="bg1"/>
              </a:solidFill>
              <a:latin typeface="+mj-lt"/>
            </a:endParaRPr>
          </a:p>
        </p:txBody>
      </p:sp>
      <p:sp>
        <p:nvSpPr>
          <p:cNvPr id="3" name="Rectangle 2"/>
          <p:cNvSpPr>
            <a:spLocks noGrp="1" noSelect="1" noRot="1" noMove="1" noResize="1" noEditPoints="1" noAdjustHandles="1" noChangeArrowheads="1" noChangeShapeType="1" noTextEdit="1"/>
          </p:cNvSpPr>
          <p:nvPr>
            <p:custDataLst>
              <p:tags r:id="rId4"/>
            </p:custDataLst>
          </p:nvPr>
        </p:nvSpPr>
        <p:spPr>
          <a:xfrm>
            <a:off x="4800600" y="1524000"/>
            <a:ext cx="3657600" cy="3323987"/>
          </a:xfrm>
          <a:prstGeom prst="rect">
            <a:avLst/>
          </a:prstGeom>
        </p:spPr>
        <p:txBody>
          <a:bodyPr wrap="square">
            <a:spAutoFit/>
          </a:bodyPr>
          <a:lstStyle/>
          <a:p>
            <a:pPr>
              <a:spcAft>
                <a:spcPts val="600"/>
              </a:spcAft>
            </a:pPr>
            <a:r>
              <a:rPr lang="en-US" dirty="0" smtClean="0"/>
              <a:t>Choice of Gown:</a:t>
            </a:r>
          </a:p>
          <a:p>
            <a:pPr>
              <a:spcAft>
                <a:spcPts val="600"/>
              </a:spcAft>
            </a:pPr>
            <a:endParaRPr lang="en-CA" dirty="0" smtClean="0"/>
          </a:p>
          <a:p>
            <a:pPr marL="285750" indent="-285750">
              <a:spcAft>
                <a:spcPts val="600"/>
              </a:spcAft>
              <a:buFont typeface="Arial" pitchFamily="34" charset="0"/>
              <a:buChar char="•"/>
            </a:pPr>
            <a:r>
              <a:rPr lang="en-CA" dirty="0" smtClean="0"/>
              <a:t>must </a:t>
            </a:r>
            <a:r>
              <a:rPr lang="en-CA" dirty="0"/>
              <a:t>be appropriate to the task, based on risk assessment</a:t>
            </a:r>
          </a:p>
          <a:p>
            <a:pPr marL="285750" indent="-285750">
              <a:spcAft>
                <a:spcPts val="600"/>
              </a:spcAft>
              <a:buFont typeface="Arial" pitchFamily="34" charset="0"/>
              <a:buChar char="•"/>
            </a:pPr>
            <a:r>
              <a:rPr lang="en-CA" dirty="0" smtClean="0"/>
              <a:t>can </a:t>
            </a:r>
            <a:r>
              <a:rPr lang="en-CA" dirty="0"/>
              <a:t>be reusable or disposable</a:t>
            </a:r>
          </a:p>
          <a:p>
            <a:pPr marL="285750" indent="-285750">
              <a:spcAft>
                <a:spcPts val="600"/>
              </a:spcAft>
              <a:buFont typeface="Arial" pitchFamily="34" charset="0"/>
              <a:buChar char="•"/>
            </a:pPr>
            <a:r>
              <a:rPr lang="en-CA" dirty="0" smtClean="0"/>
              <a:t>must </a:t>
            </a:r>
            <a:r>
              <a:rPr lang="en-CA" dirty="0"/>
              <a:t>be long-sleeved with cuffs</a:t>
            </a:r>
          </a:p>
          <a:p>
            <a:pPr marL="285750" indent="-285750">
              <a:spcAft>
                <a:spcPts val="600"/>
              </a:spcAft>
              <a:buFont typeface="Arial" pitchFamily="34" charset="0"/>
              <a:buChar char="•"/>
            </a:pPr>
            <a:r>
              <a:rPr lang="en-CA" dirty="0" smtClean="0"/>
              <a:t>must </a:t>
            </a:r>
            <a:r>
              <a:rPr lang="en-CA" dirty="0"/>
              <a:t>offer full coverage of the body front from neck to mid-thigh or below </a:t>
            </a:r>
            <a:endParaRPr lang="en-CA" dirty="0" smtClean="0"/>
          </a:p>
          <a:p>
            <a:pPr>
              <a:spcAft>
                <a:spcPts val="600"/>
              </a:spcAft>
            </a:pPr>
            <a:endParaRPr lang="en-CA" dirty="0"/>
          </a:p>
        </p:txBody>
      </p:sp>
      <p:sp>
        <p:nvSpPr>
          <p:cNvPr id="5" name="Slide Number Placeholder 4"/>
          <p:cNvSpPr>
            <a:spLocks noGrp="1" noSelect="1" noRot="1" noMove="1" noResize="1" noEditPoints="1" noAdjustHandles="1" noChangeArrowheads="1" noChangeShapeType="1" noTextEdit="1"/>
          </p:cNvSpPr>
          <p:nvPr>
            <p:ph type="sldNum" sz="quarter" idx="12"/>
            <p:custDataLst>
              <p:tags r:id="rId5"/>
            </p:custDataLst>
          </p:nvPr>
        </p:nvSpPr>
        <p:spPr/>
        <p:txBody>
          <a:bodyPr/>
          <a:lstStyle/>
          <a:p>
            <a:fld id="{E3729EFC-03C9-41E6-9415-CCB26363A0EB}" type="slidenum">
              <a:rPr lang="en-US" smtClean="0"/>
              <a:t>35</a:t>
            </a:fld>
            <a:endParaRPr lang="en-US"/>
          </a:p>
        </p:txBody>
      </p:sp>
      <p:pic>
        <p:nvPicPr>
          <p:cNvPr id="7" name="Picture 6"/>
          <p:cNvPicPr>
            <a:picLocks noGrp="1" noSelect="1" noRot="1" noMove="1" noResize="1" noEditPoints="1" noAdjustHandles="1" noChangeArrowheads="1" noChangeShapeType="1"/>
          </p:cNvPicPr>
          <p:nvPr>
            <p:custDataLst>
              <p:tags r:id="rId6"/>
            </p:custDataLst>
          </p:nvPr>
        </p:nvPicPr>
        <p:blipFill>
          <a:blip r:embed="rId11">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78160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Grp="1" noSelect="1" noRot="1" noMove="1" noResize="1" noEditPoints="1" noAdjustHandles="1" noChangeArrowheads="1" noChangeShapeType="1" noTextEdit="1"/>
          </p:cNvSpPr>
          <p:nvPr>
            <p:custDataLst>
              <p:tags r:id="rId1"/>
            </p:custDataLst>
          </p:nvPr>
        </p:nvSpPr>
        <p:spPr>
          <a:xfrm>
            <a:off x="0" y="0"/>
            <a:ext cx="9144000" cy="68580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Grp="1" noSelect="1" noRot="1" noMove="1" noResize="1" noEditPoints="1" noAdjustHandles="1" noChangeArrowheads="1" noChangeShapeType="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2509661" cy="338554"/>
          </a:xfrm>
          <a:prstGeom prst="rect">
            <a:avLst/>
          </a:prstGeom>
          <a:noFill/>
        </p:spPr>
        <p:txBody>
          <a:bodyPr wrap="none" rtlCol="0">
            <a:spAutoFit/>
          </a:bodyPr>
          <a:lstStyle/>
          <a:p>
            <a:r>
              <a:rPr lang="en-US" sz="1600" dirty="0" smtClean="0">
                <a:solidFill>
                  <a:schemeClr val="bg1"/>
                </a:solidFill>
                <a:latin typeface="+mj-lt"/>
              </a:rPr>
              <a:t>VIDEO: PUTTING ON GOWN</a:t>
            </a:r>
            <a:endParaRPr lang="en-US" sz="1600" dirty="0">
              <a:solidFill>
                <a:schemeClr val="bg1"/>
              </a:solidFill>
              <a:latin typeface="+mj-lt"/>
            </a:endParaRPr>
          </a:p>
        </p:txBody>
      </p:sp>
      <p:pic>
        <p:nvPicPr>
          <p:cNvPr id="2" name="03 - Putting on Gown and Gloves ENG.wmv">
            <a:hlinkClick r:id="" action="ppaction://media"/>
          </p:cNvPr>
          <p:cNvPicPr>
            <a:picLocks noGrp="1" noSelect="1" noRot="1" noMove="1" noResize="1" noEditPoints="1" noAdjustHandles="1" noChangeArrowheads="1" noChangeShapeType="1"/>
          </p:cNvPicPr>
          <p:nvPr>
            <a:vide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 y="1143000"/>
            <a:ext cx="6858000" cy="4572000"/>
          </a:xfrm>
          <a:prstGeom prst="rect">
            <a:avLst/>
          </a:prstGeom>
        </p:spPr>
      </p:pic>
      <p:sp>
        <p:nvSpPr>
          <p:cNvPr id="3" name="Slide Number Placeholder 2"/>
          <p:cNvSpPr>
            <a:spLocks noGrp="1" noSelect="1" noRot="1" noMove="1" noResize="1" noEditPoints="1" noAdjustHandles="1" noChangeArrowheads="1" noChangeShapeType="1" noTextEdit="1"/>
          </p:cNvSpPr>
          <p:nvPr>
            <p:ph type="sldNum" sz="quarter" idx="12"/>
            <p:custDataLst>
              <p:tags r:id="rId7"/>
            </p:custDataLst>
          </p:nvPr>
        </p:nvSpPr>
        <p:spPr/>
        <p:txBody>
          <a:bodyPr/>
          <a:lstStyle/>
          <a:p>
            <a:fld id="{E3729EFC-03C9-41E6-9415-CCB26363A0EB}" type="slidenum">
              <a:rPr lang="en-US" smtClean="0"/>
              <a:t>36</a:t>
            </a:fld>
            <a:endParaRPr lang="en-US"/>
          </a:p>
        </p:txBody>
      </p:sp>
      <p:pic>
        <p:nvPicPr>
          <p:cNvPr id="7" name="Picture 6"/>
          <p:cNvPicPr>
            <a:picLocks noGrp="1" noSelect="1" noRot="1" noMove="1" noResize="1" noEditPoints="1" noAdjustHandles="1" noChangeArrowheads="1" noChangeShapeType="1"/>
          </p:cNvPicPr>
          <p:nvPr>
            <p:custDataLst>
              <p:tags r:id="rId8"/>
            </p:custDataLst>
          </p:nvPr>
        </p:nvPicPr>
        <p:blipFill>
          <a:blip r:embed="rId1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226424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Grp="1" noSelect="1" noRot="1" noMove="1" noResize="1" noEditPoints="1" noAdjustHandles="1" noChangeArrowheads="1" noChangeShapeType="1" noTextEdit="1"/>
          </p:cNvSpPr>
          <p:nvPr>
            <p:custDataLst>
              <p:tags r:id="rId1"/>
            </p:custDataLst>
          </p:nvPr>
        </p:nvSpPr>
        <p:spPr>
          <a:xfrm>
            <a:off x="0" y="0"/>
            <a:ext cx="9144000" cy="68580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Grp="1" noSelect="1" noRot="1" noMove="1" noResize="1" noEditPoints="1" noAdjustHandles="1" noChangeArrowheads="1" noChangeShapeType="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2436308" cy="338554"/>
          </a:xfrm>
          <a:prstGeom prst="rect">
            <a:avLst/>
          </a:prstGeom>
          <a:noFill/>
        </p:spPr>
        <p:txBody>
          <a:bodyPr wrap="none" rtlCol="0">
            <a:spAutoFit/>
          </a:bodyPr>
          <a:lstStyle/>
          <a:p>
            <a:r>
              <a:rPr lang="en-US" sz="1600" dirty="0" smtClean="0">
                <a:solidFill>
                  <a:schemeClr val="bg1"/>
                </a:solidFill>
                <a:latin typeface="+mj-lt"/>
              </a:rPr>
              <a:t>VIDEO: TAKING OFF GOWN</a:t>
            </a:r>
            <a:endParaRPr lang="en-US" sz="1600" dirty="0">
              <a:solidFill>
                <a:schemeClr val="bg1"/>
              </a:solidFill>
              <a:latin typeface="+mj-lt"/>
            </a:endParaRPr>
          </a:p>
        </p:txBody>
      </p:sp>
      <p:pic>
        <p:nvPicPr>
          <p:cNvPr id="2" name="04 - Taking off Gown and Gloves ENG.wmv">
            <a:hlinkClick r:id="" action="ppaction://media"/>
          </p:cNvPr>
          <p:cNvPicPr>
            <a:picLocks noGrp="1" noSelect="1" noRot="1" noMove="1" noResize="1" noEditPoints="1" noAdjustHandles="1" noChangeArrowheads="1" noChangeShapeType="1"/>
          </p:cNvPicPr>
          <p:nvPr>
            <a:vide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 y="1143000"/>
            <a:ext cx="6858000" cy="4572000"/>
          </a:xfrm>
          <a:prstGeom prst="rect">
            <a:avLst/>
          </a:prstGeom>
        </p:spPr>
      </p:pic>
      <p:sp>
        <p:nvSpPr>
          <p:cNvPr id="3" name="Slide Number Placeholder 2"/>
          <p:cNvSpPr>
            <a:spLocks noGrp="1" noSelect="1" noRot="1" noMove="1" noResize="1" noEditPoints="1" noAdjustHandles="1" noChangeArrowheads="1" noChangeShapeType="1" noTextEdit="1"/>
          </p:cNvSpPr>
          <p:nvPr>
            <p:ph type="sldNum" sz="quarter" idx="12"/>
            <p:custDataLst>
              <p:tags r:id="rId7"/>
            </p:custDataLst>
          </p:nvPr>
        </p:nvSpPr>
        <p:spPr/>
        <p:txBody>
          <a:bodyPr/>
          <a:lstStyle/>
          <a:p>
            <a:fld id="{E3729EFC-03C9-41E6-9415-CCB26363A0EB}" type="slidenum">
              <a:rPr lang="en-US" smtClean="0"/>
              <a:t>37</a:t>
            </a:fld>
            <a:endParaRPr lang="en-US"/>
          </a:p>
        </p:txBody>
      </p:sp>
      <p:pic>
        <p:nvPicPr>
          <p:cNvPr id="7" name="Picture 6"/>
          <p:cNvPicPr>
            <a:picLocks noGrp="1" noSelect="1" noRot="1" noMove="1" noResize="1" noEditPoints="1" noAdjustHandles="1" noChangeArrowheads="1" noChangeShapeType="1"/>
          </p:cNvPicPr>
          <p:nvPr>
            <p:custDataLst>
              <p:tags r:id="rId8"/>
            </p:custDataLst>
          </p:nvPr>
        </p:nvPicPr>
        <p:blipFill>
          <a:blip r:embed="rId1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17090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1" y="-1"/>
            <a:ext cx="9143623" cy="6857717"/>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764376" cy="338554"/>
          </a:xfrm>
          <a:prstGeom prst="rect">
            <a:avLst/>
          </a:prstGeom>
          <a:noFill/>
        </p:spPr>
        <p:txBody>
          <a:bodyPr wrap="none" rtlCol="0">
            <a:spAutoFit/>
          </a:bodyPr>
          <a:lstStyle/>
          <a:p>
            <a:r>
              <a:rPr lang="en-US" sz="1600" dirty="0" smtClean="0">
                <a:solidFill>
                  <a:schemeClr val="bg1"/>
                </a:solidFill>
                <a:latin typeface="+mj-lt"/>
              </a:rPr>
              <a:t>GOWN</a:t>
            </a:r>
            <a:endParaRPr lang="en-US" sz="1600" dirty="0">
              <a:solidFill>
                <a:schemeClr val="bg1"/>
              </a:solidFill>
              <a:latin typeface="+mj-lt"/>
            </a:endParaRPr>
          </a:p>
        </p:txBody>
      </p:sp>
      <p:sp>
        <p:nvSpPr>
          <p:cNvPr id="5" name="TextBox 4"/>
          <p:cNvSpPr txBox="1">
            <a:spLocks noGrp="1" noSelect="1" noRot="1" noMove="1" noResize="1" noEditPoints="1" noAdjustHandles="1" noChangeArrowheads="1" noChangeShapeType="1" noTextEdit="1"/>
          </p:cNvSpPr>
          <p:nvPr>
            <p:custDataLst>
              <p:tags r:id="rId4"/>
            </p:custDataLst>
          </p:nvPr>
        </p:nvSpPr>
        <p:spPr>
          <a:xfrm>
            <a:off x="4591050" y="1420758"/>
            <a:ext cx="3657600" cy="3647152"/>
          </a:xfrm>
          <a:prstGeom prst="rect">
            <a:avLst/>
          </a:prstGeom>
          <a:noFill/>
        </p:spPr>
        <p:txBody>
          <a:bodyPr wrap="square" rtlCol="0">
            <a:spAutoFit/>
          </a:bodyPr>
          <a:lstStyle/>
          <a:p>
            <a:r>
              <a:rPr lang="en-US" dirty="0"/>
              <a:t>Appropriate Uses of Gown:</a:t>
            </a:r>
          </a:p>
          <a:p>
            <a:endParaRPr lang="en-US" dirty="0"/>
          </a:p>
          <a:p>
            <a:pPr marL="342900" indent="-342900">
              <a:spcAft>
                <a:spcPts val="600"/>
              </a:spcAft>
              <a:buFont typeface="Arial" pitchFamily="34" charset="0"/>
              <a:buChar char="•"/>
            </a:pPr>
            <a:r>
              <a:rPr lang="en-US" dirty="0" smtClean="0"/>
              <a:t>Always wear a gown with the opening at the back.</a:t>
            </a:r>
          </a:p>
          <a:p>
            <a:pPr marL="342900" indent="-342900">
              <a:spcAft>
                <a:spcPts val="600"/>
              </a:spcAft>
              <a:buFont typeface="Arial" pitchFamily="34" charset="0"/>
              <a:buChar char="•"/>
            </a:pPr>
            <a:r>
              <a:rPr lang="en-US" dirty="0" smtClean="0"/>
              <a:t>Always tie/fasten a gown both at the neck and waist.</a:t>
            </a:r>
          </a:p>
          <a:p>
            <a:pPr marL="342900" indent="-342900">
              <a:spcAft>
                <a:spcPts val="600"/>
              </a:spcAft>
              <a:buFont typeface="Arial" pitchFamily="34" charset="0"/>
              <a:buChar char="•"/>
            </a:pPr>
            <a:r>
              <a:rPr lang="en-US" dirty="0" smtClean="0"/>
              <a:t>Always choose a gown that fits you well.</a:t>
            </a:r>
          </a:p>
          <a:p>
            <a:pPr marL="342900" indent="-342900">
              <a:spcAft>
                <a:spcPts val="600"/>
              </a:spcAft>
              <a:buFont typeface="Arial" pitchFamily="34" charset="0"/>
              <a:buChar char="•"/>
            </a:pPr>
            <a:r>
              <a:rPr lang="en-US" dirty="0" smtClean="0"/>
              <a:t>Always remove your gown before leaving one client/patient/resident or his/her area and before going to another.</a:t>
            </a:r>
            <a:endParaRPr lang="en-CA" dirty="0"/>
          </a:p>
        </p:txBody>
      </p:sp>
      <p:sp>
        <p:nvSpPr>
          <p:cNvPr id="3" name="Slide Number Placeholder 2"/>
          <p:cNvSpPr>
            <a:spLocks noGrp="1" noSelect="1" noRot="1" noMove="1" noResize="1" noEditPoints="1" noAdjustHandles="1" noChangeArrowheads="1" noChangeShapeType="1" noTextEdit="1"/>
          </p:cNvSpPr>
          <p:nvPr>
            <p:ph type="sldNum" sz="quarter" idx="12"/>
            <p:custDataLst>
              <p:tags r:id="rId5"/>
            </p:custDataLst>
          </p:nvPr>
        </p:nvSpPr>
        <p:spPr/>
        <p:txBody>
          <a:bodyPr/>
          <a:lstStyle/>
          <a:p>
            <a:fld id="{E3729EFC-03C9-41E6-9415-CCB26363A0EB}" type="slidenum">
              <a:rPr lang="en-US" smtClean="0"/>
              <a:t>38</a:t>
            </a:fld>
            <a:endParaRPr lang="en-US"/>
          </a:p>
        </p:txBody>
      </p:sp>
      <p:pic>
        <p:nvPicPr>
          <p:cNvPr id="7" name="Picture 6"/>
          <p:cNvPicPr>
            <a:picLocks noGrp="1" noSelect="1" noRot="1" noMove="1" noResize="1" noEditPoints="1" noAdjustHandles="1" noChangeArrowheads="1" noChangeShapeType="1"/>
          </p:cNvPicPr>
          <p:nvPr>
            <p:custDataLst>
              <p:tags r:id="rId6"/>
            </p:custDataLst>
          </p:nvPr>
        </p:nvPicPr>
        <p:blipFill>
          <a:blip r:embed="rId11">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248461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1"/>
            </p:custDataLst>
          </p:nvPr>
        </p:nvPicPr>
        <p:blipFill>
          <a:blip r:embed="rId21">
            <a:extLst>
              <a:ext uri="{28A0092B-C50C-407E-A947-70E740481C1C}">
                <a14:useLocalDpi xmlns:a14="http://schemas.microsoft.com/office/drawing/2010/main" val="0"/>
              </a:ext>
            </a:extLst>
          </a:blip>
          <a:stretch>
            <a:fillRect/>
          </a:stretch>
        </p:blipFill>
        <p:spPr>
          <a:xfrm>
            <a:off x="-1" y="-1"/>
            <a:ext cx="9143623" cy="6857717"/>
          </a:xfrm>
          <a:prstGeom prst="rect">
            <a:avLst/>
          </a:prstGeom>
        </p:spPr>
      </p:pic>
      <p:pic>
        <p:nvPicPr>
          <p:cNvPr id="4" name="Picture 3"/>
          <p:cNvPicPr>
            <a:picLocks noChangeAspect="1"/>
          </p:cNvPicPr>
          <p:nvPr>
            <p:custDataLst>
              <p:tags r:id="rId2"/>
            </p:custDataLst>
          </p:nvPr>
        </p:nvPicPr>
        <p:blipFill>
          <a:blip r:embed="rId22">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p:nvPr>
            <p:custDataLst>
              <p:tags r:id="rId3"/>
            </p:custDataLst>
          </p:nvPr>
        </p:nvSpPr>
        <p:spPr>
          <a:xfrm>
            <a:off x="0" y="488388"/>
            <a:ext cx="764376" cy="338554"/>
          </a:xfrm>
          <a:prstGeom prst="rect">
            <a:avLst/>
          </a:prstGeom>
          <a:noFill/>
        </p:spPr>
        <p:txBody>
          <a:bodyPr wrap="none" rtlCol="0">
            <a:spAutoFit/>
          </a:bodyPr>
          <a:lstStyle/>
          <a:p>
            <a:r>
              <a:rPr lang="en-US" sz="1600" dirty="0" smtClean="0">
                <a:solidFill>
                  <a:schemeClr val="bg1"/>
                </a:solidFill>
                <a:latin typeface="+mj-lt"/>
              </a:rPr>
              <a:t>GOWN</a:t>
            </a:r>
            <a:endParaRPr lang="en-US" sz="1600" dirty="0">
              <a:solidFill>
                <a:schemeClr val="bg1"/>
              </a:solidFill>
              <a:latin typeface="+mj-lt"/>
            </a:endParaRPr>
          </a:p>
        </p:txBody>
      </p:sp>
      <p:pic>
        <p:nvPicPr>
          <p:cNvPr id="3" name="Picture 2"/>
          <p:cNvPicPr>
            <a:picLocks noChangeAspect="1"/>
          </p:cNvPicPr>
          <p:nvPr>
            <p:custDataLst>
              <p:tags r:id="rId4"/>
            </p:custDataLst>
          </p:nvPr>
        </p:nvPicPr>
        <p:blipFill>
          <a:blip r:embed="rId23">
            <a:extLst>
              <a:ext uri="{28A0092B-C50C-407E-A947-70E740481C1C}">
                <a14:useLocalDpi xmlns:a14="http://schemas.microsoft.com/office/drawing/2010/main" val="0"/>
              </a:ext>
            </a:extLst>
          </a:blip>
          <a:stretch>
            <a:fillRect/>
          </a:stretch>
        </p:blipFill>
        <p:spPr>
          <a:xfrm>
            <a:off x="4243170" y="3962400"/>
            <a:ext cx="2428875" cy="2428875"/>
          </a:xfrm>
          <a:prstGeom prst="rect">
            <a:avLst/>
          </a:prstGeom>
        </p:spPr>
      </p:pic>
      <p:pic>
        <p:nvPicPr>
          <p:cNvPr id="5" name="Picture 4"/>
          <p:cNvPicPr>
            <a:picLocks noChangeAspect="1"/>
          </p:cNvPicPr>
          <p:nvPr>
            <p:custDataLst>
              <p:tags r:id="rId5"/>
            </p:custDataLst>
          </p:nvPr>
        </p:nvPicPr>
        <p:blipFill>
          <a:blip r:embed="rId24">
            <a:extLst>
              <a:ext uri="{28A0092B-C50C-407E-A947-70E740481C1C}">
                <a14:useLocalDpi xmlns:a14="http://schemas.microsoft.com/office/drawing/2010/main" val="0"/>
              </a:ext>
            </a:extLst>
          </a:blip>
          <a:stretch>
            <a:fillRect/>
          </a:stretch>
        </p:blipFill>
        <p:spPr>
          <a:xfrm>
            <a:off x="6331612" y="381000"/>
            <a:ext cx="2428875" cy="2428875"/>
          </a:xfrm>
          <a:prstGeom prst="rect">
            <a:avLst/>
          </a:prstGeom>
        </p:spPr>
      </p:pic>
      <p:pic>
        <p:nvPicPr>
          <p:cNvPr id="11" name="Picture 10"/>
          <p:cNvPicPr>
            <a:picLocks noChangeAspect="1"/>
          </p:cNvPicPr>
          <p:nvPr>
            <p:custDataLst>
              <p:tags r:id="rId6"/>
            </p:custDataLst>
          </p:nvPr>
        </p:nvPicPr>
        <p:blipFill rotWithShape="1">
          <a:blip r:embed="rId25">
            <a:extLst>
              <a:ext uri="{28A0092B-C50C-407E-A947-70E740481C1C}">
                <a14:useLocalDpi xmlns:a14="http://schemas.microsoft.com/office/drawing/2010/main" val="0"/>
              </a:ext>
            </a:extLst>
          </a:blip>
          <a:srcRect l="51721" t="47086" r="14391" b="578"/>
          <a:stretch/>
        </p:blipFill>
        <p:spPr>
          <a:xfrm>
            <a:off x="1215897" y="2057400"/>
            <a:ext cx="2536953" cy="2456835"/>
          </a:xfrm>
          <a:prstGeom prst="ellipse">
            <a:avLst/>
          </a:prstGeom>
        </p:spPr>
      </p:pic>
      <p:pic>
        <p:nvPicPr>
          <p:cNvPr id="15" name="Picture 14"/>
          <p:cNvPicPr>
            <a:picLocks noChangeAspect="1"/>
          </p:cNvPicPr>
          <p:nvPr>
            <p:custDataLst>
              <p:tags r:id="rId7"/>
            </p:custDataLst>
          </p:nvPr>
        </p:nvPicPr>
        <p:blipFill>
          <a:blip r:embed="rId26">
            <a:extLst>
              <a:ext uri="{28A0092B-C50C-407E-A947-70E740481C1C}">
                <a14:useLocalDpi xmlns:a14="http://schemas.microsoft.com/office/drawing/2010/main" val="0"/>
              </a:ext>
            </a:extLst>
          </a:blip>
          <a:stretch>
            <a:fillRect/>
          </a:stretch>
        </p:blipFill>
        <p:spPr>
          <a:xfrm>
            <a:off x="6400800" y="457013"/>
            <a:ext cx="2352862" cy="2352862"/>
          </a:xfrm>
          <a:prstGeom prst="rect">
            <a:avLst/>
          </a:prstGeom>
        </p:spPr>
      </p:pic>
      <p:pic>
        <p:nvPicPr>
          <p:cNvPr id="16" name="Picture 15"/>
          <p:cNvPicPr>
            <a:picLocks noChangeAspect="1"/>
          </p:cNvPicPr>
          <p:nvPr>
            <p:custDataLst>
              <p:tags r:id="rId8"/>
            </p:custDataLst>
          </p:nvPr>
        </p:nvPicPr>
        <p:blipFill>
          <a:blip r:embed="rId26">
            <a:extLst>
              <a:ext uri="{28A0092B-C50C-407E-A947-70E740481C1C}">
                <a14:useLocalDpi xmlns:a14="http://schemas.microsoft.com/office/drawing/2010/main" val="0"/>
              </a:ext>
            </a:extLst>
          </a:blip>
          <a:stretch>
            <a:fillRect/>
          </a:stretch>
        </p:blipFill>
        <p:spPr>
          <a:xfrm>
            <a:off x="4276538" y="4047938"/>
            <a:ext cx="2352862" cy="2352862"/>
          </a:xfrm>
          <a:prstGeom prst="rect">
            <a:avLst/>
          </a:prstGeom>
        </p:spPr>
      </p:pic>
      <p:pic>
        <p:nvPicPr>
          <p:cNvPr id="17" name="Picture 16"/>
          <p:cNvPicPr>
            <a:picLocks noChangeAspect="1"/>
          </p:cNvPicPr>
          <p:nvPr>
            <p:custDataLst>
              <p:tags r:id="rId9"/>
            </p:custDataLst>
          </p:nvPr>
        </p:nvPicPr>
        <p:blipFill>
          <a:blip r:embed="rId26">
            <a:extLst>
              <a:ext uri="{28A0092B-C50C-407E-A947-70E740481C1C}">
                <a14:useLocalDpi xmlns:a14="http://schemas.microsoft.com/office/drawing/2010/main" val="0"/>
              </a:ext>
            </a:extLst>
          </a:blip>
          <a:stretch>
            <a:fillRect/>
          </a:stretch>
        </p:blipFill>
        <p:spPr>
          <a:xfrm>
            <a:off x="1331661" y="2477142"/>
            <a:ext cx="2352862" cy="2352862"/>
          </a:xfrm>
          <a:prstGeom prst="rect">
            <a:avLst/>
          </a:prstGeom>
        </p:spPr>
      </p:pic>
      <p:pic>
        <p:nvPicPr>
          <p:cNvPr id="7" name="Picture 6"/>
          <p:cNvPicPr>
            <a:picLocks noChangeAspect="1"/>
          </p:cNvPicPr>
          <p:nvPr>
            <p:custDataLst>
              <p:tags r:id="rId10"/>
            </p:custDataLst>
          </p:nvPr>
        </p:nvPicPr>
        <p:blipFill>
          <a:blip r:embed="rId27">
            <a:extLst>
              <a:ext uri="{28A0092B-C50C-407E-A947-70E740481C1C}">
                <a14:useLocalDpi xmlns:a14="http://schemas.microsoft.com/office/drawing/2010/main" val="0"/>
              </a:ext>
            </a:extLst>
          </a:blip>
          <a:stretch>
            <a:fillRect/>
          </a:stretch>
        </p:blipFill>
        <p:spPr>
          <a:xfrm>
            <a:off x="3359194" y="2509856"/>
            <a:ext cx="355556" cy="368254"/>
          </a:xfrm>
          <a:prstGeom prst="rect">
            <a:avLst/>
          </a:prstGeom>
        </p:spPr>
      </p:pic>
      <p:pic>
        <p:nvPicPr>
          <p:cNvPr id="8" name="Picture 7"/>
          <p:cNvPicPr>
            <a:picLocks noChangeAspect="1"/>
          </p:cNvPicPr>
          <p:nvPr>
            <p:custDataLst>
              <p:tags r:id="rId11"/>
            </p:custDataLst>
          </p:nvPr>
        </p:nvPicPr>
        <p:blipFill>
          <a:blip r:embed="rId28">
            <a:extLst>
              <a:ext uri="{28A0092B-C50C-407E-A947-70E740481C1C}">
                <a14:useLocalDpi xmlns:a14="http://schemas.microsoft.com/office/drawing/2010/main" val="0"/>
              </a:ext>
            </a:extLst>
          </a:blip>
          <a:stretch>
            <a:fillRect/>
          </a:stretch>
        </p:blipFill>
        <p:spPr>
          <a:xfrm>
            <a:off x="6445273" y="609600"/>
            <a:ext cx="368254" cy="355556"/>
          </a:xfrm>
          <a:prstGeom prst="rect">
            <a:avLst/>
          </a:prstGeom>
        </p:spPr>
      </p:pic>
      <p:pic>
        <p:nvPicPr>
          <p:cNvPr id="9" name="Picture 8"/>
          <p:cNvPicPr>
            <a:picLocks noChangeAspect="1"/>
          </p:cNvPicPr>
          <p:nvPr>
            <p:custDataLst>
              <p:tags r:id="rId12"/>
            </p:custDataLst>
          </p:nvPr>
        </p:nvPicPr>
        <p:blipFill>
          <a:blip r:embed="rId29">
            <a:extLst>
              <a:ext uri="{28A0092B-C50C-407E-A947-70E740481C1C}">
                <a14:useLocalDpi xmlns:a14="http://schemas.microsoft.com/office/drawing/2010/main" val="0"/>
              </a:ext>
            </a:extLst>
          </a:blip>
          <a:stretch>
            <a:fillRect/>
          </a:stretch>
        </p:blipFill>
        <p:spPr>
          <a:xfrm>
            <a:off x="6412035" y="4509043"/>
            <a:ext cx="355556" cy="368254"/>
          </a:xfrm>
          <a:prstGeom prst="rect">
            <a:avLst/>
          </a:prstGeom>
        </p:spPr>
      </p:pic>
      <p:sp>
        <p:nvSpPr>
          <p:cNvPr id="14" name="Rectangle 13"/>
          <p:cNvSpPr/>
          <p:nvPr>
            <p:custDataLst>
              <p:tags r:id="rId13"/>
            </p:custDataLst>
          </p:nvPr>
        </p:nvSpPr>
        <p:spPr>
          <a:xfrm>
            <a:off x="-19050" y="1214437"/>
            <a:ext cx="2990850" cy="614363"/>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Inappropriate Uses </a:t>
            </a:r>
            <a:r>
              <a:rPr lang="en-US" dirty="0">
                <a:solidFill>
                  <a:schemeClr val="bg1"/>
                </a:solidFill>
              </a:rPr>
              <a:t>of Gown:</a:t>
            </a:r>
          </a:p>
        </p:txBody>
      </p:sp>
      <p:sp>
        <p:nvSpPr>
          <p:cNvPr id="10" name="Rectangle 9"/>
          <p:cNvSpPr/>
          <p:nvPr>
            <p:custDataLst>
              <p:tags r:id="rId14"/>
            </p:custDataLst>
          </p:nvPr>
        </p:nvSpPr>
        <p:spPr>
          <a:xfrm>
            <a:off x="3752850" y="2511056"/>
            <a:ext cx="2571750" cy="923330"/>
          </a:xfrm>
          <a:prstGeom prst="rect">
            <a:avLst/>
          </a:prstGeom>
        </p:spPr>
        <p:txBody>
          <a:bodyPr wrap="square">
            <a:spAutoFit/>
          </a:bodyPr>
          <a:lstStyle/>
          <a:p>
            <a:r>
              <a:rPr lang="en-CA" dirty="0" smtClean="0"/>
              <a:t>DO </a:t>
            </a:r>
            <a:r>
              <a:rPr lang="en-CA" dirty="0"/>
              <a:t>NOT wear a lab coat or jacket instead of a gown.</a:t>
            </a:r>
          </a:p>
        </p:txBody>
      </p:sp>
      <p:sp>
        <p:nvSpPr>
          <p:cNvPr id="12" name="Rectangle 11"/>
          <p:cNvSpPr/>
          <p:nvPr>
            <p:custDataLst>
              <p:tags r:id="rId15"/>
            </p:custDataLst>
          </p:nvPr>
        </p:nvSpPr>
        <p:spPr>
          <a:xfrm>
            <a:off x="4132571" y="609954"/>
            <a:ext cx="2298514" cy="369332"/>
          </a:xfrm>
          <a:prstGeom prst="rect">
            <a:avLst/>
          </a:prstGeom>
        </p:spPr>
        <p:txBody>
          <a:bodyPr wrap="none">
            <a:spAutoFit/>
          </a:bodyPr>
          <a:lstStyle/>
          <a:p>
            <a:r>
              <a:rPr lang="en-CA" dirty="0" smtClean="0"/>
              <a:t>DO </a:t>
            </a:r>
            <a:r>
              <a:rPr lang="en-CA" dirty="0"/>
              <a:t>NOT re-use gowns.</a:t>
            </a:r>
          </a:p>
        </p:txBody>
      </p:sp>
      <p:sp>
        <p:nvSpPr>
          <p:cNvPr id="13" name="Rectangle 12"/>
          <p:cNvSpPr/>
          <p:nvPr>
            <p:custDataLst>
              <p:tags r:id="rId16"/>
            </p:custDataLst>
          </p:nvPr>
        </p:nvSpPr>
        <p:spPr>
          <a:xfrm>
            <a:off x="6784952" y="4520503"/>
            <a:ext cx="2529667" cy="646331"/>
          </a:xfrm>
          <a:prstGeom prst="rect">
            <a:avLst/>
          </a:prstGeom>
        </p:spPr>
        <p:txBody>
          <a:bodyPr wrap="square">
            <a:spAutoFit/>
          </a:bodyPr>
          <a:lstStyle/>
          <a:p>
            <a:r>
              <a:rPr lang="en-CA" dirty="0" smtClean="0"/>
              <a:t>DO </a:t>
            </a:r>
            <a:r>
              <a:rPr lang="en-CA" dirty="0"/>
              <a:t>NOT wear a gown just to keep warm.</a:t>
            </a:r>
          </a:p>
        </p:txBody>
      </p:sp>
      <p:sp>
        <p:nvSpPr>
          <p:cNvPr id="18" name="Slide Number Placeholder 17"/>
          <p:cNvSpPr>
            <a:spLocks noGrp="1"/>
          </p:cNvSpPr>
          <p:nvPr>
            <p:ph type="sldNum" sz="quarter" idx="12"/>
            <p:custDataLst>
              <p:tags r:id="rId17"/>
            </p:custDataLst>
          </p:nvPr>
        </p:nvSpPr>
        <p:spPr/>
        <p:txBody>
          <a:bodyPr/>
          <a:lstStyle/>
          <a:p>
            <a:fld id="{E3729EFC-03C9-41E6-9415-CCB26363A0EB}" type="slidenum">
              <a:rPr lang="en-US" smtClean="0"/>
              <a:t>39</a:t>
            </a:fld>
            <a:endParaRPr lang="en-US"/>
          </a:p>
        </p:txBody>
      </p:sp>
      <p:pic>
        <p:nvPicPr>
          <p:cNvPr id="19" name="Picture 18"/>
          <p:cNvPicPr>
            <a:picLocks noChangeAspect="1"/>
          </p:cNvPicPr>
          <p:nvPr>
            <p:custDataLst>
              <p:tags r:id="rId18"/>
            </p:custDataLst>
          </p:nvPr>
        </p:nvPicPr>
        <p:blipFill>
          <a:blip r:embed="rId30">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98521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Grp="1" noSelect="1" noRot="1" noMove="1" noResize="1" noEditPoints="1" noAdjustHandles="1" noChangeArrowheads="1" noChangeShapeType="1"/>
          </p:cNvPicPr>
          <p:nvPr>
            <p:custDataLst>
              <p:tags r:id="rId1"/>
            </p:custDataLst>
          </p:nvPr>
        </p:nvPicPr>
        <p:blipFill rotWithShape="1">
          <a:blip r:embed="rId13">
            <a:extLst>
              <a:ext uri="{28A0092B-C50C-407E-A947-70E740481C1C}">
                <a14:useLocalDpi xmlns:a14="http://schemas.microsoft.com/office/drawing/2010/main" val="0"/>
              </a:ext>
            </a:extLst>
          </a:blip>
          <a:srcRect l="7494" r="3700"/>
          <a:stretch/>
        </p:blipFill>
        <p:spPr>
          <a:xfrm>
            <a:off x="0" y="0"/>
            <a:ext cx="9144000" cy="6857717"/>
          </a:xfrm>
          <a:prstGeom prst="rect">
            <a:avLst/>
          </a:prstGeom>
        </p:spPr>
      </p:pic>
      <p:sp>
        <p:nvSpPr>
          <p:cNvPr id="10" name="Rectangle 9"/>
          <p:cNvSpPr>
            <a:spLocks noGrp="1" noSelect="1" noRot="1" noMove="1" noResize="1" noEditPoints="1" noAdjustHandles="1" noChangeArrowheads="1" noChangeShapeType="1" noTextEdit="1"/>
          </p:cNvSpPr>
          <p:nvPr>
            <p:custDataLst>
              <p:tags r:id="rId2"/>
            </p:custDataLst>
          </p:nvPr>
        </p:nvSpPr>
        <p:spPr>
          <a:xfrm>
            <a:off x="-11784" y="1865675"/>
            <a:ext cx="9143623" cy="362072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Grp="1" noSelect="1" noRot="1" noMove="1" noResize="1" noEditPoints="1" noAdjustHandles="1" noChangeArrowheads="1" noChangeShapeType="1"/>
          </p:cNvPicPr>
          <p:nvPr>
            <p:custDataLst>
              <p:tags r:id="rId3"/>
            </p:custDataLst>
          </p:nvPr>
        </p:nvPicPr>
        <p:blipFill>
          <a:blip r:embed="rId14">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8" name="TextBox 7"/>
          <p:cNvSpPr txBox="1">
            <a:spLocks noGrp="1" noSelect="1" noRot="1" noMove="1" noResize="1" noEditPoints="1" noAdjustHandles="1" noChangeArrowheads="1" noChangeShapeType="1" noTextEdit="1"/>
          </p:cNvSpPr>
          <p:nvPr>
            <p:custDataLst>
              <p:tags r:id="rId4"/>
            </p:custDataLst>
          </p:nvPr>
        </p:nvSpPr>
        <p:spPr>
          <a:xfrm>
            <a:off x="0" y="488388"/>
            <a:ext cx="1097865" cy="338554"/>
          </a:xfrm>
          <a:prstGeom prst="rect">
            <a:avLst/>
          </a:prstGeom>
          <a:noFill/>
        </p:spPr>
        <p:txBody>
          <a:bodyPr wrap="none" rtlCol="0">
            <a:spAutoFit/>
          </a:bodyPr>
          <a:lstStyle/>
          <a:p>
            <a:r>
              <a:rPr lang="en-US" sz="1600" dirty="0" smtClean="0">
                <a:solidFill>
                  <a:schemeClr val="bg1"/>
                </a:solidFill>
                <a:latin typeface="+mj-lt"/>
              </a:rPr>
              <a:t>OVERVIEW</a:t>
            </a:r>
            <a:endParaRPr lang="en-US" sz="1600" dirty="0">
              <a:solidFill>
                <a:schemeClr val="bg1"/>
              </a:solidFill>
              <a:latin typeface="+mj-lt"/>
            </a:endParaRPr>
          </a:p>
        </p:txBody>
      </p:sp>
      <p:sp>
        <p:nvSpPr>
          <p:cNvPr id="3" name="Rectangle 2"/>
          <p:cNvSpPr>
            <a:spLocks noGrp="1" noSelect="1" noRot="1" noMove="1" noResize="1" noEditPoints="1" noAdjustHandles="1" noChangeArrowheads="1" noChangeShapeType="1" noTextEdit="1"/>
          </p:cNvSpPr>
          <p:nvPr>
            <p:custDataLst>
              <p:tags r:id="rId5"/>
            </p:custDataLst>
          </p:nvPr>
        </p:nvSpPr>
        <p:spPr>
          <a:xfrm>
            <a:off x="304800" y="2114490"/>
            <a:ext cx="5638800" cy="369332"/>
          </a:xfrm>
          <a:prstGeom prst="rect">
            <a:avLst/>
          </a:prstGeom>
        </p:spPr>
        <p:txBody>
          <a:bodyPr wrap="square">
            <a:spAutoFit/>
          </a:bodyPr>
          <a:lstStyle/>
          <a:p>
            <a:r>
              <a:rPr lang="en-CA" dirty="0"/>
              <a:t>After finishing this component, you will be able to:</a:t>
            </a:r>
          </a:p>
        </p:txBody>
      </p:sp>
      <p:grpSp>
        <p:nvGrpSpPr>
          <p:cNvPr id="16" name="Group 15"/>
          <p:cNvGrpSpPr>
            <a:grpSpLocks noGrp="1" noSelect="1" noRot="1" noMove="1" noResize="1"/>
          </p:cNvGrpSpPr>
          <p:nvPr>
            <p:custDataLst>
              <p:tags r:id="rId6"/>
            </p:custDataLst>
          </p:nvPr>
        </p:nvGrpSpPr>
        <p:grpSpPr>
          <a:xfrm>
            <a:off x="2057401" y="2895600"/>
            <a:ext cx="5114461" cy="646331"/>
            <a:chOff x="2057401" y="2967880"/>
            <a:chExt cx="5114461" cy="646331"/>
          </a:xfrm>
        </p:grpSpPr>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7401" y="3148102"/>
              <a:ext cx="347443" cy="347443"/>
            </a:xfrm>
            <a:prstGeom prst="rect">
              <a:avLst/>
            </a:prstGeom>
          </p:spPr>
        </p:pic>
        <p:sp>
          <p:nvSpPr>
            <p:cNvPr id="5" name="Rectangle 4"/>
            <p:cNvSpPr/>
            <p:nvPr/>
          </p:nvSpPr>
          <p:spPr>
            <a:xfrm>
              <a:off x="2599862" y="2967880"/>
              <a:ext cx="4572000" cy="646331"/>
            </a:xfrm>
            <a:prstGeom prst="rect">
              <a:avLst/>
            </a:prstGeom>
          </p:spPr>
          <p:txBody>
            <a:bodyPr>
              <a:spAutoFit/>
            </a:bodyPr>
            <a:lstStyle/>
            <a:p>
              <a:r>
                <a:rPr lang="en-CA" dirty="0"/>
                <a:t>I</a:t>
              </a:r>
              <a:r>
                <a:rPr lang="en-CA" dirty="0" smtClean="0"/>
                <a:t>dentify </a:t>
              </a:r>
              <a:r>
                <a:rPr lang="en-CA" dirty="0"/>
                <a:t>indications and proper technique for hand hygiene </a:t>
              </a:r>
            </a:p>
          </p:txBody>
        </p:sp>
      </p:grpSp>
      <p:grpSp>
        <p:nvGrpSpPr>
          <p:cNvPr id="15" name="Group 14"/>
          <p:cNvGrpSpPr>
            <a:grpSpLocks noGrp="1" noSelect="1" noRot="1" noMove="1" noResize="1"/>
          </p:cNvGrpSpPr>
          <p:nvPr>
            <p:custDataLst>
              <p:tags r:id="rId7"/>
            </p:custDataLst>
          </p:nvPr>
        </p:nvGrpSpPr>
        <p:grpSpPr>
          <a:xfrm>
            <a:off x="2063606" y="3611905"/>
            <a:ext cx="5108256" cy="646331"/>
            <a:chOff x="2063606" y="3678183"/>
            <a:chExt cx="5108256" cy="646331"/>
          </a:xfrm>
        </p:grpSpPr>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63606" y="3858405"/>
              <a:ext cx="347443" cy="347443"/>
            </a:xfrm>
            <a:prstGeom prst="rect">
              <a:avLst/>
            </a:prstGeom>
          </p:spPr>
        </p:pic>
        <p:sp>
          <p:nvSpPr>
            <p:cNvPr id="9" name="Rectangle 8"/>
            <p:cNvSpPr/>
            <p:nvPr/>
          </p:nvSpPr>
          <p:spPr>
            <a:xfrm>
              <a:off x="2599862" y="3678183"/>
              <a:ext cx="4572000" cy="646331"/>
            </a:xfrm>
            <a:prstGeom prst="rect">
              <a:avLst/>
            </a:prstGeom>
          </p:spPr>
          <p:txBody>
            <a:bodyPr>
              <a:spAutoFit/>
            </a:bodyPr>
            <a:lstStyle/>
            <a:p>
              <a:r>
                <a:rPr lang="en-CA" dirty="0"/>
                <a:t>D</a:t>
              </a:r>
              <a:r>
                <a:rPr lang="en-CA" dirty="0" smtClean="0"/>
                <a:t>escribe </a:t>
              </a:r>
              <a:r>
                <a:rPr lang="en-CA" dirty="0"/>
                <a:t>how PPE helps reduce the risk of infection in the health care environment</a:t>
              </a:r>
            </a:p>
          </p:txBody>
        </p:sp>
      </p:grpSp>
      <p:grpSp>
        <p:nvGrpSpPr>
          <p:cNvPr id="13" name="Group 12"/>
          <p:cNvGrpSpPr>
            <a:grpSpLocks noGrp="1" noSelect="1" noRot="1" noMove="1" noResize="1"/>
          </p:cNvGrpSpPr>
          <p:nvPr>
            <p:custDataLst>
              <p:tags r:id="rId8"/>
            </p:custDataLst>
          </p:nvPr>
        </p:nvGrpSpPr>
        <p:grpSpPr>
          <a:xfrm>
            <a:off x="2057400" y="4480610"/>
            <a:ext cx="5114462" cy="373777"/>
            <a:chOff x="2057400" y="4400490"/>
            <a:chExt cx="5114462" cy="373777"/>
          </a:xfrm>
        </p:grpSpPr>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57400" y="4426824"/>
              <a:ext cx="347443" cy="347443"/>
            </a:xfrm>
            <a:prstGeom prst="rect">
              <a:avLst/>
            </a:prstGeom>
          </p:spPr>
        </p:pic>
        <p:sp>
          <p:nvSpPr>
            <p:cNvPr id="12" name="Rectangle 11"/>
            <p:cNvSpPr/>
            <p:nvPr/>
          </p:nvSpPr>
          <p:spPr>
            <a:xfrm>
              <a:off x="2599862" y="4400490"/>
              <a:ext cx="4572000" cy="369332"/>
            </a:xfrm>
            <a:prstGeom prst="rect">
              <a:avLst/>
            </a:prstGeom>
          </p:spPr>
          <p:txBody>
            <a:bodyPr>
              <a:spAutoFit/>
            </a:bodyPr>
            <a:lstStyle/>
            <a:p>
              <a:r>
                <a:rPr lang="en-CA" dirty="0"/>
                <a:t>A</a:t>
              </a:r>
              <a:r>
                <a:rPr lang="en-CA" dirty="0" smtClean="0"/>
                <a:t>ssess </a:t>
              </a:r>
              <a:r>
                <a:rPr lang="en-CA" dirty="0"/>
                <a:t>need for PPE based on risk assessment</a:t>
              </a:r>
            </a:p>
          </p:txBody>
        </p:sp>
      </p:grpSp>
      <p:sp>
        <p:nvSpPr>
          <p:cNvPr id="14" name="Slide Number Placeholder 13"/>
          <p:cNvSpPr>
            <a:spLocks noGrp="1" noSelect="1" noRot="1" noMove="1" noResize="1" noEditPoints="1" noAdjustHandles="1" noChangeArrowheads="1" noChangeShapeType="1" noTextEdit="1"/>
          </p:cNvSpPr>
          <p:nvPr>
            <p:ph type="sldNum" sz="quarter" idx="12"/>
            <p:custDataLst>
              <p:tags r:id="rId9"/>
            </p:custDataLst>
          </p:nvPr>
        </p:nvSpPr>
        <p:spPr/>
        <p:txBody>
          <a:bodyPr/>
          <a:lstStyle/>
          <a:p>
            <a:fld id="{E3729EFC-03C9-41E6-9415-CCB26363A0EB}" type="slidenum">
              <a:rPr lang="en-US" smtClean="0"/>
              <a:t>4</a:t>
            </a:fld>
            <a:endParaRPr lang="en-US"/>
          </a:p>
        </p:txBody>
      </p:sp>
      <p:pic>
        <p:nvPicPr>
          <p:cNvPr id="17" name="Picture 16"/>
          <p:cNvPicPr>
            <a:picLocks noGrp="1" noSelect="1" noRot="1" noMove="1" noResize="1" noEditPoints="1" noAdjustHandles="1" noChangeArrowheads="1" noChangeShapeType="1"/>
          </p:cNvPicPr>
          <p:nvPr>
            <p:custDataLst>
              <p:tags r:id="rId10"/>
            </p:custDataLst>
          </p:nvPr>
        </p:nvPicPr>
        <p:blipFill>
          <a:blip r:embed="rId18">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63613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tretch>
            <a:fillRect/>
          </a:stretch>
        </p:blipFill>
        <p:spPr>
          <a:xfrm>
            <a:off x="-2" y="-2"/>
            <a:ext cx="9144001" cy="6858001"/>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2">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871538" cy="338554"/>
          </a:xfrm>
          <a:prstGeom prst="rect">
            <a:avLst/>
          </a:prstGeom>
          <a:noFill/>
        </p:spPr>
        <p:txBody>
          <a:bodyPr wrap="none" rtlCol="0">
            <a:spAutoFit/>
          </a:bodyPr>
          <a:lstStyle/>
          <a:p>
            <a:r>
              <a:rPr lang="en-US" sz="1600" dirty="0" smtClean="0">
                <a:solidFill>
                  <a:schemeClr val="bg1"/>
                </a:solidFill>
                <a:latin typeface="+mj-lt"/>
              </a:rPr>
              <a:t>FACIAL PROTECTION</a:t>
            </a:r>
            <a:endParaRPr lang="en-US" sz="1600" dirty="0">
              <a:solidFill>
                <a:schemeClr val="bg1"/>
              </a:solidFill>
              <a:latin typeface="+mj-lt"/>
            </a:endParaRPr>
          </a:p>
        </p:txBody>
      </p:sp>
      <p:sp>
        <p:nvSpPr>
          <p:cNvPr id="10" name="Rectangle 9"/>
          <p:cNvSpPr>
            <a:spLocks noGrp="1" noSelect="1" noRot="1" noMove="1" noResize="1" noEditPoints="1" noAdjustHandles="1" noChangeArrowheads="1" noChangeShapeType="1" noTextEdit="1"/>
          </p:cNvSpPr>
          <p:nvPr>
            <p:custDataLst>
              <p:tags r:id="rId4"/>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noSelect="1" noRot="1" noMove="1" noResize="1" noEditPoints="1" noAdjustHandles="1" noChangeArrowheads="1" noChangeShapeType="1" noTextEdit="1"/>
          </p:cNvSpPr>
          <p:nvPr>
            <p:custDataLst>
              <p:tags r:id="rId5"/>
            </p:custDataLst>
          </p:nvPr>
        </p:nvSpPr>
        <p:spPr>
          <a:xfrm>
            <a:off x="5257800" y="1752600"/>
            <a:ext cx="3505200" cy="2108269"/>
          </a:xfrm>
          <a:prstGeom prst="rect">
            <a:avLst/>
          </a:prstGeom>
        </p:spPr>
        <p:txBody>
          <a:bodyPr wrap="square">
            <a:spAutoFit/>
          </a:bodyPr>
          <a:lstStyle/>
          <a:p>
            <a:r>
              <a:rPr lang="en-CA" dirty="0"/>
              <a:t>Facial Protection: </a:t>
            </a:r>
            <a:endParaRPr lang="en-CA" dirty="0" smtClean="0"/>
          </a:p>
          <a:p>
            <a:endParaRPr lang="en-CA" dirty="0"/>
          </a:p>
          <a:p>
            <a:pPr marL="342900" indent="-342900">
              <a:spcAft>
                <a:spcPts val="600"/>
              </a:spcAft>
              <a:buFont typeface="Arial" pitchFamily="34" charset="0"/>
              <a:buChar char="•"/>
            </a:pPr>
            <a:r>
              <a:rPr lang="en-CA" dirty="0" smtClean="0"/>
              <a:t>consists </a:t>
            </a:r>
            <a:r>
              <a:rPr lang="en-CA" dirty="0"/>
              <a:t>of a mask and eye protection</a:t>
            </a:r>
          </a:p>
          <a:p>
            <a:pPr marL="342900" indent="-342900">
              <a:spcAft>
                <a:spcPts val="600"/>
              </a:spcAft>
              <a:buFont typeface="Arial" pitchFamily="34" charset="0"/>
              <a:buChar char="•"/>
            </a:pPr>
            <a:r>
              <a:rPr lang="en-CA" dirty="0" smtClean="0"/>
              <a:t>protects </a:t>
            </a:r>
            <a:r>
              <a:rPr lang="en-CA" dirty="0"/>
              <a:t>eyes, nose and mouth from droplet contact with </a:t>
            </a:r>
            <a:r>
              <a:rPr lang="en-CA" dirty="0" smtClean="0"/>
              <a:t>infectious agents</a:t>
            </a:r>
            <a:endParaRPr lang="en-CA" dirty="0"/>
          </a:p>
        </p:txBody>
      </p:sp>
      <p:sp>
        <p:nvSpPr>
          <p:cNvPr id="5" name="Slide Number Placeholder 4"/>
          <p:cNvSpPr>
            <a:spLocks noGrp="1" noSelect="1" noRot="1" noMove="1" noResize="1" noEditPoints="1" noAdjustHandles="1" noChangeArrowheads="1" noChangeShapeType="1" noTextEdit="1"/>
          </p:cNvSpPr>
          <p:nvPr>
            <p:ph type="sldNum" sz="quarter" idx="12"/>
            <p:custDataLst>
              <p:tags r:id="rId6"/>
            </p:custDataLst>
          </p:nvPr>
        </p:nvSpPr>
        <p:spPr/>
        <p:txBody>
          <a:bodyPr/>
          <a:lstStyle/>
          <a:p>
            <a:fld id="{E3729EFC-03C9-41E6-9415-CCB26363A0EB}" type="slidenum">
              <a:rPr lang="en-US" smtClean="0"/>
              <a:t>40</a:t>
            </a:fld>
            <a:endParaRPr lang="en-US"/>
          </a:p>
        </p:txBody>
      </p:sp>
      <p:pic>
        <p:nvPicPr>
          <p:cNvPr id="8" name="Picture 7"/>
          <p:cNvPicPr>
            <a:picLocks noGrp="1" noSelect="1" noRot="1" noMove="1" noResize="1" noEditPoints="1" noAdjustHandles="1" noChangeArrowheads="1" noChangeShapeType="1"/>
          </p:cNvPicPr>
          <p:nvPr>
            <p:custDataLst>
              <p:tags r:id="rId7"/>
            </p:custDataLst>
          </p:nvPr>
        </p:nvPicPr>
        <p:blipFill>
          <a:blip r:embed="rId1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202202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rotWithShape="1">
          <a:blip r:embed="rId10" cstate="print">
            <a:extLst>
              <a:ext uri="{BEBA8EAE-BF5A-486C-A8C5-ECC9F3942E4B}">
                <a14:imgProps xmlns:a14="http://schemas.microsoft.com/office/drawing/2010/main">
                  <a14:imgLayer r:embed="rId11">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1133"/>
          <a:stretch/>
        </p:blipFill>
        <p:spPr>
          <a:xfrm>
            <a:off x="-4" y="-75917"/>
            <a:ext cx="9144001" cy="6933634"/>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2">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2116798" cy="338554"/>
          </a:xfrm>
          <a:prstGeom prst="rect">
            <a:avLst/>
          </a:prstGeom>
          <a:noFill/>
        </p:spPr>
        <p:txBody>
          <a:bodyPr wrap="none" rtlCol="0">
            <a:spAutoFit/>
          </a:bodyPr>
          <a:lstStyle/>
          <a:p>
            <a:r>
              <a:rPr lang="en-US" sz="1600" dirty="0" smtClean="0">
                <a:solidFill>
                  <a:schemeClr val="bg1"/>
                </a:solidFill>
                <a:latin typeface="+mj-lt"/>
              </a:rPr>
              <a:t>MASKS &amp; RESPIRATORS</a:t>
            </a:r>
            <a:endParaRPr lang="en-US" sz="1600" dirty="0">
              <a:solidFill>
                <a:schemeClr val="bg1"/>
              </a:solidFill>
              <a:latin typeface="+mj-lt"/>
            </a:endParaRPr>
          </a:p>
        </p:txBody>
      </p:sp>
      <p:sp>
        <p:nvSpPr>
          <p:cNvPr id="10" name="Rectangle 9"/>
          <p:cNvSpPr>
            <a:spLocks noGrp="1" noSelect="1" noRot="1" noMove="1" noResize="1" noEditPoints="1" noAdjustHandles="1" noChangeArrowheads="1" noChangeShapeType="1" noTextEdit="1"/>
          </p:cNvSpPr>
          <p:nvPr>
            <p:custDataLst>
              <p:tags r:id="rId4"/>
            </p:custDataLst>
          </p:nvPr>
        </p:nvSpPr>
        <p:spPr>
          <a:xfrm>
            <a:off x="4980776" y="-75916"/>
            <a:ext cx="4163224" cy="6933634"/>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a:spLocks noGrp="1" noSelect="1" noRot="1" noMove="1" noResize="1" noEditPoints="1" noAdjustHandles="1" noChangeArrowheads="1" noChangeShapeType="1" noTextEdit="1"/>
          </p:cNvSpPr>
          <p:nvPr>
            <p:custDataLst>
              <p:tags r:id="rId5"/>
            </p:custDataLst>
          </p:nvPr>
        </p:nvSpPr>
        <p:spPr>
          <a:xfrm>
            <a:off x="5391150" y="1219200"/>
            <a:ext cx="3505200" cy="4247317"/>
          </a:xfrm>
          <a:prstGeom prst="rect">
            <a:avLst/>
          </a:prstGeom>
        </p:spPr>
        <p:txBody>
          <a:bodyPr wrap="square">
            <a:spAutoFit/>
          </a:bodyPr>
          <a:lstStyle/>
          <a:p>
            <a:r>
              <a:rPr lang="en-CA" dirty="0"/>
              <a:t>A Mask</a:t>
            </a:r>
            <a:r>
              <a:rPr lang="en-CA" dirty="0" smtClean="0"/>
              <a:t>:</a:t>
            </a:r>
          </a:p>
          <a:p>
            <a:endParaRPr lang="en-CA" dirty="0"/>
          </a:p>
          <a:p>
            <a:pPr marL="342900" indent="-342900">
              <a:buFont typeface="Arial" pitchFamily="34" charset="0"/>
              <a:buChar char="•"/>
            </a:pPr>
            <a:r>
              <a:rPr lang="en-CA" dirty="0" smtClean="0"/>
              <a:t>protects </a:t>
            </a:r>
            <a:r>
              <a:rPr lang="en-CA" dirty="0"/>
              <a:t>the nose and mouth from:</a:t>
            </a:r>
          </a:p>
          <a:p>
            <a:pPr marL="800100" lvl="1" indent="-342900">
              <a:buFont typeface="Wingdings" pitchFamily="2" charset="2"/>
              <a:buChar char="ü"/>
            </a:pPr>
            <a:r>
              <a:rPr lang="en-CA" dirty="0" smtClean="0"/>
              <a:t>splashes </a:t>
            </a:r>
            <a:r>
              <a:rPr lang="en-CA" dirty="0"/>
              <a:t>or sprays of blood, body fluids, secretions or excretions</a:t>
            </a:r>
          </a:p>
          <a:p>
            <a:pPr marL="800100" lvl="1" indent="-342900">
              <a:buFont typeface="Wingdings" pitchFamily="2" charset="2"/>
              <a:buChar char="ü"/>
            </a:pPr>
            <a:r>
              <a:rPr lang="en-CA" dirty="0" smtClean="0"/>
              <a:t>droplets </a:t>
            </a:r>
            <a:r>
              <a:rPr lang="en-CA" dirty="0"/>
              <a:t>from coughing or sneezing clients/patients/residents </a:t>
            </a:r>
          </a:p>
          <a:p>
            <a:pPr marL="342900" indent="-342900">
              <a:buFont typeface="Arial" pitchFamily="34" charset="0"/>
              <a:buChar char="•"/>
            </a:pPr>
            <a:r>
              <a:rPr lang="en-CA" dirty="0" smtClean="0"/>
              <a:t>is </a:t>
            </a:r>
            <a:r>
              <a:rPr lang="en-CA" dirty="0"/>
              <a:t>to be used when within two metres of a coughing client/patient/resident with symptoms of an acute respiratory infection</a:t>
            </a:r>
          </a:p>
        </p:txBody>
      </p:sp>
      <p:sp>
        <p:nvSpPr>
          <p:cNvPr id="5" name="Slide Number Placeholder 4"/>
          <p:cNvSpPr>
            <a:spLocks noGrp="1" noSelect="1" noRot="1" noMove="1" noResize="1" noEditPoints="1" noAdjustHandles="1" noChangeArrowheads="1" noChangeShapeType="1" noTextEdit="1"/>
          </p:cNvSpPr>
          <p:nvPr>
            <p:ph type="sldNum" sz="quarter" idx="12"/>
            <p:custDataLst>
              <p:tags r:id="rId6"/>
            </p:custDataLst>
          </p:nvPr>
        </p:nvSpPr>
        <p:spPr/>
        <p:txBody>
          <a:bodyPr/>
          <a:lstStyle/>
          <a:p>
            <a:fld id="{E3729EFC-03C9-41E6-9415-CCB26363A0EB}" type="slidenum">
              <a:rPr lang="en-US" smtClean="0"/>
              <a:t>41</a:t>
            </a:fld>
            <a:endParaRPr lang="en-US"/>
          </a:p>
        </p:txBody>
      </p:sp>
      <p:pic>
        <p:nvPicPr>
          <p:cNvPr id="8" name="Picture 7"/>
          <p:cNvPicPr>
            <a:picLocks noGrp="1" noSelect="1" noRot="1" noMove="1" noResize="1" noEditPoints="1" noAdjustHandles="1" noChangeArrowheads="1" noChangeShapeType="1"/>
          </p:cNvPicPr>
          <p:nvPr>
            <p:custDataLst>
              <p:tags r:id="rId7"/>
            </p:custDataLst>
          </p:nvPr>
        </p:nvPicPr>
        <p:blipFill>
          <a:blip r:embed="rId1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23536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1" y="-75918"/>
            <a:ext cx="9245223" cy="6933917"/>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2116798" cy="338554"/>
          </a:xfrm>
          <a:prstGeom prst="rect">
            <a:avLst/>
          </a:prstGeom>
          <a:noFill/>
        </p:spPr>
        <p:txBody>
          <a:bodyPr wrap="none" rtlCol="0">
            <a:spAutoFit/>
          </a:bodyPr>
          <a:lstStyle/>
          <a:p>
            <a:r>
              <a:rPr lang="en-US" sz="1600" dirty="0" smtClean="0">
                <a:solidFill>
                  <a:schemeClr val="bg1"/>
                </a:solidFill>
                <a:latin typeface="+mj-lt"/>
              </a:rPr>
              <a:t>MASKS &amp; RESPIRATORS</a:t>
            </a:r>
            <a:endParaRPr lang="en-US" sz="1600" dirty="0">
              <a:solidFill>
                <a:schemeClr val="bg1"/>
              </a:solidFill>
              <a:latin typeface="+mj-lt"/>
            </a:endParaRPr>
          </a:p>
        </p:txBody>
      </p:sp>
      <p:sp>
        <p:nvSpPr>
          <p:cNvPr id="10" name="Rectangle 9"/>
          <p:cNvSpPr>
            <a:spLocks noGrp="1" noSelect="1" noRot="1" noMove="1" noResize="1" noEditPoints="1" noAdjustHandles="1" noChangeArrowheads="1" noChangeShapeType="1" noTextEdit="1"/>
          </p:cNvSpPr>
          <p:nvPr>
            <p:custDataLst>
              <p:tags r:id="rId4"/>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a:spLocks noGrp="1" noSelect="1" noRot="1" noMove="1" noResize="1" noEditPoints="1" noAdjustHandles="1" noChangeArrowheads="1" noChangeShapeType="1" noTextEdit="1"/>
          </p:cNvSpPr>
          <p:nvPr>
            <p:custDataLst>
              <p:tags r:id="rId5"/>
            </p:custDataLst>
          </p:nvPr>
        </p:nvSpPr>
        <p:spPr>
          <a:xfrm>
            <a:off x="5195488" y="1375104"/>
            <a:ext cx="3733800" cy="1831271"/>
          </a:xfrm>
          <a:prstGeom prst="rect">
            <a:avLst/>
          </a:prstGeom>
        </p:spPr>
        <p:txBody>
          <a:bodyPr wrap="square">
            <a:spAutoFit/>
          </a:bodyPr>
          <a:lstStyle/>
          <a:p>
            <a:r>
              <a:rPr lang="en-CA" dirty="0"/>
              <a:t>A Respirator: </a:t>
            </a:r>
            <a:endParaRPr lang="en-CA" dirty="0" smtClean="0"/>
          </a:p>
          <a:p>
            <a:endParaRPr lang="en-CA" dirty="0"/>
          </a:p>
          <a:p>
            <a:pPr marL="342900" indent="-342900">
              <a:spcAft>
                <a:spcPts val="600"/>
              </a:spcAft>
              <a:buFont typeface="Arial" pitchFamily="34" charset="0"/>
              <a:buChar char="•"/>
            </a:pPr>
            <a:r>
              <a:rPr lang="en-CA" dirty="0" smtClean="0"/>
              <a:t>filters </a:t>
            </a:r>
            <a:r>
              <a:rPr lang="en-CA" dirty="0"/>
              <a:t>out small airborne particles </a:t>
            </a:r>
          </a:p>
          <a:p>
            <a:pPr marL="342900" indent="-342900">
              <a:spcAft>
                <a:spcPts val="600"/>
              </a:spcAft>
              <a:buFont typeface="Arial" pitchFamily="34" charset="0"/>
              <a:buChar char="•"/>
            </a:pPr>
            <a:r>
              <a:rPr lang="en-CA" dirty="0" smtClean="0"/>
              <a:t>prevents </a:t>
            </a:r>
            <a:r>
              <a:rPr lang="en-CA" dirty="0"/>
              <a:t>inhalation of airborne </a:t>
            </a:r>
            <a:r>
              <a:rPr lang="en-CA" dirty="0" smtClean="0"/>
              <a:t>infectious agents </a:t>
            </a:r>
            <a:r>
              <a:rPr lang="en-CA" dirty="0"/>
              <a:t>(e.g., tuberculosis)</a:t>
            </a:r>
          </a:p>
        </p:txBody>
      </p:sp>
      <p:sp>
        <p:nvSpPr>
          <p:cNvPr id="5" name="Slide Number Placeholder 4"/>
          <p:cNvSpPr>
            <a:spLocks noGrp="1" noSelect="1" noRot="1" noMove="1" noResize="1" noEditPoints="1" noAdjustHandles="1" noChangeArrowheads="1" noChangeShapeType="1" noTextEdit="1"/>
          </p:cNvSpPr>
          <p:nvPr>
            <p:ph type="sldNum" sz="quarter" idx="12"/>
            <p:custDataLst>
              <p:tags r:id="rId6"/>
            </p:custDataLst>
          </p:nvPr>
        </p:nvSpPr>
        <p:spPr/>
        <p:txBody>
          <a:bodyPr/>
          <a:lstStyle/>
          <a:p>
            <a:fld id="{E3729EFC-03C9-41E6-9415-CCB26363A0EB}" type="slidenum">
              <a:rPr lang="en-US" smtClean="0"/>
              <a:t>42</a:t>
            </a:fld>
            <a:endParaRPr lang="en-US"/>
          </a:p>
        </p:txBody>
      </p:sp>
      <p:pic>
        <p:nvPicPr>
          <p:cNvPr id="8" name="Picture 7"/>
          <p:cNvPicPr>
            <a:picLocks noGrp="1" noSelect="1" noRot="1" noMove="1" noResize="1" noEditPoints="1" noAdjustHandles="1" noChangeArrowheads="1" noChangeShapeType="1"/>
          </p:cNvPicPr>
          <p:nvPr>
            <p:custDataLst>
              <p:tags r:id="rId7"/>
            </p:custDataLst>
          </p:nvPr>
        </p:nvPicPr>
        <p:blipFill>
          <a:blip r:embed="rId12">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00702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rotWithShape="1">
          <a:blip r:embed="rId10" cstate="print">
            <a:extLst>
              <a:ext uri="{BEBA8EAE-BF5A-486C-A8C5-ECC9F3942E4B}">
                <a14:imgProps xmlns:a14="http://schemas.microsoft.com/office/drawing/2010/main">
                  <a14:imgLayer r:embed="rId11">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1133"/>
          <a:stretch/>
        </p:blipFill>
        <p:spPr>
          <a:xfrm>
            <a:off x="-4" y="-75917"/>
            <a:ext cx="9144001" cy="6933634"/>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2">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2116798" cy="338554"/>
          </a:xfrm>
          <a:prstGeom prst="rect">
            <a:avLst/>
          </a:prstGeom>
          <a:noFill/>
        </p:spPr>
        <p:txBody>
          <a:bodyPr wrap="none" rtlCol="0">
            <a:spAutoFit/>
          </a:bodyPr>
          <a:lstStyle/>
          <a:p>
            <a:r>
              <a:rPr lang="en-US" sz="1600" dirty="0" smtClean="0">
                <a:solidFill>
                  <a:schemeClr val="bg1"/>
                </a:solidFill>
                <a:latin typeface="+mj-lt"/>
              </a:rPr>
              <a:t>MASKS &amp; RESPIRATORS</a:t>
            </a:r>
            <a:endParaRPr lang="en-US" sz="1600" dirty="0">
              <a:solidFill>
                <a:schemeClr val="bg1"/>
              </a:solidFill>
              <a:latin typeface="+mj-lt"/>
            </a:endParaRPr>
          </a:p>
        </p:txBody>
      </p:sp>
      <p:sp>
        <p:nvSpPr>
          <p:cNvPr id="10" name="Rectangle 9"/>
          <p:cNvSpPr>
            <a:spLocks noGrp="1" noSelect="1" noRot="1" noMove="1" noResize="1" noEditPoints="1" noAdjustHandles="1" noChangeArrowheads="1" noChangeShapeType="1" noTextEdit="1"/>
          </p:cNvSpPr>
          <p:nvPr>
            <p:custDataLst>
              <p:tags r:id="rId4"/>
            </p:custDataLst>
          </p:nvPr>
        </p:nvSpPr>
        <p:spPr>
          <a:xfrm>
            <a:off x="4980776" y="-75916"/>
            <a:ext cx="4163224" cy="6933634"/>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a:spLocks noGrp="1" noSelect="1" noRot="1" noMove="1" noResize="1" noEditPoints="1" noAdjustHandles="1" noChangeArrowheads="1" noChangeShapeType="1" noTextEdit="1"/>
          </p:cNvSpPr>
          <p:nvPr>
            <p:custDataLst>
              <p:tags r:id="rId5"/>
            </p:custDataLst>
          </p:nvPr>
        </p:nvSpPr>
        <p:spPr>
          <a:xfrm>
            <a:off x="5257800" y="1447800"/>
            <a:ext cx="3657600" cy="2862322"/>
          </a:xfrm>
          <a:prstGeom prst="rect">
            <a:avLst/>
          </a:prstGeom>
        </p:spPr>
        <p:txBody>
          <a:bodyPr wrap="square">
            <a:spAutoFit/>
          </a:bodyPr>
          <a:lstStyle/>
          <a:p>
            <a:r>
              <a:rPr lang="en-CA" dirty="0"/>
              <a:t>Choice of Mask</a:t>
            </a:r>
          </a:p>
          <a:p>
            <a:endParaRPr lang="en-CA" dirty="0"/>
          </a:p>
          <a:p>
            <a:r>
              <a:rPr lang="en-CA" dirty="0"/>
              <a:t>Select a mask</a:t>
            </a:r>
            <a:r>
              <a:rPr lang="en-CA" dirty="0" smtClean="0"/>
              <a:t>:</a:t>
            </a:r>
          </a:p>
          <a:p>
            <a:pPr marL="285750" indent="-285750">
              <a:buFont typeface="Arial" panose="020B0604020202020204" pitchFamily="34" charset="0"/>
              <a:buChar char="•"/>
            </a:pPr>
            <a:r>
              <a:rPr lang="en-US" dirty="0"/>
              <a:t>based on your risk </a:t>
            </a:r>
            <a:r>
              <a:rPr lang="en-US" dirty="0" smtClean="0"/>
              <a:t>assessment</a:t>
            </a:r>
            <a:endParaRPr lang="en-CA" dirty="0"/>
          </a:p>
          <a:p>
            <a:pPr marL="285750" indent="-285750">
              <a:buFont typeface="Arial" panose="020B0604020202020204" pitchFamily="34" charset="0"/>
              <a:buChar char="•"/>
            </a:pPr>
            <a:r>
              <a:rPr lang="en-CA" dirty="0"/>
              <a:t>substantial enough to prevent droplet penetration </a:t>
            </a:r>
          </a:p>
          <a:p>
            <a:pPr marL="285750" indent="-285750">
              <a:buFont typeface="Arial" panose="020B0604020202020204" pitchFamily="34" charset="0"/>
              <a:buChar char="•"/>
            </a:pPr>
            <a:r>
              <a:rPr lang="en-CA" dirty="0"/>
              <a:t>securely covers your nose and mouth</a:t>
            </a:r>
          </a:p>
          <a:p>
            <a:pPr marL="285750" indent="-285750">
              <a:buFont typeface="Arial" panose="020B0604020202020204" pitchFamily="34" charset="0"/>
              <a:buChar char="•"/>
            </a:pPr>
            <a:r>
              <a:rPr lang="en-CA" dirty="0" smtClean="0"/>
              <a:t>that </a:t>
            </a:r>
            <a:r>
              <a:rPr lang="en-CA" dirty="0"/>
              <a:t>can last for the duration of </a:t>
            </a:r>
            <a:r>
              <a:rPr lang="en-CA" dirty="0" smtClean="0"/>
              <a:t>activity</a:t>
            </a:r>
          </a:p>
        </p:txBody>
      </p:sp>
      <p:sp>
        <p:nvSpPr>
          <p:cNvPr id="5" name="Slide Number Placeholder 4"/>
          <p:cNvSpPr>
            <a:spLocks noGrp="1" noSelect="1" noRot="1" noMove="1" noResize="1" noEditPoints="1" noAdjustHandles="1" noChangeArrowheads="1" noChangeShapeType="1" noTextEdit="1"/>
          </p:cNvSpPr>
          <p:nvPr>
            <p:ph type="sldNum" sz="quarter" idx="12"/>
            <p:custDataLst>
              <p:tags r:id="rId6"/>
            </p:custDataLst>
          </p:nvPr>
        </p:nvSpPr>
        <p:spPr/>
        <p:txBody>
          <a:bodyPr/>
          <a:lstStyle/>
          <a:p>
            <a:fld id="{E3729EFC-03C9-41E6-9415-CCB26363A0EB}" type="slidenum">
              <a:rPr lang="en-US" smtClean="0"/>
              <a:t>43</a:t>
            </a:fld>
            <a:endParaRPr lang="en-US"/>
          </a:p>
        </p:txBody>
      </p:sp>
      <p:pic>
        <p:nvPicPr>
          <p:cNvPr id="8" name="Picture 7"/>
          <p:cNvPicPr>
            <a:picLocks noGrp="1" noSelect="1" noRot="1" noMove="1" noResize="1" noEditPoints="1" noAdjustHandles="1" noChangeArrowheads="1" noChangeShapeType="1"/>
          </p:cNvPicPr>
          <p:nvPr>
            <p:custDataLst>
              <p:tags r:id="rId7"/>
            </p:custDataLst>
          </p:nvPr>
        </p:nvPicPr>
        <p:blipFill>
          <a:blip r:embed="rId1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292596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rotWithShape="1">
          <a:blip r:embed="rId10">
            <a:extLst>
              <a:ext uri="{28A0092B-C50C-407E-A947-70E740481C1C}">
                <a14:useLocalDpi xmlns:a14="http://schemas.microsoft.com/office/drawing/2010/main" val="0"/>
              </a:ext>
            </a:extLst>
          </a:blip>
          <a:srcRect r="11068"/>
          <a:stretch/>
        </p:blipFill>
        <p:spPr>
          <a:xfrm>
            <a:off x="-1" y="0"/>
            <a:ext cx="9144001" cy="6858000"/>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2116798" cy="338554"/>
          </a:xfrm>
          <a:prstGeom prst="rect">
            <a:avLst/>
          </a:prstGeom>
          <a:noFill/>
        </p:spPr>
        <p:txBody>
          <a:bodyPr wrap="none" rtlCol="0">
            <a:spAutoFit/>
          </a:bodyPr>
          <a:lstStyle/>
          <a:p>
            <a:r>
              <a:rPr lang="en-US" sz="1600" dirty="0" smtClean="0">
                <a:solidFill>
                  <a:schemeClr val="bg1"/>
                </a:solidFill>
                <a:latin typeface="+mj-lt"/>
              </a:rPr>
              <a:t>MASKS &amp; RESPIRATORS</a:t>
            </a:r>
            <a:endParaRPr lang="en-US" sz="1600" dirty="0">
              <a:solidFill>
                <a:schemeClr val="bg1"/>
              </a:solidFill>
              <a:latin typeface="+mj-lt"/>
            </a:endParaRPr>
          </a:p>
        </p:txBody>
      </p:sp>
      <p:sp>
        <p:nvSpPr>
          <p:cNvPr id="10" name="Rectangle 9"/>
          <p:cNvSpPr>
            <a:spLocks noGrp="1" noSelect="1" noRot="1" noMove="1" noResize="1" noEditPoints="1" noAdjustHandles="1" noChangeArrowheads="1" noChangeShapeType="1" noTextEdit="1"/>
          </p:cNvSpPr>
          <p:nvPr>
            <p:custDataLst>
              <p:tags r:id="rId4"/>
            </p:custDataLst>
          </p:nvPr>
        </p:nvSpPr>
        <p:spPr>
          <a:xfrm>
            <a:off x="5105400" y="0"/>
            <a:ext cx="4038600"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noSelect="1" noRot="1" noMove="1" noResize="1" noEditPoints="1" noAdjustHandles="1" noChangeArrowheads="1" noChangeShapeType="1" noTextEdit="1"/>
          </p:cNvSpPr>
          <p:nvPr>
            <p:custDataLst>
              <p:tags r:id="rId5"/>
            </p:custDataLst>
          </p:nvPr>
        </p:nvSpPr>
        <p:spPr>
          <a:xfrm>
            <a:off x="5295900" y="1041308"/>
            <a:ext cx="3771900" cy="3924151"/>
          </a:xfrm>
          <a:prstGeom prst="rect">
            <a:avLst/>
          </a:prstGeom>
        </p:spPr>
        <p:txBody>
          <a:bodyPr wrap="square">
            <a:spAutoFit/>
          </a:bodyPr>
          <a:lstStyle/>
          <a:p>
            <a:r>
              <a:rPr lang="en-CA" dirty="0"/>
              <a:t>Masks for Clients/Patients/Residents </a:t>
            </a:r>
          </a:p>
          <a:p>
            <a:endParaRPr lang="en-CA" dirty="0"/>
          </a:p>
          <a:p>
            <a:r>
              <a:rPr lang="en-CA" dirty="0"/>
              <a:t>Clients/patients/residents with a new acute respiratory illness who are coughing should wear a mask (if tolerated):</a:t>
            </a:r>
          </a:p>
          <a:p>
            <a:pPr marL="342900" indent="-342900">
              <a:spcAft>
                <a:spcPts val="600"/>
              </a:spcAft>
              <a:buFont typeface="Arial" pitchFamily="34" charset="0"/>
              <a:buChar char="•"/>
            </a:pPr>
            <a:r>
              <a:rPr lang="en-CA" dirty="0" smtClean="0"/>
              <a:t>when </a:t>
            </a:r>
            <a:r>
              <a:rPr lang="en-CA" dirty="0"/>
              <a:t>they leave their room</a:t>
            </a:r>
          </a:p>
          <a:p>
            <a:pPr marL="342900" indent="-342900">
              <a:spcAft>
                <a:spcPts val="600"/>
              </a:spcAft>
              <a:buFont typeface="Arial" pitchFamily="34" charset="0"/>
              <a:buChar char="•"/>
            </a:pPr>
            <a:r>
              <a:rPr lang="en-CA" dirty="0" smtClean="0"/>
              <a:t>in </a:t>
            </a:r>
            <a:r>
              <a:rPr lang="en-CA" dirty="0"/>
              <a:t>ambulatory clinics and doctors’ offices </a:t>
            </a:r>
          </a:p>
          <a:p>
            <a:pPr marL="342900" indent="-342900">
              <a:spcAft>
                <a:spcPts val="600"/>
              </a:spcAft>
              <a:buFont typeface="Arial" pitchFamily="34" charset="0"/>
              <a:buChar char="•"/>
            </a:pPr>
            <a:r>
              <a:rPr lang="en-CA" dirty="0" smtClean="0"/>
              <a:t>in </a:t>
            </a:r>
            <a:r>
              <a:rPr lang="en-CA" dirty="0"/>
              <a:t>ambulances</a:t>
            </a:r>
          </a:p>
          <a:p>
            <a:endParaRPr lang="en-CA" dirty="0"/>
          </a:p>
          <a:p>
            <a:r>
              <a:rPr lang="en-CA" dirty="0"/>
              <a:t>Clients/patients/residents should </a:t>
            </a:r>
            <a:r>
              <a:rPr lang="en-CA" u="sng" dirty="0"/>
              <a:t>never</a:t>
            </a:r>
            <a:r>
              <a:rPr lang="en-CA" dirty="0"/>
              <a:t> wear an N95 respirator.</a:t>
            </a:r>
          </a:p>
        </p:txBody>
      </p:sp>
      <p:sp>
        <p:nvSpPr>
          <p:cNvPr id="5" name="Slide Number Placeholder 4"/>
          <p:cNvSpPr>
            <a:spLocks noGrp="1" noSelect="1" noRot="1" noMove="1" noResize="1" noEditPoints="1" noAdjustHandles="1" noChangeArrowheads="1" noChangeShapeType="1" noTextEdit="1"/>
          </p:cNvSpPr>
          <p:nvPr>
            <p:ph type="sldNum" sz="quarter" idx="12"/>
            <p:custDataLst>
              <p:tags r:id="rId6"/>
            </p:custDataLst>
          </p:nvPr>
        </p:nvSpPr>
        <p:spPr/>
        <p:txBody>
          <a:bodyPr/>
          <a:lstStyle/>
          <a:p>
            <a:fld id="{E3729EFC-03C9-41E6-9415-CCB26363A0EB}" type="slidenum">
              <a:rPr lang="en-US" smtClean="0"/>
              <a:t>44</a:t>
            </a:fld>
            <a:endParaRPr lang="en-US"/>
          </a:p>
        </p:txBody>
      </p:sp>
      <p:pic>
        <p:nvPicPr>
          <p:cNvPr id="8" name="Picture 7"/>
          <p:cNvPicPr>
            <a:picLocks noGrp="1" noSelect="1" noRot="1" noMove="1" noResize="1" noEditPoints="1" noAdjustHandles="1" noChangeArrowheads="1" noChangeShapeType="1"/>
          </p:cNvPicPr>
          <p:nvPr>
            <p:custDataLst>
              <p:tags r:id="rId7"/>
            </p:custDataLst>
          </p:nvPr>
        </p:nvPicPr>
        <p:blipFill>
          <a:blip r:embed="rId12">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426546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rotWithShape="1">
          <a:blip r:embed="rId22" cstate="print">
            <a:extLst>
              <a:ext uri="{BEBA8EAE-BF5A-486C-A8C5-ECC9F3942E4B}">
                <a14:imgProps xmlns:a14="http://schemas.microsoft.com/office/drawing/2010/main">
                  <a14:imgLayer r:embed="rId2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1133"/>
          <a:stretch/>
        </p:blipFill>
        <p:spPr>
          <a:xfrm>
            <a:off x="-4" y="-75917"/>
            <a:ext cx="9144001" cy="6933634"/>
          </a:xfrm>
          <a:prstGeom prst="rect">
            <a:avLst/>
          </a:prstGeom>
        </p:spPr>
      </p:pic>
      <p:sp>
        <p:nvSpPr>
          <p:cNvPr id="13" name="Rectangle 12"/>
          <p:cNvSpPr>
            <a:spLocks noGrp="1" noSelect="1" noRot="1" noMove="1" noResize="1" noEditPoints="1" noAdjustHandles="1" noChangeArrowheads="1" noChangeShapeType="1" noTextEdit="1"/>
          </p:cNvSpPr>
          <p:nvPr>
            <p:custDataLst>
              <p:tags r:id="rId2"/>
            </p:custDataLst>
          </p:nvPr>
        </p:nvSpPr>
        <p:spPr>
          <a:xfrm>
            <a:off x="4038600" y="941369"/>
            <a:ext cx="4114800" cy="1725631"/>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Grp="1" noSelect="1" noRot="1" noMove="1" noResize="1" noEditPoints="1" noAdjustHandles="1" noChangeArrowheads="1" noChangeShapeType="1" noTextEdit="1"/>
          </p:cNvSpPr>
          <p:nvPr>
            <p:custDataLst>
              <p:tags r:id="rId3"/>
            </p:custDataLst>
          </p:nvPr>
        </p:nvSpPr>
        <p:spPr>
          <a:xfrm>
            <a:off x="4495800" y="4954623"/>
            <a:ext cx="2286000" cy="130813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Select="1" noRot="1" noMove="1" noResize="1" noEditPoints="1" noAdjustHandles="1" noChangeArrowheads="1" noChangeShapeType="1" noTextEdit="1"/>
          </p:cNvSpPr>
          <p:nvPr>
            <p:custDataLst>
              <p:tags r:id="rId4"/>
            </p:custDataLst>
          </p:nvPr>
        </p:nvSpPr>
        <p:spPr>
          <a:xfrm>
            <a:off x="2362200" y="3200400"/>
            <a:ext cx="2278572" cy="130813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Grp="1" noSelect="1" noRot="1" noMove="1" noResize="1" noEditPoints="1" noAdjustHandles="1" noChangeArrowheads="1" noChangeShapeType="1"/>
          </p:cNvPicPr>
          <p:nvPr>
            <p:custDataLst>
              <p:tags r:id="rId5"/>
            </p:custDataLst>
          </p:nvPr>
        </p:nvPicPr>
        <p:blipFill>
          <a:blip r:embed="rId24">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6"/>
            </p:custDataLst>
          </p:nvPr>
        </p:nvSpPr>
        <p:spPr>
          <a:xfrm>
            <a:off x="0" y="488388"/>
            <a:ext cx="2116798" cy="338554"/>
          </a:xfrm>
          <a:prstGeom prst="rect">
            <a:avLst/>
          </a:prstGeom>
          <a:noFill/>
        </p:spPr>
        <p:txBody>
          <a:bodyPr wrap="none" rtlCol="0">
            <a:spAutoFit/>
          </a:bodyPr>
          <a:lstStyle/>
          <a:p>
            <a:r>
              <a:rPr lang="en-US" sz="1600" dirty="0" smtClean="0">
                <a:solidFill>
                  <a:schemeClr val="bg1"/>
                </a:solidFill>
                <a:latin typeface="+mj-lt"/>
              </a:rPr>
              <a:t>MASKS &amp; RESPIRATORS</a:t>
            </a:r>
            <a:endParaRPr lang="en-US" sz="1600" dirty="0">
              <a:solidFill>
                <a:schemeClr val="bg1"/>
              </a:solidFill>
              <a:latin typeface="+mj-lt"/>
            </a:endParaRPr>
          </a:p>
        </p:txBody>
      </p:sp>
      <p:sp>
        <p:nvSpPr>
          <p:cNvPr id="7" name="Rectangle 6"/>
          <p:cNvSpPr>
            <a:spLocks noGrp="1" noSelect="1" noRot="1" noMove="1" noResize="1" noEditPoints="1" noAdjustHandles="1" noChangeArrowheads="1" noChangeShapeType="1" noTextEdit="1"/>
          </p:cNvSpPr>
          <p:nvPr>
            <p:custDataLst>
              <p:tags r:id="rId7"/>
            </p:custDataLst>
          </p:nvPr>
        </p:nvSpPr>
        <p:spPr>
          <a:xfrm>
            <a:off x="-1" y="1219200"/>
            <a:ext cx="2819401" cy="533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Grp="1" noSelect="1" noRot="1" noMove="1" noResize="1" noEditPoints="1" noAdjustHandles="1" noChangeArrowheads="1" noChangeShapeType="1"/>
          </p:cNvPicPr>
          <p:nvPr>
            <p:custDataLst>
              <p:tags r:id="rId8"/>
            </p:custDataLst>
          </p:nvPr>
        </p:nvPicPr>
        <p:blipFill>
          <a:blip r:embed="rId25">
            <a:extLst>
              <a:ext uri="{28A0092B-C50C-407E-A947-70E740481C1C}">
                <a14:useLocalDpi xmlns:a14="http://schemas.microsoft.com/office/drawing/2010/main" val="0"/>
              </a:ext>
            </a:extLst>
          </a:blip>
          <a:stretch>
            <a:fillRect/>
          </a:stretch>
        </p:blipFill>
        <p:spPr>
          <a:xfrm>
            <a:off x="228600" y="2667000"/>
            <a:ext cx="2428875" cy="2428875"/>
          </a:xfrm>
          <a:prstGeom prst="rect">
            <a:avLst/>
          </a:prstGeom>
        </p:spPr>
      </p:pic>
      <p:pic>
        <p:nvPicPr>
          <p:cNvPr id="5" name="Picture 4"/>
          <p:cNvPicPr>
            <a:picLocks noGrp="1" noSelect="1" noRot="1" noMove="1" noResize="1" noEditPoints="1" noAdjustHandles="1" noChangeArrowheads="1" noChangeShapeType="1"/>
          </p:cNvPicPr>
          <p:nvPr>
            <p:custDataLst>
              <p:tags r:id="rId9"/>
            </p:custDataLst>
          </p:nvPr>
        </p:nvPicPr>
        <p:blipFill>
          <a:blip r:embed="rId26">
            <a:extLst>
              <a:ext uri="{28A0092B-C50C-407E-A947-70E740481C1C}">
                <a14:useLocalDpi xmlns:a14="http://schemas.microsoft.com/office/drawing/2010/main" val="0"/>
              </a:ext>
            </a:extLst>
          </a:blip>
          <a:stretch>
            <a:fillRect/>
          </a:stretch>
        </p:blipFill>
        <p:spPr>
          <a:xfrm>
            <a:off x="6354885" y="385762"/>
            <a:ext cx="2428875" cy="2428875"/>
          </a:xfrm>
          <a:prstGeom prst="rect">
            <a:avLst/>
          </a:prstGeom>
        </p:spPr>
      </p:pic>
      <p:pic>
        <p:nvPicPr>
          <p:cNvPr id="12" name="Picture 11"/>
          <p:cNvPicPr>
            <a:picLocks noGrp="1" noSelect="1" noRot="1" noMove="1" noResize="1" noEditPoints="1" noAdjustHandles="1" noChangeArrowheads="1" noChangeShapeType="1"/>
          </p:cNvPicPr>
          <p:nvPr>
            <p:custDataLst>
              <p:tags r:id="rId10"/>
            </p:custDataLst>
          </p:nvPr>
        </p:nvPicPr>
        <p:blipFill>
          <a:blip r:embed="rId27">
            <a:extLst>
              <a:ext uri="{28A0092B-C50C-407E-A947-70E740481C1C}">
                <a14:useLocalDpi xmlns:a14="http://schemas.microsoft.com/office/drawing/2010/main" val="0"/>
              </a:ext>
            </a:extLst>
          </a:blip>
          <a:stretch>
            <a:fillRect/>
          </a:stretch>
        </p:blipFill>
        <p:spPr>
          <a:xfrm>
            <a:off x="6451809" y="4276725"/>
            <a:ext cx="2428875" cy="2428875"/>
          </a:xfrm>
          <a:prstGeom prst="rect">
            <a:avLst/>
          </a:prstGeom>
        </p:spPr>
      </p:pic>
      <p:pic>
        <p:nvPicPr>
          <p:cNvPr id="8" name="Picture 7"/>
          <p:cNvPicPr>
            <a:picLocks noGrp="1" noSelect="1" noRot="1" noMove="1" noResize="1" noEditPoints="1" noAdjustHandles="1" noChangeArrowheads="1" noChangeShapeType="1"/>
          </p:cNvPicPr>
          <p:nvPr>
            <p:custDataLst>
              <p:tags r:id="rId11"/>
            </p:custDataLst>
          </p:nvPr>
        </p:nvPicPr>
        <p:blipFill>
          <a:blip r:embed="rId28">
            <a:extLst>
              <a:ext uri="{28A0092B-C50C-407E-A947-70E740481C1C}">
                <a14:useLocalDpi xmlns:a14="http://schemas.microsoft.com/office/drawing/2010/main" val="0"/>
              </a:ext>
            </a:extLst>
          </a:blip>
          <a:stretch>
            <a:fillRect/>
          </a:stretch>
        </p:blipFill>
        <p:spPr>
          <a:xfrm>
            <a:off x="2251176" y="3016273"/>
            <a:ext cx="355556" cy="368254"/>
          </a:xfrm>
          <a:prstGeom prst="rect">
            <a:avLst/>
          </a:prstGeom>
        </p:spPr>
      </p:pic>
      <p:pic>
        <p:nvPicPr>
          <p:cNvPr id="9" name="Picture 8"/>
          <p:cNvPicPr>
            <a:picLocks noGrp="1" noSelect="1" noRot="1" noMove="1" noResize="1" noEditPoints="1" noAdjustHandles="1" noChangeArrowheads="1" noChangeShapeType="1"/>
          </p:cNvPicPr>
          <p:nvPr>
            <p:custDataLst>
              <p:tags r:id="rId12"/>
            </p:custDataLst>
          </p:nvPr>
        </p:nvPicPr>
        <p:blipFill>
          <a:blip r:embed="rId29">
            <a:extLst>
              <a:ext uri="{28A0092B-C50C-407E-A947-70E740481C1C}">
                <a14:useLocalDpi xmlns:a14="http://schemas.microsoft.com/office/drawing/2010/main" val="0"/>
              </a:ext>
            </a:extLst>
          </a:blip>
          <a:stretch>
            <a:fillRect/>
          </a:stretch>
        </p:blipFill>
        <p:spPr>
          <a:xfrm>
            <a:off x="6400800" y="763591"/>
            <a:ext cx="368254" cy="355556"/>
          </a:xfrm>
          <a:prstGeom prst="rect">
            <a:avLst/>
          </a:prstGeom>
        </p:spPr>
      </p:pic>
      <p:pic>
        <p:nvPicPr>
          <p:cNvPr id="11" name="Picture 10"/>
          <p:cNvPicPr>
            <a:picLocks noGrp="1" noSelect="1" noRot="1" noMove="1" noResize="1" noEditPoints="1" noAdjustHandles="1" noChangeArrowheads="1" noChangeShapeType="1"/>
          </p:cNvPicPr>
          <p:nvPr>
            <p:custDataLst>
              <p:tags r:id="rId13"/>
            </p:custDataLst>
          </p:nvPr>
        </p:nvPicPr>
        <p:blipFill>
          <a:blip r:embed="rId30">
            <a:extLst>
              <a:ext uri="{28A0092B-C50C-407E-A947-70E740481C1C}">
                <a14:useLocalDpi xmlns:a14="http://schemas.microsoft.com/office/drawing/2010/main" val="0"/>
              </a:ext>
            </a:extLst>
          </a:blip>
          <a:stretch>
            <a:fillRect/>
          </a:stretch>
        </p:blipFill>
        <p:spPr>
          <a:xfrm>
            <a:off x="6451809" y="4737146"/>
            <a:ext cx="355556" cy="368254"/>
          </a:xfrm>
          <a:prstGeom prst="rect">
            <a:avLst/>
          </a:prstGeom>
        </p:spPr>
      </p:pic>
      <p:sp>
        <p:nvSpPr>
          <p:cNvPr id="10" name="Rectangle 9"/>
          <p:cNvSpPr>
            <a:spLocks noGrp="1" noSelect="1" noRot="1" noMove="1" noResize="1" noEditPoints="1" noAdjustHandles="1" noChangeArrowheads="1" noChangeShapeType="1" noTextEdit="1"/>
          </p:cNvSpPr>
          <p:nvPr>
            <p:custDataLst>
              <p:tags r:id="rId14"/>
            </p:custDataLst>
          </p:nvPr>
        </p:nvSpPr>
        <p:spPr>
          <a:xfrm>
            <a:off x="56987" y="1277034"/>
            <a:ext cx="2838613" cy="369332"/>
          </a:xfrm>
          <a:prstGeom prst="rect">
            <a:avLst/>
          </a:prstGeom>
        </p:spPr>
        <p:txBody>
          <a:bodyPr wrap="square">
            <a:spAutoFit/>
          </a:bodyPr>
          <a:lstStyle/>
          <a:p>
            <a:r>
              <a:rPr lang="en-CA" dirty="0">
                <a:solidFill>
                  <a:schemeClr val="bg1"/>
                </a:solidFill>
              </a:rPr>
              <a:t>Appropriate Uses of Masks</a:t>
            </a:r>
          </a:p>
        </p:txBody>
      </p:sp>
      <p:sp>
        <p:nvSpPr>
          <p:cNvPr id="16" name="Rectangle 15"/>
          <p:cNvSpPr>
            <a:spLocks noGrp="1" noSelect="1" noRot="1" noMove="1" noResize="1" noEditPoints="1" noAdjustHandles="1" noChangeArrowheads="1" noChangeShapeType="1" noTextEdit="1"/>
          </p:cNvSpPr>
          <p:nvPr>
            <p:custDataLst>
              <p:tags r:id="rId15"/>
            </p:custDataLst>
          </p:nvPr>
        </p:nvSpPr>
        <p:spPr>
          <a:xfrm>
            <a:off x="2724150" y="3273739"/>
            <a:ext cx="1752600" cy="923330"/>
          </a:xfrm>
          <a:prstGeom prst="rect">
            <a:avLst/>
          </a:prstGeom>
        </p:spPr>
        <p:txBody>
          <a:bodyPr wrap="square">
            <a:spAutoFit/>
          </a:bodyPr>
          <a:lstStyle/>
          <a:p>
            <a:r>
              <a:rPr lang="en-CA" dirty="0" smtClean="0"/>
              <a:t>Always </a:t>
            </a:r>
            <a:r>
              <a:rPr lang="en-CA" dirty="0"/>
              <a:t>wear a mask that fits your </a:t>
            </a:r>
            <a:r>
              <a:rPr lang="en-CA" dirty="0" smtClean="0"/>
              <a:t>face.</a:t>
            </a:r>
            <a:endParaRPr lang="en-CA" dirty="0"/>
          </a:p>
        </p:txBody>
      </p:sp>
      <p:sp>
        <p:nvSpPr>
          <p:cNvPr id="17" name="Rectangle 16"/>
          <p:cNvSpPr>
            <a:spLocks noGrp="1" noSelect="1" noRot="1" noMove="1" noResize="1" noEditPoints="1" noAdjustHandles="1" noChangeArrowheads="1" noChangeShapeType="1" noTextEdit="1"/>
          </p:cNvSpPr>
          <p:nvPr>
            <p:custDataLst>
              <p:tags r:id="rId16"/>
            </p:custDataLst>
          </p:nvPr>
        </p:nvSpPr>
        <p:spPr>
          <a:xfrm>
            <a:off x="4114800" y="1065074"/>
            <a:ext cx="2356059" cy="1477328"/>
          </a:xfrm>
          <a:prstGeom prst="rect">
            <a:avLst/>
          </a:prstGeom>
        </p:spPr>
        <p:txBody>
          <a:bodyPr wrap="square">
            <a:spAutoFit/>
          </a:bodyPr>
          <a:lstStyle/>
          <a:p>
            <a:r>
              <a:rPr lang="en-CA" dirty="0" smtClean="0"/>
              <a:t>Always </a:t>
            </a:r>
            <a:r>
              <a:rPr lang="en-CA" dirty="0"/>
              <a:t>remove a mask immediately after the task for which it was used and discard into the </a:t>
            </a:r>
            <a:r>
              <a:rPr lang="en-CA" dirty="0" smtClean="0"/>
              <a:t>garbage.</a:t>
            </a:r>
            <a:endParaRPr lang="en-CA" dirty="0"/>
          </a:p>
        </p:txBody>
      </p:sp>
      <p:sp>
        <p:nvSpPr>
          <p:cNvPr id="18" name="Rectangle 17"/>
          <p:cNvSpPr>
            <a:spLocks noGrp="1" noSelect="1" noRot="1" noMove="1" noResize="1" noEditPoints="1" noAdjustHandles="1" noChangeArrowheads="1" noChangeShapeType="1" noTextEdit="1"/>
          </p:cNvSpPr>
          <p:nvPr>
            <p:custDataLst>
              <p:tags r:id="rId17"/>
            </p:custDataLst>
          </p:nvPr>
        </p:nvSpPr>
        <p:spPr>
          <a:xfrm>
            <a:off x="4659822" y="5078580"/>
            <a:ext cx="1721928" cy="923330"/>
          </a:xfrm>
          <a:prstGeom prst="rect">
            <a:avLst/>
          </a:prstGeom>
        </p:spPr>
        <p:txBody>
          <a:bodyPr wrap="square">
            <a:spAutoFit/>
          </a:bodyPr>
          <a:lstStyle/>
          <a:p>
            <a:r>
              <a:rPr lang="en-CA" dirty="0" smtClean="0"/>
              <a:t>Always </a:t>
            </a:r>
            <a:r>
              <a:rPr lang="en-CA" dirty="0"/>
              <a:t>discard a mask after you use it. </a:t>
            </a:r>
          </a:p>
        </p:txBody>
      </p:sp>
      <p:sp>
        <p:nvSpPr>
          <p:cNvPr id="19" name="Slide Number Placeholder 18"/>
          <p:cNvSpPr>
            <a:spLocks noGrp="1" noSelect="1" noRot="1" noMove="1" noResize="1" noEditPoints="1" noAdjustHandles="1" noChangeArrowheads="1" noChangeShapeType="1" noTextEdit="1"/>
          </p:cNvSpPr>
          <p:nvPr>
            <p:ph type="sldNum" sz="quarter" idx="12"/>
            <p:custDataLst>
              <p:tags r:id="rId18"/>
            </p:custDataLst>
          </p:nvPr>
        </p:nvSpPr>
        <p:spPr/>
        <p:txBody>
          <a:bodyPr/>
          <a:lstStyle/>
          <a:p>
            <a:fld id="{E3729EFC-03C9-41E6-9415-CCB26363A0EB}" type="slidenum">
              <a:rPr lang="en-US" smtClean="0"/>
              <a:t>45</a:t>
            </a:fld>
            <a:endParaRPr lang="en-US"/>
          </a:p>
        </p:txBody>
      </p:sp>
      <p:pic>
        <p:nvPicPr>
          <p:cNvPr id="20" name="Picture 19"/>
          <p:cNvPicPr>
            <a:picLocks noGrp="1" noSelect="1" noRot="1" noMove="1" noResize="1" noEditPoints="1" noAdjustHandles="1" noChangeArrowheads="1" noChangeShapeType="1"/>
          </p:cNvPicPr>
          <p:nvPr>
            <p:custDataLst>
              <p:tags r:id="rId19"/>
            </p:custDataLst>
          </p:nvPr>
        </p:nvPicPr>
        <p:blipFill>
          <a:blip r:embed="rId31">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3460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rotWithShape="1">
          <a:blip r:embed="rId25" cstate="print">
            <a:extLst>
              <a:ext uri="{BEBA8EAE-BF5A-486C-A8C5-ECC9F3942E4B}">
                <a14:imgProps xmlns:a14="http://schemas.microsoft.com/office/drawing/2010/main">
                  <a14:imgLayer r:embed="rId2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1133"/>
          <a:stretch/>
        </p:blipFill>
        <p:spPr>
          <a:xfrm>
            <a:off x="-4" y="-75917"/>
            <a:ext cx="9144001" cy="6933634"/>
          </a:xfrm>
          <a:prstGeom prst="rect">
            <a:avLst/>
          </a:prstGeom>
        </p:spPr>
      </p:pic>
      <p:sp>
        <p:nvSpPr>
          <p:cNvPr id="13" name="Rectangle 12"/>
          <p:cNvSpPr>
            <a:spLocks noGrp="1" noSelect="1" noRot="1" noMove="1" noResize="1" noEditPoints="1" noAdjustHandles="1" noChangeArrowheads="1" noChangeShapeType="1" noTextEdit="1"/>
          </p:cNvSpPr>
          <p:nvPr>
            <p:custDataLst>
              <p:tags r:id="rId2"/>
            </p:custDataLst>
          </p:nvPr>
        </p:nvSpPr>
        <p:spPr>
          <a:xfrm>
            <a:off x="4191000" y="941369"/>
            <a:ext cx="2371725" cy="1573231"/>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Grp="1" noSelect="1" noRot="1" noMove="1" noResize="1" noEditPoints="1" noAdjustHandles="1" noChangeArrowheads="1" noChangeShapeType="1" noTextEdit="1"/>
          </p:cNvSpPr>
          <p:nvPr>
            <p:custDataLst>
              <p:tags r:id="rId3"/>
            </p:custDataLst>
          </p:nvPr>
        </p:nvSpPr>
        <p:spPr>
          <a:xfrm>
            <a:off x="4495800" y="4954623"/>
            <a:ext cx="2286000" cy="114137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Select="1" noRot="1" noMove="1" noResize="1" noEditPoints="1" noAdjustHandles="1" noChangeArrowheads="1" noChangeShapeType="1" noTextEdit="1"/>
          </p:cNvSpPr>
          <p:nvPr>
            <p:custDataLst>
              <p:tags r:id="rId4"/>
            </p:custDataLst>
          </p:nvPr>
        </p:nvSpPr>
        <p:spPr>
          <a:xfrm>
            <a:off x="2362200" y="3200400"/>
            <a:ext cx="2278572" cy="130813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Grp="1" noSelect="1" noRot="1" noMove="1" noResize="1" noEditPoints="1" noAdjustHandles="1" noChangeArrowheads="1" noChangeShapeType="1"/>
          </p:cNvPicPr>
          <p:nvPr>
            <p:custDataLst>
              <p:tags r:id="rId5"/>
            </p:custDataLst>
          </p:nvPr>
        </p:nvPicPr>
        <p:blipFill>
          <a:blip r:embed="rId27">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6"/>
            </p:custDataLst>
          </p:nvPr>
        </p:nvSpPr>
        <p:spPr>
          <a:xfrm>
            <a:off x="0" y="488388"/>
            <a:ext cx="2116798" cy="338554"/>
          </a:xfrm>
          <a:prstGeom prst="rect">
            <a:avLst/>
          </a:prstGeom>
          <a:noFill/>
        </p:spPr>
        <p:txBody>
          <a:bodyPr wrap="none" rtlCol="0">
            <a:spAutoFit/>
          </a:bodyPr>
          <a:lstStyle/>
          <a:p>
            <a:r>
              <a:rPr lang="en-US" sz="1600" dirty="0" smtClean="0">
                <a:solidFill>
                  <a:schemeClr val="bg1"/>
                </a:solidFill>
                <a:latin typeface="+mj-lt"/>
              </a:rPr>
              <a:t>MASKS &amp; RESPIRATORS</a:t>
            </a:r>
            <a:endParaRPr lang="en-US" sz="1600" dirty="0">
              <a:solidFill>
                <a:schemeClr val="bg1"/>
              </a:solidFill>
              <a:latin typeface="+mj-lt"/>
            </a:endParaRPr>
          </a:p>
        </p:txBody>
      </p:sp>
      <p:sp>
        <p:nvSpPr>
          <p:cNvPr id="7" name="Rectangle 6"/>
          <p:cNvSpPr>
            <a:spLocks noGrp="1" noSelect="1" noRot="1" noMove="1" noResize="1" noEditPoints="1" noAdjustHandles="1" noChangeArrowheads="1" noChangeShapeType="1" noTextEdit="1"/>
          </p:cNvSpPr>
          <p:nvPr>
            <p:custDataLst>
              <p:tags r:id="rId7"/>
            </p:custDataLst>
          </p:nvPr>
        </p:nvSpPr>
        <p:spPr>
          <a:xfrm>
            <a:off x="-1" y="1219200"/>
            <a:ext cx="2438401" cy="7620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Grp="1" noSelect="1" noRot="1" noMove="1" noResize="1" noEditPoints="1" noAdjustHandles="1" noChangeArrowheads="1" noChangeShapeType="1"/>
          </p:cNvPicPr>
          <p:nvPr>
            <p:custDataLst>
              <p:tags r:id="rId8"/>
            </p:custDataLst>
          </p:nvPr>
        </p:nvPicPr>
        <p:blipFill>
          <a:blip r:embed="rId28">
            <a:extLst>
              <a:ext uri="{28A0092B-C50C-407E-A947-70E740481C1C}">
                <a14:useLocalDpi xmlns:a14="http://schemas.microsoft.com/office/drawing/2010/main" val="0"/>
              </a:ext>
            </a:extLst>
          </a:blip>
          <a:stretch>
            <a:fillRect/>
          </a:stretch>
        </p:blipFill>
        <p:spPr>
          <a:xfrm>
            <a:off x="6248400" y="587398"/>
            <a:ext cx="2428875" cy="2428875"/>
          </a:xfrm>
          <a:prstGeom prst="rect">
            <a:avLst/>
          </a:prstGeom>
        </p:spPr>
      </p:pic>
      <p:pic>
        <p:nvPicPr>
          <p:cNvPr id="16" name="Picture 15"/>
          <p:cNvPicPr>
            <a:picLocks noGrp="1" noSelect="1" noRot="1" noMove="1" noResize="1" noEditPoints="1" noAdjustHandles="1" noChangeArrowheads="1" noChangeShapeType="1"/>
          </p:cNvPicPr>
          <p:nvPr>
            <p:custDataLst>
              <p:tags r:id="rId9"/>
            </p:custDataLst>
          </p:nvPr>
        </p:nvPicPr>
        <p:blipFill>
          <a:blip r:embed="rId29">
            <a:extLst>
              <a:ext uri="{28A0092B-C50C-407E-A947-70E740481C1C}">
                <a14:useLocalDpi xmlns:a14="http://schemas.microsoft.com/office/drawing/2010/main" val="0"/>
              </a:ext>
            </a:extLst>
          </a:blip>
          <a:stretch>
            <a:fillRect/>
          </a:stretch>
        </p:blipFill>
        <p:spPr>
          <a:xfrm>
            <a:off x="6421582" y="4267200"/>
            <a:ext cx="2428875" cy="2428875"/>
          </a:xfrm>
          <a:prstGeom prst="rect">
            <a:avLst/>
          </a:prstGeom>
        </p:spPr>
      </p:pic>
      <p:pic>
        <p:nvPicPr>
          <p:cNvPr id="17" name="Picture 16"/>
          <p:cNvPicPr>
            <a:picLocks noGrp="1" noSelect="1" noRot="1" noMove="1" noResize="1" noEditPoints="1" noAdjustHandles="1" noChangeArrowheads="1" noChangeShapeType="1"/>
          </p:cNvPicPr>
          <p:nvPr>
            <p:custDataLst>
              <p:tags r:id="rId10"/>
            </p:custDataLst>
          </p:nvPr>
        </p:nvPicPr>
        <p:blipFill>
          <a:blip r:embed="rId30">
            <a:extLst>
              <a:ext uri="{28A0092B-C50C-407E-A947-70E740481C1C}">
                <a14:useLocalDpi xmlns:a14="http://schemas.microsoft.com/office/drawing/2010/main" val="0"/>
              </a:ext>
            </a:extLst>
          </a:blip>
          <a:stretch>
            <a:fillRect/>
          </a:stretch>
        </p:blipFill>
        <p:spPr>
          <a:xfrm>
            <a:off x="381000" y="2895600"/>
            <a:ext cx="2428875" cy="2428875"/>
          </a:xfrm>
          <a:prstGeom prst="rect">
            <a:avLst/>
          </a:prstGeom>
        </p:spPr>
      </p:pic>
      <p:pic>
        <p:nvPicPr>
          <p:cNvPr id="8" name="Picture 7"/>
          <p:cNvPicPr>
            <a:picLocks noGrp="1" noSelect="1" noRot="1" noMove="1" noResize="1" noEditPoints="1" noAdjustHandles="1" noChangeArrowheads="1" noChangeShapeType="1"/>
          </p:cNvPicPr>
          <p:nvPr>
            <p:custDataLst>
              <p:tags r:id="rId11"/>
            </p:custDataLst>
          </p:nvPr>
        </p:nvPicPr>
        <p:blipFill>
          <a:blip r:embed="rId31">
            <a:extLst>
              <a:ext uri="{28A0092B-C50C-407E-A947-70E740481C1C}">
                <a14:useLocalDpi xmlns:a14="http://schemas.microsoft.com/office/drawing/2010/main" val="0"/>
              </a:ext>
            </a:extLst>
          </a:blip>
          <a:stretch>
            <a:fillRect/>
          </a:stretch>
        </p:blipFill>
        <p:spPr>
          <a:xfrm>
            <a:off x="2251176" y="3016273"/>
            <a:ext cx="355556" cy="368254"/>
          </a:xfrm>
          <a:prstGeom prst="rect">
            <a:avLst/>
          </a:prstGeom>
        </p:spPr>
      </p:pic>
      <p:pic>
        <p:nvPicPr>
          <p:cNvPr id="9" name="Picture 8"/>
          <p:cNvPicPr>
            <a:picLocks noGrp="1" noSelect="1" noRot="1" noMove="1" noResize="1" noEditPoints="1" noAdjustHandles="1" noChangeArrowheads="1" noChangeShapeType="1"/>
          </p:cNvPicPr>
          <p:nvPr>
            <p:custDataLst>
              <p:tags r:id="rId12"/>
            </p:custDataLst>
          </p:nvPr>
        </p:nvPicPr>
        <p:blipFill>
          <a:blip r:embed="rId32">
            <a:extLst>
              <a:ext uri="{28A0092B-C50C-407E-A947-70E740481C1C}">
                <a14:useLocalDpi xmlns:a14="http://schemas.microsoft.com/office/drawing/2010/main" val="0"/>
              </a:ext>
            </a:extLst>
          </a:blip>
          <a:stretch>
            <a:fillRect/>
          </a:stretch>
        </p:blipFill>
        <p:spPr>
          <a:xfrm>
            <a:off x="6400800" y="763591"/>
            <a:ext cx="368254" cy="355556"/>
          </a:xfrm>
          <a:prstGeom prst="rect">
            <a:avLst/>
          </a:prstGeom>
        </p:spPr>
      </p:pic>
      <p:pic>
        <p:nvPicPr>
          <p:cNvPr id="11" name="Picture 10"/>
          <p:cNvPicPr>
            <a:picLocks noGrp="1" noSelect="1" noRot="1" noMove="1" noResize="1" noEditPoints="1" noAdjustHandles="1" noChangeArrowheads="1" noChangeShapeType="1"/>
          </p:cNvPicPr>
          <p:nvPr>
            <p:custDataLst>
              <p:tags r:id="rId13"/>
            </p:custDataLst>
          </p:nvPr>
        </p:nvPicPr>
        <p:blipFill>
          <a:blip r:embed="rId33">
            <a:extLst>
              <a:ext uri="{28A0092B-C50C-407E-A947-70E740481C1C}">
                <a14:useLocalDpi xmlns:a14="http://schemas.microsoft.com/office/drawing/2010/main" val="0"/>
              </a:ext>
            </a:extLst>
          </a:blip>
          <a:stretch>
            <a:fillRect/>
          </a:stretch>
        </p:blipFill>
        <p:spPr>
          <a:xfrm>
            <a:off x="6451809" y="4737146"/>
            <a:ext cx="355556" cy="368254"/>
          </a:xfrm>
          <a:prstGeom prst="rect">
            <a:avLst/>
          </a:prstGeom>
        </p:spPr>
      </p:pic>
      <p:sp>
        <p:nvSpPr>
          <p:cNvPr id="3" name="Rectangle 2"/>
          <p:cNvSpPr>
            <a:spLocks noGrp="1" noSelect="1" noRot="1" noMove="1" noResize="1" noEditPoints="1" noAdjustHandles="1" noChangeArrowheads="1" noChangeShapeType="1" noTextEdit="1"/>
          </p:cNvSpPr>
          <p:nvPr>
            <p:custDataLst>
              <p:tags r:id="rId14"/>
            </p:custDataLst>
          </p:nvPr>
        </p:nvSpPr>
        <p:spPr>
          <a:xfrm>
            <a:off x="19050" y="1277034"/>
            <a:ext cx="2343150" cy="646331"/>
          </a:xfrm>
          <a:prstGeom prst="rect">
            <a:avLst/>
          </a:prstGeom>
        </p:spPr>
        <p:txBody>
          <a:bodyPr wrap="square">
            <a:spAutoFit/>
          </a:bodyPr>
          <a:lstStyle/>
          <a:p>
            <a:r>
              <a:rPr lang="en-CA" dirty="0" smtClean="0">
                <a:solidFill>
                  <a:schemeClr val="bg1"/>
                </a:solidFill>
              </a:rPr>
              <a:t>Inappropriate </a:t>
            </a:r>
            <a:r>
              <a:rPr lang="en-CA" dirty="0">
                <a:solidFill>
                  <a:schemeClr val="bg1"/>
                </a:solidFill>
              </a:rPr>
              <a:t>Uses of Masks</a:t>
            </a:r>
          </a:p>
        </p:txBody>
      </p:sp>
      <p:sp>
        <p:nvSpPr>
          <p:cNvPr id="5" name="Rectangle 4"/>
          <p:cNvSpPr>
            <a:spLocks noGrp="1" noSelect="1" noRot="1" noMove="1" noResize="1" noEditPoints="1" noAdjustHandles="1" noChangeArrowheads="1" noChangeShapeType="1" noTextEdit="1"/>
          </p:cNvSpPr>
          <p:nvPr>
            <p:custDataLst>
              <p:tags r:id="rId15"/>
            </p:custDataLst>
          </p:nvPr>
        </p:nvSpPr>
        <p:spPr>
          <a:xfrm>
            <a:off x="2800350" y="3352800"/>
            <a:ext cx="1771650" cy="923330"/>
          </a:xfrm>
          <a:prstGeom prst="rect">
            <a:avLst/>
          </a:prstGeom>
        </p:spPr>
        <p:txBody>
          <a:bodyPr wrap="square">
            <a:spAutoFit/>
          </a:bodyPr>
          <a:lstStyle/>
          <a:p>
            <a:r>
              <a:rPr lang="en-CA" dirty="0" smtClean="0"/>
              <a:t>DO </a:t>
            </a:r>
            <a:r>
              <a:rPr lang="en-CA" dirty="0"/>
              <a:t>NOT touch a mask while wearing it. </a:t>
            </a:r>
          </a:p>
        </p:txBody>
      </p:sp>
      <p:sp>
        <p:nvSpPr>
          <p:cNvPr id="12" name="Rectangle 11"/>
          <p:cNvSpPr>
            <a:spLocks noGrp="1" noSelect="1" noRot="1" noMove="1" noResize="1" noEditPoints="1" noAdjustHandles="1" noChangeArrowheads="1" noChangeShapeType="1" noTextEdit="1"/>
          </p:cNvSpPr>
          <p:nvPr>
            <p:custDataLst>
              <p:tags r:id="rId16"/>
            </p:custDataLst>
          </p:nvPr>
        </p:nvSpPr>
        <p:spPr>
          <a:xfrm>
            <a:off x="4343400" y="961072"/>
            <a:ext cx="1905000" cy="1477328"/>
          </a:xfrm>
          <a:prstGeom prst="rect">
            <a:avLst/>
          </a:prstGeom>
        </p:spPr>
        <p:txBody>
          <a:bodyPr wrap="square">
            <a:spAutoFit/>
          </a:bodyPr>
          <a:lstStyle/>
          <a:p>
            <a:r>
              <a:rPr lang="en-CA" dirty="0" smtClean="0"/>
              <a:t>DO </a:t>
            </a:r>
            <a:r>
              <a:rPr lang="en-CA" dirty="0"/>
              <a:t>NOT leave a mask around your neck or hanging from your ear or on your </a:t>
            </a:r>
            <a:r>
              <a:rPr lang="en-CA" dirty="0" smtClean="0"/>
              <a:t>forehead.</a:t>
            </a:r>
            <a:endParaRPr lang="en-CA" dirty="0"/>
          </a:p>
        </p:txBody>
      </p:sp>
      <p:sp>
        <p:nvSpPr>
          <p:cNvPr id="18" name="Rectangle 17"/>
          <p:cNvSpPr>
            <a:spLocks noGrp="1" noSelect="1" noRot="1" noMove="1" noResize="1" noEditPoints="1" noAdjustHandles="1" noChangeArrowheads="1" noChangeShapeType="1" noTextEdit="1"/>
          </p:cNvSpPr>
          <p:nvPr>
            <p:custDataLst>
              <p:tags r:id="rId17"/>
            </p:custDataLst>
          </p:nvPr>
        </p:nvSpPr>
        <p:spPr>
          <a:xfrm>
            <a:off x="4699810" y="5067299"/>
            <a:ext cx="1847017" cy="923330"/>
          </a:xfrm>
          <a:prstGeom prst="rect">
            <a:avLst/>
          </a:prstGeom>
        </p:spPr>
        <p:txBody>
          <a:bodyPr wrap="square">
            <a:spAutoFit/>
          </a:bodyPr>
          <a:lstStyle/>
          <a:p>
            <a:r>
              <a:rPr lang="en-CA" dirty="0" smtClean="0"/>
              <a:t>DO </a:t>
            </a:r>
            <a:r>
              <a:rPr lang="en-CA" dirty="0"/>
              <a:t>NOT store masks in your pocket. </a:t>
            </a:r>
          </a:p>
        </p:txBody>
      </p:sp>
      <p:sp>
        <p:nvSpPr>
          <p:cNvPr id="19" name="Slide Number Placeholder 18"/>
          <p:cNvSpPr>
            <a:spLocks noGrp="1" noSelect="1" noRot="1" noMove="1" noResize="1" noEditPoints="1" noAdjustHandles="1" noChangeArrowheads="1" noChangeShapeType="1" noTextEdit="1"/>
          </p:cNvSpPr>
          <p:nvPr>
            <p:ph type="sldNum" sz="quarter" idx="12"/>
            <p:custDataLst>
              <p:tags r:id="rId18"/>
            </p:custDataLst>
          </p:nvPr>
        </p:nvSpPr>
        <p:spPr/>
        <p:txBody>
          <a:bodyPr/>
          <a:lstStyle/>
          <a:p>
            <a:fld id="{E3729EFC-03C9-41E6-9415-CCB26363A0EB}" type="slidenum">
              <a:rPr lang="en-US" smtClean="0"/>
              <a:t>46</a:t>
            </a:fld>
            <a:endParaRPr lang="en-US"/>
          </a:p>
        </p:txBody>
      </p:sp>
      <p:pic>
        <p:nvPicPr>
          <p:cNvPr id="20" name="Picture 19"/>
          <p:cNvPicPr>
            <a:picLocks noGrp="1" noSelect="1" noRot="1" noMove="1" noResize="1" noEditPoints="1" noAdjustHandles="1" noChangeArrowheads="1" noChangeShapeType="1"/>
          </p:cNvPicPr>
          <p:nvPr>
            <p:custDataLst>
              <p:tags r:id="rId19"/>
            </p:custDataLst>
          </p:nvPr>
        </p:nvPicPr>
        <p:blipFill>
          <a:blip r:embed="rId34">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pic>
        <p:nvPicPr>
          <p:cNvPr id="21" name="Picture 20"/>
          <p:cNvPicPr>
            <a:picLocks noGrp="1" noSelect="1" noRot="1" noMove="1" noResize="1" noEditPoints="1" noAdjustHandles="1" noChangeArrowheads="1" noChangeShapeType="1"/>
          </p:cNvPicPr>
          <p:nvPr>
            <p:custDataLst>
              <p:tags r:id="rId20"/>
            </p:custDataLst>
          </p:nvPr>
        </p:nvPicPr>
        <p:blipFill>
          <a:blip r:embed="rId35">
            <a:extLst>
              <a:ext uri="{28A0092B-C50C-407E-A947-70E740481C1C}">
                <a14:useLocalDpi xmlns:a14="http://schemas.microsoft.com/office/drawing/2010/main" val="0"/>
              </a:ext>
            </a:extLst>
          </a:blip>
          <a:stretch>
            <a:fillRect/>
          </a:stretch>
        </p:blipFill>
        <p:spPr>
          <a:xfrm>
            <a:off x="253870" y="2714447"/>
            <a:ext cx="2352862" cy="2352862"/>
          </a:xfrm>
          <a:prstGeom prst="rect">
            <a:avLst/>
          </a:prstGeom>
        </p:spPr>
      </p:pic>
      <p:pic>
        <p:nvPicPr>
          <p:cNvPr id="22" name="Picture 21"/>
          <p:cNvPicPr>
            <a:picLocks noGrp="1" noSelect="1" noRot="1" noMove="1" noResize="1" noEditPoints="1" noAdjustHandles="1" noChangeArrowheads="1" noChangeShapeType="1"/>
          </p:cNvPicPr>
          <p:nvPr>
            <p:custDataLst>
              <p:tags r:id="rId21"/>
            </p:custDataLst>
          </p:nvPr>
        </p:nvPicPr>
        <p:blipFill>
          <a:blip r:embed="rId35">
            <a:extLst>
              <a:ext uri="{28A0092B-C50C-407E-A947-70E740481C1C}">
                <a14:useLocalDpi xmlns:a14="http://schemas.microsoft.com/office/drawing/2010/main" val="0"/>
              </a:ext>
            </a:extLst>
          </a:blip>
          <a:stretch>
            <a:fillRect/>
          </a:stretch>
        </p:blipFill>
        <p:spPr>
          <a:xfrm>
            <a:off x="6421582" y="4286259"/>
            <a:ext cx="2352862" cy="2352862"/>
          </a:xfrm>
          <a:prstGeom prst="rect">
            <a:avLst/>
          </a:prstGeom>
        </p:spPr>
      </p:pic>
      <p:pic>
        <p:nvPicPr>
          <p:cNvPr id="23" name="Picture 22"/>
          <p:cNvPicPr>
            <a:picLocks noGrp="1" noSelect="1" noRot="1" noMove="1" noResize="1" noEditPoints="1" noAdjustHandles="1" noChangeArrowheads="1" noChangeShapeType="1"/>
          </p:cNvPicPr>
          <p:nvPr>
            <p:custDataLst>
              <p:tags r:id="rId22"/>
            </p:custDataLst>
          </p:nvPr>
        </p:nvPicPr>
        <p:blipFill>
          <a:blip r:embed="rId35">
            <a:extLst>
              <a:ext uri="{28A0092B-C50C-407E-A947-70E740481C1C}">
                <a14:useLocalDpi xmlns:a14="http://schemas.microsoft.com/office/drawing/2010/main" val="0"/>
              </a:ext>
            </a:extLst>
          </a:blip>
          <a:stretch>
            <a:fillRect/>
          </a:stretch>
        </p:blipFill>
        <p:spPr>
          <a:xfrm>
            <a:off x="6324413" y="551553"/>
            <a:ext cx="2352862" cy="2352862"/>
          </a:xfrm>
          <a:prstGeom prst="rect">
            <a:avLst/>
          </a:prstGeom>
        </p:spPr>
      </p:pic>
    </p:spTree>
    <p:extLst>
      <p:ext uri="{BB962C8B-B14F-4D97-AF65-F5344CB8AC3E}">
        <p14:creationId xmlns:p14="http://schemas.microsoft.com/office/powerpoint/2010/main" val="42387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2" y="-1"/>
            <a:ext cx="9144001" cy="6858001"/>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607235" cy="338554"/>
          </a:xfrm>
          <a:prstGeom prst="rect">
            <a:avLst/>
          </a:prstGeom>
          <a:noFill/>
        </p:spPr>
        <p:txBody>
          <a:bodyPr wrap="none" rtlCol="0">
            <a:spAutoFit/>
          </a:bodyPr>
          <a:lstStyle/>
          <a:p>
            <a:r>
              <a:rPr lang="en-US" sz="1600" dirty="0" smtClean="0">
                <a:solidFill>
                  <a:schemeClr val="bg1"/>
                </a:solidFill>
                <a:latin typeface="+mj-lt"/>
              </a:rPr>
              <a:t>EYE PROTECTION</a:t>
            </a:r>
            <a:endParaRPr lang="en-US" sz="1600" dirty="0">
              <a:solidFill>
                <a:schemeClr val="bg1"/>
              </a:solidFill>
              <a:latin typeface="+mj-lt"/>
            </a:endParaRPr>
          </a:p>
        </p:txBody>
      </p:sp>
      <p:sp>
        <p:nvSpPr>
          <p:cNvPr id="10" name="Rectangle 9"/>
          <p:cNvSpPr>
            <a:spLocks noGrp="1" noSelect="1" noRot="1" noMove="1" noResize="1" noEditPoints="1" noAdjustHandles="1" noChangeArrowheads="1" noChangeShapeType="1" noTextEdit="1"/>
          </p:cNvSpPr>
          <p:nvPr>
            <p:custDataLst>
              <p:tags r:id="rId4"/>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a:spLocks noGrp="1" noSelect="1" noRot="1" noMove="1" noResize="1" noEditPoints="1" noAdjustHandles="1" noChangeArrowheads="1" noChangeShapeType="1" noTextEdit="1"/>
          </p:cNvSpPr>
          <p:nvPr>
            <p:custDataLst>
              <p:tags r:id="rId5"/>
            </p:custDataLst>
          </p:nvPr>
        </p:nvSpPr>
        <p:spPr>
          <a:xfrm>
            <a:off x="5181600" y="1143000"/>
            <a:ext cx="3763174" cy="4201150"/>
          </a:xfrm>
          <a:prstGeom prst="rect">
            <a:avLst/>
          </a:prstGeom>
        </p:spPr>
        <p:txBody>
          <a:bodyPr wrap="square">
            <a:spAutoFit/>
          </a:bodyPr>
          <a:lstStyle/>
          <a:p>
            <a:r>
              <a:rPr lang="en-CA" dirty="0"/>
              <a:t>Eye Protection</a:t>
            </a:r>
            <a:r>
              <a:rPr lang="en-CA" dirty="0" smtClean="0"/>
              <a:t>:</a:t>
            </a:r>
          </a:p>
          <a:p>
            <a:endParaRPr lang="en-CA" dirty="0"/>
          </a:p>
          <a:p>
            <a:pPr marL="342900" indent="-342900">
              <a:spcAft>
                <a:spcPts val="600"/>
              </a:spcAft>
              <a:buFont typeface="Arial" pitchFamily="34" charset="0"/>
              <a:buChar char="•"/>
            </a:pPr>
            <a:r>
              <a:rPr lang="en-CA" dirty="0" smtClean="0"/>
              <a:t>protects </a:t>
            </a:r>
            <a:r>
              <a:rPr lang="en-CA" dirty="0"/>
              <a:t>the eyes from:</a:t>
            </a:r>
          </a:p>
          <a:p>
            <a:pPr marL="800100" lvl="1" indent="-342900">
              <a:spcAft>
                <a:spcPts val="600"/>
              </a:spcAft>
              <a:buFont typeface="Wingdings" pitchFamily="2" charset="2"/>
              <a:buChar char="ü"/>
            </a:pPr>
            <a:r>
              <a:rPr lang="en-CA" dirty="0" smtClean="0"/>
              <a:t>splashes </a:t>
            </a:r>
            <a:r>
              <a:rPr lang="en-CA" dirty="0"/>
              <a:t>or sprays of blood, body fluids, secretions or excretions</a:t>
            </a:r>
          </a:p>
          <a:p>
            <a:pPr marL="800100" lvl="1" indent="-342900">
              <a:spcAft>
                <a:spcPts val="600"/>
              </a:spcAft>
              <a:buFont typeface="Wingdings" pitchFamily="2" charset="2"/>
              <a:buChar char="ü"/>
            </a:pPr>
            <a:r>
              <a:rPr lang="en-CA" dirty="0" smtClean="0"/>
              <a:t>droplets </a:t>
            </a:r>
            <a:r>
              <a:rPr lang="en-CA" dirty="0"/>
              <a:t>from coughing or sneezing clients/patients/residents </a:t>
            </a:r>
          </a:p>
          <a:p>
            <a:pPr marL="342900" indent="-342900">
              <a:spcAft>
                <a:spcPts val="600"/>
              </a:spcAft>
              <a:buFont typeface="Arial" pitchFamily="34" charset="0"/>
              <a:buChar char="•"/>
            </a:pPr>
            <a:r>
              <a:rPr lang="en-CA" dirty="0" smtClean="0"/>
              <a:t>is </a:t>
            </a:r>
            <a:r>
              <a:rPr lang="en-CA" dirty="0"/>
              <a:t>to be used when within two metres of a coughing client/patient/resident with symptoms of an acute respiratory infection</a:t>
            </a:r>
          </a:p>
        </p:txBody>
      </p:sp>
      <p:sp>
        <p:nvSpPr>
          <p:cNvPr id="5" name="Slide Number Placeholder 4"/>
          <p:cNvSpPr>
            <a:spLocks noGrp="1" noSelect="1" noRot="1" noMove="1" noResize="1" noEditPoints="1" noAdjustHandles="1" noChangeArrowheads="1" noChangeShapeType="1" noTextEdit="1"/>
          </p:cNvSpPr>
          <p:nvPr>
            <p:ph type="sldNum" sz="quarter" idx="12"/>
            <p:custDataLst>
              <p:tags r:id="rId6"/>
            </p:custDataLst>
          </p:nvPr>
        </p:nvSpPr>
        <p:spPr/>
        <p:txBody>
          <a:bodyPr/>
          <a:lstStyle/>
          <a:p>
            <a:fld id="{E3729EFC-03C9-41E6-9415-CCB26363A0EB}" type="slidenum">
              <a:rPr lang="en-US" smtClean="0"/>
              <a:t>47</a:t>
            </a:fld>
            <a:endParaRPr lang="en-US"/>
          </a:p>
        </p:txBody>
      </p:sp>
      <p:pic>
        <p:nvPicPr>
          <p:cNvPr id="8" name="Picture 7"/>
          <p:cNvPicPr>
            <a:picLocks noGrp="1" noSelect="1" noRot="1" noMove="1" noResize="1" noEditPoints="1" noAdjustHandles="1" noChangeArrowheads="1" noChangeShapeType="1"/>
          </p:cNvPicPr>
          <p:nvPr>
            <p:custDataLst>
              <p:tags r:id="rId7"/>
            </p:custDataLst>
          </p:nvPr>
        </p:nvPicPr>
        <p:blipFill>
          <a:blip r:embed="rId12">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4476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2" y="-1"/>
            <a:ext cx="9144001" cy="6858001"/>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607235" cy="338554"/>
          </a:xfrm>
          <a:prstGeom prst="rect">
            <a:avLst/>
          </a:prstGeom>
          <a:noFill/>
        </p:spPr>
        <p:txBody>
          <a:bodyPr wrap="none" rtlCol="0">
            <a:spAutoFit/>
          </a:bodyPr>
          <a:lstStyle/>
          <a:p>
            <a:r>
              <a:rPr lang="en-US" sz="1600" dirty="0" smtClean="0">
                <a:solidFill>
                  <a:schemeClr val="bg1"/>
                </a:solidFill>
                <a:latin typeface="+mj-lt"/>
              </a:rPr>
              <a:t>EYE PROTECTION</a:t>
            </a:r>
            <a:endParaRPr lang="en-US" sz="1600" dirty="0">
              <a:solidFill>
                <a:schemeClr val="bg1"/>
              </a:solidFill>
              <a:latin typeface="+mj-lt"/>
            </a:endParaRPr>
          </a:p>
        </p:txBody>
      </p:sp>
      <p:sp>
        <p:nvSpPr>
          <p:cNvPr id="10" name="Rectangle 9"/>
          <p:cNvSpPr>
            <a:spLocks noGrp="1" noSelect="1" noRot="1" noMove="1" noResize="1" noEditPoints="1" noAdjustHandles="1" noChangeArrowheads="1" noChangeShapeType="1" noTextEdit="1"/>
          </p:cNvSpPr>
          <p:nvPr>
            <p:custDataLst>
              <p:tags r:id="rId4"/>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a:spLocks noGrp="1" noSelect="1" noRot="1" noMove="1" noResize="1" noEditPoints="1" noAdjustHandles="1" noChangeArrowheads="1" noChangeShapeType="1" noTextEdit="1"/>
          </p:cNvSpPr>
          <p:nvPr>
            <p:custDataLst>
              <p:tags r:id="rId5"/>
            </p:custDataLst>
          </p:nvPr>
        </p:nvSpPr>
        <p:spPr>
          <a:xfrm>
            <a:off x="5410200" y="1295400"/>
            <a:ext cx="3276600" cy="3416320"/>
          </a:xfrm>
          <a:prstGeom prst="rect">
            <a:avLst/>
          </a:prstGeom>
        </p:spPr>
        <p:txBody>
          <a:bodyPr wrap="square">
            <a:spAutoFit/>
          </a:bodyPr>
          <a:lstStyle/>
          <a:p>
            <a:r>
              <a:rPr lang="en-CA" dirty="0"/>
              <a:t>Choice of Eye Protection</a:t>
            </a:r>
          </a:p>
          <a:p>
            <a:endParaRPr lang="en-CA" dirty="0"/>
          </a:p>
          <a:p>
            <a:r>
              <a:rPr lang="en-CA" dirty="0"/>
              <a:t>Select eye protection:</a:t>
            </a:r>
          </a:p>
          <a:p>
            <a:pPr marL="342900" indent="-342900">
              <a:buFont typeface="Arial" pitchFamily="34" charset="0"/>
              <a:buChar char="•"/>
            </a:pPr>
            <a:r>
              <a:rPr lang="en-CA" dirty="0" smtClean="0"/>
              <a:t>based </a:t>
            </a:r>
            <a:r>
              <a:rPr lang="en-CA" dirty="0"/>
              <a:t>on the risk assessment</a:t>
            </a:r>
          </a:p>
          <a:p>
            <a:pPr marL="342900" indent="-342900">
              <a:buFont typeface="Arial" pitchFamily="34" charset="0"/>
              <a:buChar char="•"/>
            </a:pPr>
            <a:r>
              <a:rPr lang="en-CA" dirty="0" smtClean="0"/>
              <a:t>with </a:t>
            </a:r>
            <a:r>
              <a:rPr lang="en-CA" dirty="0"/>
              <a:t>protection both in front of the eyes and at the sides</a:t>
            </a:r>
          </a:p>
          <a:p>
            <a:endParaRPr lang="en-CA" dirty="0"/>
          </a:p>
          <a:p>
            <a:r>
              <a:rPr lang="en-CA" dirty="0"/>
              <a:t>Eye protection may be disposable or reusable and includes safety glasses, safety goggles, face shields and visors attached to masks.</a:t>
            </a:r>
          </a:p>
        </p:txBody>
      </p:sp>
      <p:sp>
        <p:nvSpPr>
          <p:cNvPr id="5" name="Slide Number Placeholder 4"/>
          <p:cNvSpPr>
            <a:spLocks noGrp="1" noSelect="1" noRot="1" noMove="1" noResize="1" noEditPoints="1" noAdjustHandles="1" noChangeArrowheads="1" noChangeShapeType="1" noTextEdit="1"/>
          </p:cNvSpPr>
          <p:nvPr>
            <p:ph type="sldNum" sz="quarter" idx="12"/>
            <p:custDataLst>
              <p:tags r:id="rId6"/>
            </p:custDataLst>
          </p:nvPr>
        </p:nvSpPr>
        <p:spPr/>
        <p:txBody>
          <a:bodyPr/>
          <a:lstStyle/>
          <a:p>
            <a:fld id="{E3729EFC-03C9-41E6-9415-CCB26363A0EB}" type="slidenum">
              <a:rPr lang="en-US" smtClean="0"/>
              <a:t>48</a:t>
            </a:fld>
            <a:endParaRPr lang="en-US"/>
          </a:p>
        </p:txBody>
      </p:sp>
      <p:pic>
        <p:nvPicPr>
          <p:cNvPr id="8" name="Picture 7"/>
          <p:cNvPicPr>
            <a:picLocks noGrp="1" noSelect="1" noRot="1" noMove="1" noResize="1" noEditPoints="1" noAdjustHandles="1" noChangeArrowheads="1" noChangeShapeType="1"/>
          </p:cNvPicPr>
          <p:nvPr>
            <p:custDataLst>
              <p:tags r:id="rId7"/>
            </p:custDataLst>
          </p:nvPr>
        </p:nvPicPr>
        <p:blipFill>
          <a:blip r:embed="rId12">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79493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Grp="1" noSelect="1" noRot="1" noMove="1" noResize="1" noEditPoints="1" noAdjustHandles="1" noChangeArrowheads="1" noChangeShapeType="1" noTextEdit="1"/>
          </p:cNvSpPr>
          <p:nvPr>
            <p:custDataLst>
              <p:tags r:id="rId1"/>
            </p:custDataLst>
          </p:nvPr>
        </p:nvSpPr>
        <p:spPr>
          <a:xfrm>
            <a:off x="0" y="0"/>
            <a:ext cx="9144000" cy="68580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Grp="1" noSelect="1" noRot="1" noMove="1" noResize="1" noEditPoints="1" noAdjustHandles="1" noChangeArrowheads="1" noChangeShapeType="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0" y="304800"/>
            <a:ext cx="4572000" cy="736508"/>
          </a:xfrm>
          <a:prstGeom prst="rect">
            <a:avLst/>
          </a:prstGeom>
        </p:spPr>
      </p:pic>
      <p:sp>
        <p:nvSpPr>
          <p:cNvPr id="5" name="TextBox 4"/>
          <p:cNvSpPr txBox="1">
            <a:spLocks noGrp="1" noSelect="1" noRot="1" noMove="1" noResize="1" noEditPoints="1" noAdjustHandles="1" noChangeArrowheads="1" noChangeShapeType="1" noTextEdit="1"/>
          </p:cNvSpPr>
          <p:nvPr>
            <p:custDataLst>
              <p:tags r:id="rId3"/>
            </p:custDataLst>
          </p:nvPr>
        </p:nvSpPr>
        <p:spPr>
          <a:xfrm>
            <a:off x="0" y="488388"/>
            <a:ext cx="4319131" cy="338554"/>
          </a:xfrm>
          <a:prstGeom prst="rect">
            <a:avLst/>
          </a:prstGeom>
          <a:noFill/>
        </p:spPr>
        <p:txBody>
          <a:bodyPr wrap="none" rtlCol="0">
            <a:spAutoFit/>
          </a:bodyPr>
          <a:lstStyle/>
          <a:p>
            <a:r>
              <a:rPr lang="en-US" sz="1600" dirty="0" smtClean="0">
                <a:solidFill>
                  <a:schemeClr val="bg1"/>
                </a:solidFill>
                <a:latin typeface="+mj-lt"/>
              </a:rPr>
              <a:t>VIDEO: PUTTING ON MASK AND EYE PROTECTION</a:t>
            </a:r>
            <a:endParaRPr lang="en-US" sz="1600" dirty="0">
              <a:solidFill>
                <a:schemeClr val="bg1"/>
              </a:solidFill>
              <a:latin typeface="+mj-lt"/>
            </a:endParaRPr>
          </a:p>
        </p:txBody>
      </p:sp>
      <p:pic>
        <p:nvPicPr>
          <p:cNvPr id="2" name="05 - Putting on Mask and Eye Protection ENG.wmv">
            <a:hlinkClick r:id="" action="ppaction://media"/>
          </p:cNvPr>
          <p:cNvPicPr>
            <a:picLocks noGrp="1" noSelect="1" noRot="1" noMove="1" noResize="1" noEditPoints="1" noAdjustHandles="1" noChangeArrowheads="1" noChangeShapeType="1"/>
          </p:cNvPicPr>
          <p:nvPr>
            <a:vide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 y="1143000"/>
            <a:ext cx="6858000" cy="4572000"/>
          </a:xfrm>
          <a:prstGeom prst="rect">
            <a:avLst/>
          </a:prstGeom>
        </p:spPr>
      </p:pic>
      <p:sp>
        <p:nvSpPr>
          <p:cNvPr id="3" name="Slide Number Placeholder 2"/>
          <p:cNvSpPr>
            <a:spLocks noGrp="1" noSelect="1" noRot="1" noMove="1" noResize="1" noEditPoints="1" noAdjustHandles="1" noChangeArrowheads="1" noChangeShapeType="1" noTextEdit="1"/>
          </p:cNvSpPr>
          <p:nvPr>
            <p:ph type="sldNum" sz="quarter" idx="12"/>
            <p:custDataLst>
              <p:tags r:id="rId7"/>
            </p:custDataLst>
          </p:nvPr>
        </p:nvSpPr>
        <p:spPr/>
        <p:txBody>
          <a:bodyPr/>
          <a:lstStyle/>
          <a:p>
            <a:fld id="{E3729EFC-03C9-41E6-9415-CCB26363A0EB}" type="slidenum">
              <a:rPr lang="en-US" smtClean="0"/>
              <a:t>49</a:t>
            </a:fld>
            <a:endParaRPr lang="en-US"/>
          </a:p>
        </p:txBody>
      </p:sp>
      <p:pic>
        <p:nvPicPr>
          <p:cNvPr id="7" name="Picture 6"/>
          <p:cNvPicPr>
            <a:picLocks noGrp="1" noSelect="1" noRot="1" noMove="1" noResize="1" noEditPoints="1" noAdjustHandles="1" noChangeArrowheads="1" noChangeShapeType="1"/>
          </p:cNvPicPr>
          <p:nvPr>
            <p:custDataLst>
              <p:tags r:id="rId8"/>
            </p:custDataLst>
          </p:nvPr>
        </p:nvPicPr>
        <p:blipFill>
          <a:blip r:embed="rId1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87175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Grp="1" noSelect="1" noRot="1" noMove="1" noResize="1" noEditPoints="1" noAdjustHandles="1" noChangeArrowheads="1" noChangeShapeType="1"/>
          </p:cNvPicPr>
          <p:nvPr>
            <p:custDataLst>
              <p:tags r:id="rId1"/>
            </p:custDataLst>
          </p:nvPr>
        </p:nvPicPr>
        <p:blipFill rotWithShape="1">
          <a:blip r:embed="rId10">
            <a:extLst>
              <a:ext uri="{28A0092B-C50C-407E-A947-70E740481C1C}">
                <a14:useLocalDpi xmlns:a14="http://schemas.microsoft.com/office/drawing/2010/main" val="0"/>
              </a:ext>
            </a:extLst>
          </a:blip>
          <a:srcRect l="7494" r="3700"/>
          <a:stretch/>
        </p:blipFill>
        <p:spPr>
          <a:xfrm>
            <a:off x="0" y="0"/>
            <a:ext cx="9144000" cy="6857717"/>
          </a:xfrm>
          <a:prstGeom prst="rect">
            <a:avLst/>
          </a:prstGeom>
        </p:spPr>
      </p:pic>
      <p:sp>
        <p:nvSpPr>
          <p:cNvPr id="10" name="Rectangle 9"/>
          <p:cNvSpPr>
            <a:spLocks noGrp="1" noSelect="1" noRot="1" noMove="1" noResize="1" noEditPoints="1" noAdjustHandles="1" noChangeArrowheads="1" noChangeShapeType="1" noTextEdit="1"/>
          </p:cNvSpPr>
          <p:nvPr>
            <p:custDataLst>
              <p:tags r:id="rId2"/>
            </p:custDataLst>
          </p:nvPr>
        </p:nvSpPr>
        <p:spPr>
          <a:xfrm>
            <a:off x="-11784" y="1865675"/>
            <a:ext cx="9143623" cy="362072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Grp="1" noSelect="1" noRot="1" noMove="1" noResize="1" noEditPoints="1" noAdjustHandles="1" noChangeArrowheads="1" noChangeShapeType="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8" name="TextBox 7"/>
          <p:cNvSpPr txBox="1">
            <a:spLocks noGrp="1" noSelect="1" noRot="1" noMove="1" noResize="1" noEditPoints="1" noAdjustHandles="1" noChangeArrowheads="1" noChangeShapeType="1" noTextEdit="1"/>
          </p:cNvSpPr>
          <p:nvPr>
            <p:custDataLst>
              <p:tags r:id="rId4"/>
            </p:custDataLst>
          </p:nvPr>
        </p:nvSpPr>
        <p:spPr>
          <a:xfrm>
            <a:off x="0" y="488388"/>
            <a:ext cx="1097865" cy="338554"/>
          </a:xfrm>
          <a:prstGeom prst="rect">
            <a:avLst/>
          </a:prstGeom>
          <a:noFill/>
        </p:spPr>
        <p:txBody>
          <a:bodyPr wrap="none" rtlCol="0">
            <a:spAutoFit/>
          </a:bodyPr>
          <a:lstStyle/>
          <a:p>
            <a:r>
              <a:rPr lang="en-US" sz="1600" dirty="0" smtClean="0">
                <a:solidFill>
                  <a:schemeClr val="bg1"/>
                </a:solidFill>
                <a:latin typeface="+mj-lt"/>
              </a:rPr>
              <a:t>OVERVIEW</a:t>
            </a:r>
            <a:endParaRPr lang="en-US" sz="1600" dirty="0">
              <a:solidFill>
                <a:schemeClr val="bg1"/>
              </a:solidFill>
              <a:latin typeface="+mj-lt"/>
            </a:endParaRPr>
          </a:p>
        </p:txBody>
      </p:sp>
      <p:sp>
        <p:nvSpPr>
          <p:cNvPr id="2" name="Rectangle 1"/>
          <p:cNvSpPr>
            <a:spLocks noGrp="1" noSelect="1" noRot="1" noMove="1" noResize="1" noEditPoints="1" noAdjustHandles="1" noChangeArrowheads="1" noChangeShapeType="1" noTextEdit="1"/>
          </p:cNvSpPr>
          <p:nvPr>
            <p:custDataLst>
              <p:tags r:id="rId5"/>
            </p:custDataLst>
          </p:nvPr>
        </p:nvSpPr>
        <p:spPr>
          <a:xfrm>
            <a:off x="838200" y="2322255"/>
            <a:ext cx="7772400" cy="2308324"/>
          </a:xfrm>
          <a:prstGeom prst="rect">
            <a:avLst/>
          </a:prstGeom>
        </p:spPr>
        <p:txBody>
          <a:bodyPr wrap="square">
            <a:spAutoFit/>
          </a:bodyPr>
          <a:lstStyle/>
          <a:p>
            <a:r>
              <a:rPr lang="en-CA" dirty="0"/>
              <a:t>Health Care Provider controls are</a:t>
            </a:r>
            <a:r>
              <a:rPr lang="en-CA" dirty="0" smtClean="0"/>
              <a:t>:</a:t>
            </a:r>
          </a:p>
          <a:p>
            <a:endParaRPr lang="en-CA" dirty="0"/>
          </a:p>
          <a:p>
            <a:pPr marL="342900" indent="-342900">
              <a:buFont typeface="Arial" pitchFamily="34" charset="0"/>
              <a:buChar char="•"/>
            </a:pPr>
            <a:r>
              <a:rPr lang="en-CA" dirty="0" smtClean="0"/>
              <a:t>measures </a:t>
            </a:r>
            <a:r>
              <a:rPr lang="en-CA" dirty="0"/>
              <a:t>that you use to protect yourself, clients/patients/residents, co-workers, and visitors from getting an </a:t>
            </a:r>
            <a:r>
              <a:rPr lang="en-CA" dirty="0" smtClean="0"/>
              <a:t>infection</a:t>
            </a:r>
          </a:p>
          <a:p>
            <a:pPr marL="342900" indent="-342900">
              <a:buFont typeface="Arial" pitchFamily="34" charset="0"/>
              <a:buChar char="•"/>
            </a:pPr>
            <a:endParaRPr lang="en-CA" dirty="0"/>
          </a:p>
          <a:p>
            <a:pPr marL="342900" indent="-342900">
              <a:buFont typeface="Arial" pitchFamily="34" charset="0"/>
              <a:buChar char="•"/>
            </a:pPr>
            <a:r>
              <a:rPr lang="en-CA" dirty="0" smtClean="0"/>
              <a:t>based </a:t>
            </a:r>
            <a:r>
              <a:rPr lang="en-CA" dirty="0"/>
              <a:t>on a risk </a:t>
            </a:r>
            <a:r>
              <a:rPr lang="en-CA" dirty="0" smtClean="0"/>
              <a:t>assessment</a:t>
            </a:r>
          </a:p>
          <a:p>
            <a:pPr marL="342900" indent="-342900">
              <a:buFont typeface="Arial" pitchFamily="34" charset="0"/>
              <a:buChar char="•"/>
            </a:pPr>
            <a:endParaRPr lang="en-CA" dirty="0"/>
          </a:p>
          <a:p>
            <a:pPr marL="342900" indent="-342900">
              <a:buFont typeface="Arial" pitchFamily="34" charset="0"/>
              <a:buChar char="•"/>
            </a:pPr>
            <a:r>
              <a:rPr lang="en-CA" dirty="0" smtClean="0"/>
              <a:t>last </a:t>
            </a:r>
            <a:r>
              <a:rPr lang="en-CA" dirty="0"/>
              <a:t>line of defense in the Hierarchy of Controls</a:t>
            </a:r>
          </a:p>
        </p:txBody>
      </p:sp>
      <p:sp>
        <p:nvSpPr>
          <p:cNvPr id="3" name="Slide Number Placeholder 2"/>
          <p:cNvSpPr>
            <a:spLocks noGrp="1" noSelect="1" noRot="1" noMove="1" noResize="1" noEditPoints="1" noAdjustHandles="1" noChangeArrowheads="1" noChangeShapeType="1" noTextEdit="1"/>
          </p:cNvSpPr>
          <p:nvPr>
            <p:ph type="sldNum" sz="quarter" idx="12"/>
            <p:custDataLst>
              <p:tags r:id="rId6"/>
            </p:custDataLst>
          </p:nvPr>
        </p:nvSpPr>
        <p:spPr/>
        <p:txBody>
          <a:bodyPr/>
          <a:lstStyle/>
          <a:p>
            <a:fld id="{E3729EFC-03C9-41E6-9415-CCB26363A0EB}" type="slidenum">
              <a:rPr lang="en-US" smtClean="0"/>
              <a:t>5</a:t>
            </a:fld>
            <a:endParaRPr lang="en-US"/>
          </a:p>
        </p:txBody>
      </p:sp>
      <p:pic>
        <p:nvPicPr>
          <p:cNvPr id="9" name="Picture 8"/>
          <p:cNvPicPr>
            <a:picLocks noGrp="1" noSelect="1" noRot="1" noMove="1" noResize="1" noEditPoints="1" noAdjustHandles="1" noChangeArrowheads="1" noChangeShapeType="1"/>
          </p:cNvPicPr>
          <p:nvPr>
            <p:custDataLst>
              <p:tags r:id="rId7"/>
            </p:custDataLst>
          </p:nvPr>
        </p:nvPicPr>
        <p:blipFill>
          <a:blip r:embed="rId12">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285645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Grp="1" noSelect="1" noRot="1" noMove="1" noResize="1" noEditPoints="1" noAdjustHandles="1" noChangeArrowheads="1" noChangeShapeType="1" noTextEdit="1"/>
          </p:cNvSpPr>
          <p:nvPr>
            <p:custDataLst>
              <p:tags r:id="rId1"/>
            </p:custDataLst>
          </p:nvPr>
        </p:nvSpPr>
        <p:spPr>
          <a:xfrm>
            <a:off x="0" y="0"/>
            <a:ext cx="9144000" cy="68580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Grp="1" noSelect="1" noRot="1" noMove="1" noResize="1" noEditPoints="1" noAdjustHandles="1" noChangeArrowheads="1" noChangeShapeType="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0" y="304800"/>
            <a:ext cx="4572000"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4245778" cy="338554"/>
          </a:xfrm>
          <a:prstGeom prst="rect">
            <a:avLst/>
          </a:prstGeom>
          <a:noFill/>
        </p:spPr>
        <p:txBody>
          <a:bodyPr wrap="none" rtlCol="0">
            <a:spAutoFit/>
          </a:bodyPr>
          <a:lstStyle/>
          <a:p>
            <a:r>
              <a:rPr lang="en-US" sz="1600" dirty="0" smtClean="0">
                <a:solidFill>
                  <a:schemeClr val="bg1"/>
                </a:solidFill>
                <a:latin typeface="+mj-lt"/>
              </a:rPr>
              <a:t>VIDEO: TAKING OFF MASK AND EYE PROTECTION</a:t>
            </a:r>
            <a:endParaRPr lang="en-US" sz="1600" dirty="0">
              <a:solidFill>
                <a:schemeClr val="bg1"/>
              </a:solidFill>
              <a:latin typeface="+mj-lt"/>
            </a:endParaRPr>
          </a:p>
        </p:txBody>
      </p:sp>
      <p:pic>
        <p:nvPicPr>
          <p:cNvPr id="2" name="06 - Taking off Mask and Eye Protection ENG.wmv">
            <a:hlinkClick r:id="" action="ppaction://media"/>
          </p:cNvPr>
          <p:cNvPicPr>
            <a:picLocks noGrp="1" noSelect="1" noRot="1" noMove="1" noResize="1" noEditPoints="1" noAdjustHandles="1" noChangeArrowheads="1" noChangeShapeType="1"/>
          </p:cNvPicPr>
          <p:nvPr>
            <a:vide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 y="1143000"/>
            <a:ext cx="6858000" cy="4572000"/>
          </a:xfrm>
          <a:prstGeom prst="rect">
            <a:avLst/>
          </a:prstGeom>
        </p:spPr>
      </p:pic>
      <p:sp>
        <p:nvSpPr>
          <p:cNvPr id="3" name="Slide Number Placeholder 2"/>
          <p:cNvSpPr>
            <a:spLocks noGrp="1" noSelect="1" noRot="1" noMove="1" noResize="1" noEditPoints="1" noAdjustHandles="1" noChangeArrowheads="1" noChangeShapeType="1" noTextEdit="1"/>
          </p:cNvSpPr>
          <p:nvPr>
            <p:ph type="sldNum" sz="quarter" idx="12"/>
            <p:custDataLst>
              <p:tags r:id="rId7"/>
            </p:custDataLst>
          </p:nvPr>
        </p:nvSpPr>
        <p:spPr/>
        <p:txBody>
          <a:bodyPr/>
          <a:lstStyle/>
          <a:p>
            <a:fld id="{E3729EFC-03C9-41E6-9415-CCB26363A0EB}" type="slidenum">
              <a:rPr lang="en-US" smtClean="0"/>
              <a:t>50</a:t>
            </a:fld>
            <a:endParaRPr lang="en-US"/>
          </a:p>
        </p:txBody>
      </p:sp>
      <p:pic>
        <p:nvPicPr>
          <p:cNvPr id="7" name="Picture 6"/>
          <p:cNvPicPr>
            <a:picLocks noGrp="1" noSelect="1" noRot="1" noMove="1" noResize="1" noEditPoints="1" noAdjustHandles="1" noChangeArrowheads="1" noChangeShapeType="1"/>
          </p:cNvPicPr>
          <p:nvPr>
            <p:custDataLst>
              <p:tags r:id="rId8"/>
            </p:custDataLst>
          </p:nvPr>
        </p:nvPicPr>
        <p:blipFill>
          <a:blip r:embed="rId1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299306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a:blip r:embed="rId24">
            <a:extLst>
              <a:ext uri="{28A0092B-C50C-407E-A947-70E740481C1C}">
                <a14:useLocalDpi xmlns:a14="http://schemas.microsoft.com/office/drawing/2010/main" val="0"/>
              </a:ext>
            </a:extLst>
          </a:blip>
          <a:stretch>
            <a:fillRect/>
          </a:stretch>
        </p:blipFill>
        <p:spPr>
          <a:xfrm>
            <a:off x="-2" y="-1"/>
            <a:ext cx="9144001" cy="6858001"/>
          </a:xfrm>
          <a:prstGeom prst="rect">
            <a:avLst/>
          </a:prstGeom>
        </p:spPr>
      </p:pic>
      <p:sp>
        <p:nvSpPr>
          <p:cNvPr id="15" name="Rectangle 14"/>
          <p:cNvSpPr>
            <a:spLocks noGrp="1" noSelect="1" noRot="1" noMove="1" noResize="1" noEditPoints="1" noAdjustHandles="1" noChangeArrowheads="1" noChangeShapeType="1" noTextEdit="1"/>
          </p:cNvSpPr>
          <p:nvPr>
            <p:custDataLst>
              <p:tags r:id="rId2"/>
            </p:custDataLst>
          </p:nvPr>
        </p:nvSpPr>
        <p:spPr>
          <a:xfrm>
            <a:off x="5867401" y="781327"/>
            <a:ext cx="3276598" cy="130813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Grp="1" noSelect="1" noRot="1" noMove="1" noResize="1" noEditPoints="1" noAdjustHandles="1" noChangeArrowheads="1" noChangeShapeType="1" noTextEdit="1"/>
          </p:cNvSpPr>
          <p:nvPr>
            <p:custDataLst>
              <p:tags r:id="rId3"/>
            </p:custDataLst>
          </p:nvPr>
        </p:nvSpPr>
        <p:spPr>
          <a:xfrm>
            <a:off x="6741826" y="3276600"/>
            <a:ext cx="2402173" cy="130813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Grp="1" noSelect="1" noRot="1" noMove="1" noResize="1" noEditPoints="1" noAdjustHandles="1" noChangeArrowheads="1" noChangeShapeType="1" noTextEdit="1"/>
          </p:cNvSpPr>
          <p:nvPr>
            <p:custDataLst>
              <p:tags r:id="rId4"/>
            </p:custDataLst>
          </p:nvPr>
        </p:nvSpPr>
        <p:spPr>
          <a:xfrm>
            <a:off x="19078" y="1465413"/>
            <a:ext cx="2278572" cy="110200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a:spLocks noGrp="1" noSelect="1" noRot="1" noMove="1" noResize="1" noEditPoints="1" noAdjustHandles="1" noChangeArrowheads="1" noChangeShapeType="1" noTextEdit="1"/>
          </p:cNvSpPr>
          <p:nvPr>
            <p:custDataLst>
              <p:tags r:id="rId5"/>
            </p:custDataLst>
          </p:nvPr>
        </p:nvSpPr>
        <p:spPr>
          <a:xfrm>
            <a:off x="0" y="4371974"/>
            <a:ext cx="3958964" cy="2002751"/>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Grp="1" noSelect="1" noRot="1" noMove="1" noResize="1" noEditPoints="1" noAdjustHandles="1" noChangeArrowheads="1" noChangeShapeType="1"/>
          </p:cNvPicPr>
          <p:nvPr>
            <p:custDataLst>
              <p:tags r:id="rId6"/>
            </p:custDataLst>
          </p:nvPr>
        </p:nvPicPr>
        <p:blipFill>
          <a:blip r:embed="rId25">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7"/>
            </p:custDataLst>
          </p:nvPr>
        </p:nvSpPr>
        <p:spPr>
          <a:xfrm>
            <a:off x="0" y="488388"/>
            <a:ext cx="1607235" cy="338554"/>
          </a:xfrm>
          <a:prstGeom prst="rect">
            <a:avLst/>
          </a:prstGeom>
          <a:noFill/>
        </p:spPr>
        <p:txBody>
          <a:bodyPr wrap="none" rtlCol="0">
            <a:spAutoFit/>
          </a:bodyPr>
          <a:lstStyle/>
          <a:p>
            <a:r>
              <a:rPr lang="en-US" sz="1600" dirty="0" smtClean="0">
                <a:solidFill>
                  <a:schemeClr val="bg1"/>
                </a:solidFill>
                <a:latin typeface="+mj-lt"/>
              </a:rPr>
              <a:t>EYE PROTECTION</a:t>
            </a:r>
            <a:endParaRPr lang="en-US" sz="1600" dirty="0">
              <a:solidFill>
                <a:schemeClr val="bg1"/>
              </a:solidFill>
              <a:latin typeface="+mj-lt"/>
            </a:endParaRPr>
          </a:p>
        </p:txBody>
      </p:sp>
      <p:pic>
        <p:nvPicPr>
          <p:cNvPr id="3" name="Picture 2"/>
          <p:cNvPicPr>
            <a:picLocks noGrp="1" noSelect="1" noRot="1" noMove="1" noResize="1" noEditPoints="1" noAdjustHandles="1" noChangeArrowheads="1" noChangeShapeType="1"/>
          </p:cNvPicPr>
          <p:nvPr>
            <p:custDataLst>
              <p:tags r:id="rId8"/>
            </p:custDataLst>
          </p:nvPr>
        </p:nvPicPr>
        <p:blipFill>
          <a:blip r:embed="rId26">
            <a:extLst>
              <a:ext uri="{28A0092B-C50C-407E-A947-70E740481C1C}">
                <a14:useLocalDpi xmlns:a14="http://schemas.microsoft.com/office/drawing/2010/main" val="0"/>
              </a:ext>
            </a:extLst>
          </a:blip>
          <a:stretch>
            <a:fillRect/>
          </a:stretch>
        </p:blipFill>
        <p:spPr>
          <a:xfrm>
            <a:off x="4343400" y="161925"/>
            <a:ext cx="2428875" cy="2428875"/>
          </a:xfrm>
          <a:prstGeom prst="rect">
            <a:avLst/>
          </a:prstGeom>
        </p:spPr>
      </p:pic>
      <p:pic>
        <p:nvPicPr>
          <p:cNvPr id="5" name="Picture 4"/>
          <p:cNvPicPr>
            <a:picLocks noGrp="1" noSelect="1" noRot="1" noMove="1" noResize="1" noEditPoints="1" noAdjustHandles="1" noChangeArrowheads="1" noChangeShapeType="1"/>
          </p:cNvPicPr>
          <p:nvPr>
            <p:custDataLst>
              <p:tags r:id="rId9"/>
            </p:custDataLst>
          </p:nvPr>
        </p:nvPicPr>
        <p:blipFill>
          <a:blip r:embed="rId27">
            <a:extLst>
              <a:ext uri="{28A0092B-C50C-407E-A947-70E740481C1C}">
                <a14:useLocalDpi xmlns:a14="http://schemas.microsoft.com/office/drawing/2010/main" val="0"/>
              </a:ext>
            </a:extLst>
          </a:blip>
          <a:stretch>
            <a:fillRect/>
          </a:stretch>
        </p:blipFill>
        <p:spPr>
          <a:xfrm>
            <a:off x="2070403" y="1121837"/>
            <a:ext cx="2428875" cy="2428875"/>
          </a:xfrm>
          <a:prstGeom prst="rect">
            <a:avLst/>
          </a:prstGeom>
        </p:spPr>
      </p:pic>
      <p:pic>
        <p:nvPicPr>
          <p:cNvPr id="7" name="Picture 6"/>
          <p:cNvPicPr>
            <a:picLocks noGrp="1" noSelect="1" noRot="1" noMove="1" noResize="1" noEditPoints="1" noAdjustHandles="1" noChangeArrowheads="1" noChangeShapeType="1"/>
          </p:cNvPicPr>
          <p:nvPr>
            <p:custDataLst>
              <p:tags r:id="rId10"/>
            </p:custDataLst>
          </p:nvPr>
        </p:nvPicPr>
        <p:blipFill>
          <a:blip r:embed="rId28">
            <a:extLst>
              <a:ext uri="{28A0092B-C50C-407E-A947-70E740481C1C}">
                <a14:useLocalDpi xmlns:a14="http://schemas.microsoft.com/office/drawing/2010/main" val="0"/>
              </a:ext>
            </a:extLst>
          </a:blip>
          <a:stretch>
            <a:fillRect/>
          </a:stretch>
        </p:blipFill>
        <p:spPr>
          <a:xfrm>
            <a:off x="2676525" y="4200525"/>
            <a:ext cx="2428875" cy="2428875"/>
          </a:xfrm>
          <a:prstGeom prst="rect">
            <a:avLst/>
          </a:prstGeom>
        </p:spPr>
      </p:pic>
      <p:pic>
        <p:nvPicPr>
          <p:cNvPr id="8" name="Picture 7"/>
          <p:cNvPicPr>
            <a:picLocks noGrp="1" noSelect="1" noRot="1" noMove="1" noResize="1" noEditPoints="1" noAdjustHandles="1" noChangeArrowheads="1" noChangeShapeType="1"/>
          </p:cNvPicPr>
          <p:nvPr>
            <p:custDataLst>
              <p:tags r:id="rId11"/>
            </p:custDataLst>
          </p:nvPr>
        </p:nvPicPr>
        <p:blipFill>
          <a:blip r:embed="rId29">
            <a:extLst>
              <a:ext uri="{28A0092B-C50C-407E-A947-70E740481C1C}">
                <a14:useLocalDpi xmlns:a14="http://schemas.microsoft.com/office/drawing/2010/main" val="0"/>
              </a:ext>
            </a:extLst>
          </a:blip>
          <a:stretch>
            <a:fillRect/>
          </a:stretch>
        </p:blipFill>
        <p:spPr>
          <a:xfrm>
            <a:off x="4886325" y="2743200"/>
            <a:ext cx="2428875" cy="2428875"/>
          </a:xfrm>
          <a:prstGeom prst="rect">
            <a:avLst/>
          </a:prstGeom>
        </p:spPr>
      </p:pic>
      <p:pic>
        <p:nvPicPr>
          <p:cNvPr id="11" name="Picture 10"/>
          <p:cNvPicPr>
            <a:picLocks noGrp="1" noSelect="1" noRot="1" noMove="1" noResize="1" noEditPoints="1" noAdjustHandles="1" noChangeArrowheads="1" noChangeShapeType="1"/>
          </p:cNvPicPr>
          <p:nvPr>
            <p:custDataLst>
              <p:tags r:id="rId12"/>
            </p:custDataLst>
          </p:nvPr>
        </p:nvPicPr>
        <p:blipFill>
          <a:blip r:embed="rId30">
            <a:extLst>
              <a:ext uri="{28A0092B-C50C-407E-A947-70E740481C1C}">
                <a14:useLocalDpi xmlns:a14="http://schemas.microsoft.com/office/drawing/2010/main" val="0"/>
              </a:ext>
            </a:extLst>
          </a:blip>
          <a:stretch>
            <a:fillRect/>
          </a:stretch>
        </p:blipFill>
        <p:spPr>
          <a:xfrm>
            <a:off x="2177050" y="1330943"/>
            <a:ext cx="355556" cy="368254"/>
          </a:xfrm>
          <a:prstGeom prst="rect">
            <a:avLst/>
          </a:prstGeom>
        </p:spPr>
      </p:pic>
      <p:pic>
        <p:nvPicPr>
          <p:cNvPr id="12" name="Picture 11"/>
          <p:cNvPicPr>
            <a:picLocks noGrp="1" noSelect="1" noRot="1" noMove="1" noResize="1" noEditPoints="1" noAdjustHandles="1" noChangeArrowheads="1" noChangeShapeType="1"/>
          </p:cNvPicPr>
          <p:nvPr>
            <p:custDataLst>
              <p:tags r:id="rId13"/>
            </p:custDataLst>
          </p:nvPr>
        </p:nvPicPr>
        <p:blipFill>
          <a:blip r:embed="rId31">
            <a:extLst>
              <a:ext uri="{28A0092B-C50C-407E-A947-70E740481C1C}">
                <a14:useLocalDpi xmlns:a14="http://schemas.microsoft.com/office/drawing/2010/main" val="0"/>
              </a:ext>
            </a:extLst>
          </a:blip>
          <a:stretch>
            <a:fillRect/>
          </a:stretch>
        </p:blipFill>
        <p:spPr>
          <a:xfrm>
            <a:off x="6486525" y="603549"/>
            <a:ext cx="368254" cy="355556"/>
          </a:xfrm>
          <a:prstGeom prst="rect">
            <a:avLst/>
          </a:prstGeom>
        </p:spPr>
      </p:pic>
      <p:pic>
        <p:nvPicPr>
          <p:cNvPr id="13" name="Picture 12"/>
          <p:cNvPicPr>
            <a:picLocks noGrp="1" noSelect="1" noRot="1" noMove="1" noResize="1" noEditPoints="1" noAdjustHandles="1" noChangeArrowheads="1" noChangeShapeType="1"/>
          </p:cNvPicPr>
          <p:nvPr>
            <p:custDataLst>
              <p:tags r:id="rId14"/>
            </p:custDataLst>
          </p:nvPr>
        </p:nvPicPr>
        <p:blipFill>
          <a:blip r:embed="rId32">
            <a:extLst>
              <a:ext uri="{28A0092B-C50C-407E-A947-70E740481C1C}">
                <a14:useLocalDpi xmlns:a14="http://schemas.microsoft.com/office/drawing/2010/main" val="0"/>
              </a:ext>
            </a:extLst>
          </a:blip>
          <a:stretch>
            <a:fillRect/>
          </a:stretch>
        </p:blipFill>
        <p:spPr>
          <a:xfrm>
            <a:off x="6958415" y="3134833"/>
            <a:ext cx="355556" cy="368254"/>
          </a:xfrm>
          <a:prstGeom prst="rect">
            <a:avLst/>
          </a:prstGeom>
        </p:spPr>
      </p:pic>
      <p:pic>
        <p:nvPicPr>
          <p:cNvPr id="14" name="Picture 13"/>
          <p:cNvPicPr>
            <a:picLocks noGrp="1" noSelect="1" noRot="1" noMove="1" noResize="1" noEditPoints="1" noAdjustHandles="1" noChangeArrowheads="1" noChangeShapeType="1"/>
          </p:cNvPicPr>
          <p:nvPr>
            <p:custDataLst>
              <p:tags r:id="rId15"/>
            </p:custDataLst>
          </p:nvPr>
        </p:nvPicPr>
        <p:blipFill>
          <a:blip r:embed="rId33">
            <a:extLst>
              <a:ext uri="{28A0092B-C50C-407E-A947-70E740481C1C}">
                <a14:useLocalDpi xmlns:a14="http://schemas.microsoft.com/office/drawing/2010/main" val="0"/>
              </a:ext>
            </a:extLst>
          </a:blip>
          <a:stretch>
            <a:fillRect/>
          </a:stretch>
        </p:blipFill>
        <p:spPr>
          <a:xfrm>
            <a:off x="2948313" y="4229179"/>
            <a:ext cx="368254" cy="355556"/>
          </a:xfrm>
          <a:prstGeom prst="rect">
            <a:avLst/>
          </a:prstGeom>
        </p:spPr>
      </p:pic>
      <p:sp>
        <p:nvSpPr>
          <p:cNvPr id="9" name="Rectangle 8"/>
          <p:cNvSpPr>
            <a:spLocks noGrp="1" noSelect="1" noRot="1" noMove="1" noResize="1" noEditPoints="1" noAdjustHandles="1" noChangeArrowheads="1" noChangeShapeType="1" noTextEdit="1"/>
          </p:cNvSpPr>
          <p:nvPr>
            <p:custDataLst>
              <p:tags r:id="rId16"/>
            </p:custDataLst>
          </p:nvPr>
        </p:nvSpPr>
        <p:spPr>
          <a:xfrm>
            <a:off x="0" y="1515070"/>
            <a:ext cx="2316728" cy="923330"/>
          </a:xfrm>
          <a:prstGeom prst="rect">
            <a:avLst/>
          </a:prstGeom>
        </p:spPr>
        <p:txBody>
          <a:bodyPr wrap="square">
            <a:spAutoFit/>
          </a:bodyPr>
          <a:lstStyle/>
          <a:p>
            <a:r>
              <a:rPr lang="en-CA" dirty="0" smtClean="0"/>
              <a:t>Always </a:t>
            </a:r>
            <a:r>
              <a:rPr lang="en-CA" dirty="0"/>
              <a:t>put disposable eye protection in the garbage after use. </a:t>
            </a:r>
          </a:p>
        </p:txBody>
      </p:sp>
      <p:sp>
        <p:nvSpPr>
          <p:cNvPr id="10" name="Rectangle 9"/>
          <p:cNvSpPr>
            <a:spLocks noGrp="1" noSelect="1" noRot="1" noMove="1" noResize="1" noEditPoints="1" noAdjustHandles="1" noChangeArrowheads="1" noChangeShapeType="1" noTextEdit="1"/>
          </p:cNvSpPr>
          <p:nvPr>
            <p:custDataLst>
              <p:tags r:id="rId17"/>
            </p:custDataLst>
          </p:nvPr>
        </p:nvSpPr>
        <p:spPr>
          <a:xfrm>
            <a:off x="6880200" y="796041"/>
            <a:ext cx="2263799" cy="1200329"/>
          </a:xfrm>
          <a:prstGeom prst="rect">
            <a:avLst/>
          </a:prstGeom>
        </p:spPr>
        <p:txBody>
          <a:bodyPr wrap="square">
            <a:spAutoFit/>
          </a:bodyPr>
          <a:lstStyle/>
          <a:p>
            <a:r>
              <a:rPr lang="en-CA" dirty="0" smtClean="0"/>
              <a:t>Always </a:t>
            </a:r>
            <a:r>
              <a:rPr lang="en-CA" dirty="0"/>
              <a:t>clean and disinfect reusable eye protection before the next use. </a:t>
            </a:r>
          </a:p>
        </p:txBody>
      </p:sp>
      <p:sp>
        <p:nvSpPr>
          <p:cNvPr id="19" name="Rectangle 18"/>
          <p:cNvSpPr>
            <a:spLocks noGrp="1" noSelect="1" noRot="1" noMove="1" noResize="1" noEditPoints="1" noAdjustHandles="1" noChangeArrowheads="1" noChangeShapeType="1" noTextEdit="1"/>
          </p:cNvSpPr>
          <p:nvPr>
            <p:custDataLst>
              <p:tags r:id="rId18"/>
            </p:custDataLst>
          </p:nvPr>
        </p:nvSpPr>
        <p:spPr>
          <a:xfrm>
            <a:off x="7337736" y="3276600"/>
            <a:ext cx="1882464" cy="1200329"/>
          </a:xfrm>
          <a:prstGeom prst="rect">
            <a:avLst/>
          </a:prstGeom>
        </p:spPr>
        <p:txBody>
          <a:bodyPr wrap="square">
            <a:spAutoFit/>
          </a:bodyPr>
          <a:lstStyle/>
          <a:p>
            <a:r>
              <a:rPr lang="en-CA" dirty="0" smtClean="0"/>
              <a:t>Always </a:t>
            </a:r>
            <a:r>
              <a:rPr lang="en-CA" dirty="0"/>
              <a:t>perform hand hygiene before removing eye protection. </a:t>
            </a:r>
          </a:p>
        </p:txBody>
      </p:sp>
      <p:sp>
        <p:nvSpPr>
          <p:cNvPr id="20" name="Rectangle 19"/>
          <p:cNvSpPr>
            <a:spLocks noGrp="1" noSelect="1" noRot="1" noMove="1" noResize="1" noEditPoints="1" noAdjustHandles="1" noChangeArrowheads="1" noChangeShapeType="1" noTextEdit="1"/>
          </p:cNvSpPr>
          <p:nvPr>
            <p:custDataLst>
              <p:tags r:id="rId19"/>
            </p:custDataLst>
          </p:nvPr>
        </p:nvSpPr>
        <p:spPr>
          <a:xfrm>
            <a:off x="26112" y="4343400"/>
            <a:ext cx="2945687" cy="2031325"/>
          </a:xfrm>
          <a:prstGeom prst="rect">
            <a:avLst/>
          </a:prstGeom>
        </p:spPr>
        <p:txBody>
          <a:bodyPr wrap="square">
            <a:spAutoFit/>
          </a:bodyPr>
          <a:lstStyle/>
          <a:p>
            <a:r>
              <a:rPr lang="en-CA" dirty="0" smtClean="0"/>
              <a:t>Always </a:t>
            </a:r>
            <a:r>
              <a:rPr lang="en-CA" dirty="0"/>
              <a:t>remove your eye protection immediately </a:t>
            </a:r>
            <a:endParaRPr lang="en-CA" dirty="0" smtClean="0"/>
          </a:p>
          <a:p>
            <a:r>
              <a:rPr lang="en-CA" dirty="0" smtClean="0"/>
              <a:t>after </a:t>
            </a:r>
            <a:r>
              <a:rPr lang="en-CA" dirty="0"/>
              <a:t>the task for </a:t>
            </a:r>
            <a:r>
              <a:rPr lang="en-CA" dirty="0" smtClean="0"/>
              <a:t>which it </a:t>
            </a:r>
          </a:p>
          <a:p>
            <a:r>
              <a:rPr lang="en-CA" dirty="0" smtClean="0"/>
              <a:t>was </a:t>
            </a:r>
            <a:r>
              <a:rPr lang="en-CA" dirty="0"/>
              <a:t>used and </a:t>
            </a:r>
            <a:r>
              <a:rPr lang="en-CA" dirty="0" smtClean="0"/>
              <a:t>discard into </a:t>
            </a:r>
          </a:p>
          <a:p>
            <a:r>
              <a:rPr lang="en-CA" dirty="0" smtClean="0"/>
              <a:t>the </a:t>
            </a:r>
            <a:r>
              <a:rPr lang="en-CA" dirty="0"/>
              <a:t>garbage or place in an appropriate receptacle for cleaning and disinfection. </a:t>
            </a:r>
          </a:p>
        </p:txBody>
      </p:sp>
      <p:sp>
        <p:nvSpPr>
          <p:cNvPr id="21" name="Slide Number Placeholder 20"/>
          <p:cNvSpPr>
            <a:spLocks noGrp="1" noSelect="1" noRot="1" noMove="1" noResize="1" noEditPoints="1" noAdjustHandles="1" noChangeArrowheads="1" noChangeShapeType="1" noTextEdit="1"/>
          </p:cNvSpPr>
          <p:nvPr>
            <p:ph type="sldNum" sz="quarter" idx="12"/>
            <p:custDataLst>
              <p:tags r:id="rId20"/>
            </p:custDataLst>
          </p:nvPr>
        </p:nvSpPr>
        <p:spPr/>
        <p:txBody>
          <a:bodyPr/>
          <a:lstStyle/>
          <a:p>
            <a:fld id="{E3729EFC-03C9-41E6-9415-CCB26363A0EB}" type="slidenum">
              <a:rPr lang="en-US" smtClean="0"/>
              <a:t>51</a:t>
            </a:fld>
            <a:endParaRPr lang="en-US"/>
          </a:p>
        </p:txBody>
      </p:sp>
      <p:pic>
        <p:nvPicPr>
          <p:cNvPr id="22" name="Picture 21"/>
          <p:cNvPicPr>
            <a:picLocks noGrp="1" noSelect="1" noRot="1" noMove="1" noResize="1" noEditPoints="1" noAdjustHandles="1" noChangeArrowheads="1" noChangeShapeType="1"/>
          </p:cNvPicPr>
          <p:nvPr>
            <p:custDataLst>
              <p:tags r:id="rId21"/>
            </p:custDataLst>
          </p:nvPr>
        </p:nvPicPr>
        <p:blipFill>
          <a:blip r:embed="rId34">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6329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a:blip r:embed="rId28">
            <a:extLst>
              <a:ext uri="{28A0092B-C50C-407E-A947-70E740481C1C}">
                <a14:useLocalDpi xmlns:a14="http://schemas.microsoft.com/office/drawing/2010/main" val="0"/>
              </a:ext>
            </a:extLst>
          </a:blip>
          <a:stretch>
            <a:fillRect/>
          </a:stretch>
        </p:blipFill>
        <p:spPr>
          <a:xfrm>
            <a:off x="-2" y="-1"/>
            <a:ext cx="9144001" cy="6858001"/>
          </a:xfrm>
          <a:prstGeom prst="rect">
            <a:avLst/>
          </a:prstGeom>
        </p:spPr>
      </p:pic>
      <p:sp>
        <p:nvSpPr>
          <p:cNvPr id="15" name="Rectangle 14"/>
          <p:cNvSpPr>
            <a:spLocks noGrp="1" noSelect="1" noRot="1" noMove="1" noResize="1" noEditPoints="1" noAdjustHandles="1" noChangeArrowheads="1" noChangeShapeType="1" noTextEdit="1"/>
          </p:cNvSpPr>
          <p:nvPr>
            <p:custDataLst>
              <p:tags r:id="rId2"/>
            </p:custDataLst>
          </p:nvPr>
        </p:nvSpPr>
        <p:spPr>
          <a:xfrm>
            <a:off x="6763327" y="781327"/>
            <a:ext cx="2380672" cy="130813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Grp="1" noSelect="1" noRot="1" noMove="1" noResize="1" noEditPoints="1" noAdjustHandles="1" noChangeArrowheads="1" noChangeShapeType="1" noTextEdit="1"/>
          </p:cNvSpPr>
          <p:nvPr>
            <p:custDataLst>
              <p:tags r:id="rId3"/>
            </p:custDataLst>
          </p:nvPr>
        </p:nvSpPr>
        <p:spPr>
          <a:xfrm>
            <a:off x="6629400" y="3830170"/>
            <a:ext cx="2514599" cy="130813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Grp="1" noSelect="1" noRot="1" noMove="1" noResize="1" noEditPoints="1" noAdjustHandles="1" noChangeArrowheads="1" noChangeShapeType="1" noTextEdit="1"/>
          </p:cNvSpPr>
          <p:nvPr>
            <p:custDataLst>
              <p:tags r:id="rId4"/>
            </p:custDataLst>
          </p:nvPr>
        </p:nvSpPr>
        <p:spPr>
          <a:xfrm>
            <a:off x="168000" y="1465413"/>
            <a:ext cx="2278572" cy="130813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a:spLocks noGrp="1" noSelect="1" noRot="1" noMove="1" noResize="1" noEditPoints="1" noAdjustHandles="1" noChangeArrowheads="1" noChangeShapeType="1" noTextEdit="1"/>
          </p:cNvSpPr>
          <p:nvPr>
            <p:custDataLst>
              <p:tags r:id="rId5"/>
            </p:custDataLst>
          </p:nvPr>
        </p:nvSpPr>
        <p:spPr>
          <a:xfrm>
            <a:off x="2378175" y="4954623"/>
            <a:ext cx="2278572" cy="130813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Grp="1" noSelect="1" noRot="1" noMove="1" noResize="1" noEditPoints="1" noAdjustHandles="1" noChangeArrowheads="1" noChangeShapeType="1"/>
          </p:cNvPicPr>
          <p:nvPr>
            <p:custDataLst>
              <p:tags r:id="rId6"/>
            </p:custDataLst>
          </p:nvPr>
        </p:nvPicPr>
        <p:blipFill>
          <a:blip r:embed="rId29">
            <a:extLst>
              <a:ext uri="{28A0092B-C50C-407E-A947-70E740481C1C}">
                <a14:useLocalDpi xmlns:a14="http://schemas.microsoft.com/office/drawing/2010/main" val="0"/>
              </a:ext>
            </a:extLst>
          </a:blip>
          <a:stretch>
            <a:fillRect/>
          </a:stretch>
        </p:blipFill>
        <p:spPr>
          <a:xfrm>
            <a:off x="241298" y="4394252"/>
            <a:ext cx="2428875" cy="2428875"/>
          </a:xfrm>
          <a:prstGeom prst="rect">
            <a:avLst/>
          </a:prstGeom>
        </p:spPr>
      </p:pic>
      <p:pic>
        <p:nvPicPr>
          <p:cNvPr id="10" name="Picture 9"/>
          <p:cNvPicPr>
            <a:picLocks noGrp="1" noSelect="1" noRot="1" noMove="1" noResize="1" noEditPoints="1" noAdjustHandles="1" noChangeArrowheads="1" noChangeShapeType="1"/>
          </p:cNvPicPr>
          <p:nvPr>
            <p:custDataLst>
              <p:tags r:id="rId7"/>
            </p:custDataLst>
          </p:nvPr>
        </p:nvPicPr>
        <p:blipFill>
          <a:blip r:embed="rId30">
            <a:extLst>
              <a:ext uri="{28A0092B-C50C-407E-A947-70E740481C1C}">
                <a14:useLocalDpi xmlns:a14="http://schemas.microsoft.com/office/drawing/2010/main" val="0"/>
              </a:ext>
            </a:extLst>
          </a:blip>
          <a:stretch>
            <a:fillRect/>
          </a:stretch>
        </p:blipFill>
        <p:spPr>
          <a:xfrm>
            <a:off x="2140814" y="1146185"/>
            <a:ext cx="2428875" cy="2428875"/>
          </a:xfrm>
          <a:prstGeom prst="rect">
            <a:avLst/>
          </a:prstGeom>
        </p:spPr>
      </p:pic>
      <p:pic>
        <p:nvPicPr>
          <p:cNvPr id="19" name="Picture 18"/>
          <p:cNvPicPr>
            <a:picLocks noGrp="1" noSelect="1" noRot="1" noMove="1" noResize="1" noEditPoints="1" noAdjustHandles="1" noChangeArrowheads="1" noChangeShapeType="1"/>
          </p:cNvPicPr>
          <p:nvPr>
            <p:custDataLst>
              <p:tags r:id="rId8"/>
            </p:custDataLst>
          </p:nvPr>
        </p:nvPicPr>
        <p:blipFill>
          <a:blip r:embed="rId31">
            <a:extLst>
              <a:ext uri="{28A0092B-C50C-407E-A947-70E740481C1C}">
                <a14:useLocalDpi xmlns:a14="http://schemas.microsoft.com/office/drawing/2010/main" val="0"/>
              </a:ext>
            </a:extLst>
          </a:blip>
          <a:stretch>
            <a:fillRect/>
          </a:stretch>
        </p:blipFill>
        <p:spPr>
          <a:xfrm>
            <a:off x="4786288" y="3269799"/>
            <a:ext cx="2428875" cy="2428875"/>
          </a:xfrm>
          <a:prstGeom prst="rect">
            <a:avLst/>
          </a:prstGeom>
        </p:spPr>
      </p:pic>
      <p:pic>
        <p:nvPicPr>
          <p:cNvPr id="20" name="Picture 19"/>
          <p:cNvPicPr>
            <a:picLocks noGrp="1" noSelect="1" noRot="1" noMove="1" noResize="1" noEditPoints="1" noAdjustHandles="1" noChangeArrowheads="1" noChangeShapeType="1"/>
          </p:cNvPicPr>
          <p:nvPr>
            <p:custDataLst>
              <p:tags r:id="rId9"/>
            </p:custDataLst>
          </p:nvPr>
        </p:nvPicPr>
        <p:blipFill>
          <a:blip r:embed="rId32">
            <a:extLst>
              <a:ext uri="{28A0092B-C50C-407E-A947-70E740481C1C}">
                <a14:useLocalDpi xmlns:a14="http://schemas.microsoft.com/office/drawing/2010/main" val="0"/>
              </a:ext>
            </a:extLst>
          </a:blip>
          <a:stretch>
            <a:fillRect/>
          </a:stretch>
        </p:blipFill>
        <p:spPr>
          <a:xfrm>
            <a:off x="4811780" y="309498"/>
            <a:ext cx="2428875" cy="2428875"/>
          </a:xfrm>
          <a:prstGeom prst="rect">
            <a:avLst/>
          </a:prstGeom>
        </p:spPr>
      </p:pic>
      <p:pic>
        <p:nvPicPr>
          <p:cNvPr id="4" name="Picture 3"/>
          <p:cNvPicPr>
            <a:picLocks noGrp="1" noSelect="1" noRot="1" noMove="1" noResize="1" noEditPoints="1" noAdjustHandles="1" noChangeArrowheads="1" noChangeShapeType="1"/>
          </p:cNvPicPr>
          <p:nvPr>
            <p:custDataLst>
              <p:tags r:id="rId10"/>
            </p:custDataLst>
          </p:nvPr>
        </p:nvPicPr>
        <p:blipFill>
          <a:blip r:embed="rId33">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11"/>
            </p:custDataLst>
          </p:nvPr>
        </p:nvSpPr>
        <p:spPr>
          <a:xfrm>
            <a:off x="0" y="488388"/>
            <a:ext cx="1607235" cy="338554"/>
          </a:xfrm>
          <a:prstGeom prst="rect">
            <a:avLst/>
          </a:prstGeom>
          <a:noFill/>
        </p:spPr>
        <p:txBody>
          <a:bodyPr wrap="none" rtlCol="0">
            <a:spAutoFit/>
          </a:bodyPr>
          <a:lstStyle/>
          <a:p>
            <a:r>
              <a:rPr lang="en-US" sz="1600" dirty="0" smtClean="0">
                <a:solidFill>
                  <a:schemeClr val="bg1"/>
                </a:solidFill>
                <a:latin typeface="+mj-lt"/>
              </a:rPr>
              <a:t>EYE PROTECTION</a:t>
            </a:r>
            <a:endParaRPr lang="en-US" sz="1600" dirty="0">
              <a:solidFill>
                <a:schemeClr val="bg1"/>
              </a:solidFill>
              <a:latin typeface="+mj-lt"/>
            </a:endParaRPr>
          </a:p>
        </p:txBody>
      </p:sp>
      <p:pic>
        <p:nvPicPr>
          <p:cNvPr id="28" name="Picture 27"/>
          <p:cNvPicPr>
            <a:picLocks noGrp="1" noSelect="1" noRot="1" noMove="1" noResize="1" noEditPoints="1" noAdjustHandles="1" noChangeArrowheads="1" noChangeShapeType="1"/>
          </p:cNvPicPr>
          <p:nvPr>
            <p:custDataLst>
              <p:tags r:id="rId12"/>
            </p:custDataLst>
          </p:nvPr>
        </p:nvPicPr>
        <p:blipFill>
          <a:blip r:embed="rId34">
            <a:extLst>
              <a:ext uri="{28A0092B-C50C-407E-A947-70E740481C1C}">
                <a14:useLocalDpi xmlns:a14="http://schemas.microsoft.com/office/drawing/2010/main" val="0"/>
              </a:ext>
            </a:extLst>
          </a:blip>
          <a:stretch>
            <a:fillRect/>
          </a:stretch>
        </p:blipFill>
        <p:spPr>
          <a:xfrm>
            <a:off x="4786288" y="347504"/>
            <a:ext cx="2352862" cy="2352862"/>
          </a:xfrm>
          <a:prstGeom prst="rect">
            <a:avLst/>
          </a:prstGeom>
        </p:spPr>
      </p:pic>
      <p:pic>
        <p:nvPicPr>
          <p:cNvPr id="29" name="Picture 28"/>
          <p:cNvPicPr>
            <a:picLocks noGrp="1" noSelect="1" noRot="1" noMove="1" noResize="1" noEditPoints="1" noAdjustHandles="1" noChangeArrowheads="1" noChangeShapeType="1"/>
          </p:cNvPicPr>
          <p:nvPr>
            <p:custDataLst>
              <p:tags r:id="rId13"/>
            </p:custDataLst>
          </p:nvPr>
        </p:nvPicPr>
        <p:blipFill>
          <a:blip r:embed="rId34">
            <a:extLst>
              <a:ext uri="{28A0092B-C50C-407E-A947-70E740481C1C}">
                <a14:useLocalDpi xmlns:a14="http://schemas.microsoft.com/office/drawing/2010/main" val="0"/>
              </a:ext>
            </a:extLst>
          </a:blip>
          <a:stretch>
            <a:fillRect/>
          </a:stretch>
        </p:blipFill>
        <p:spPr>
          <a:xfrm>
            <a:off x="4783205" y="3270929"/>
            <a:ext cx="2352862" cy="2352862"/>
          </a:xfrm>
          <a:prstGeom prst="rect">
            <a:avLst/>
          </a:prstGeom>
        </p:spPr>
      </p:pic>
      <p:pic>
        <p:nvPicPr>
          <p:cNvPr id="30" name="Picture 29"/>
          <p:cNvPicPr>
            <a:picLocks noGrp="1" noSelect="1" noRot="1" noMove="1" noResize="1" noEditPoints="1" noAdjustHandles="1" noChangeArrowheads="1" noChangeShapeType="1"/>
          </p:cNvPicPr>
          <p:nvPr>
            <p:custDataLst>
              <p:tags r:id="rId14"/>
            </p:custDataLst>
          </p:nvPr>
        </p:nvPicPr>
        <p:blipFill>
          <a:blip r:embed="rId34">
            <a:extLst>
              <a:ext uri="{28A0092B-C50C-407E-A947-70E740481C1C}">
                <a14:useLocalDpi xmlns:a14="http://schemas.microsoft.com/office/drawing/2010/main" val="0"/>
              </a:ext>
            </a:extLst>
          </a:blip>
          <a:stretch>
            <a:fillRect/>
          </a:stretch>
        </p:blipFill>
        <p:spPr>
          <a:xfrm>
            <a:off x="2275795" y="1222198"/>
            <a:ext cx="2352862" cy="2352862"/>
          </a:xfrm>
          <a:prstGeom prst="rect">
            <a:avLst/>
          </a:prstGeom>
        </p:spPr>
      </p:pic>
      <p:pic>
        <p:nvPicPr>
          <p:cNvPr id="31" name="Picture 30"/>
          <p:cNvPicPr>
            <a:picLocks noGrp="1" noSelect="1" noRot="1" noMove="1" noResize="1" noEditPoints="1" noAdjustHandles="1" noChangeArrowheads="1" noChangeShapeType="1"/>
          </p:cNvPicPr>
          <p:nvPr>
            <p:custDataLst>
              <p:tags r:id="rId15"/>
            </p:custDataLst>
          </p:nvPr>
        </p:nvPicPr>
        <p:blipFill>
          <a:blip r:embed="rId34">
            <a:extLst>
              <a:ext uri="{28A0092B-C50C-407E-A947-70E740481C1C}">
                <a14:useLocalDpi xmlns:a14="http://schemas.microsoft.com/office/drawing/2010/main" val="0"/>
              </a:ext>
            </a:extLst>
          </a:blip>
          <a:stretch>
            <a:fillRect/>
          </a:stretch>
        </p:blipFill>
        <p:spPr>
          <a:xfrm>
            <a:off x="219020" y="4392717"/>
            <a:ext cx="2352862" cy="2352862"/>
          </a:xfrm>
          <a:prstGeom prst="rect">
            <a:avLst/>
          </a:prstGeom>
        </p:spPr>
      </p:pic>
      <p:pic>
        <p:nvPicPr>
          <p:cNvPr id="11" name="Picture 10"/>
          <p:cNvPicPr>
            <a:picLocks noGrp="1" noSelect="1" noRot="1" noMove="1" noResize="1" noEditPoints="1" noAdjustHandles="1" noChangeArrowheads="1" noChangeShapeType="1"/>
          </p:cNvPicPr>
          <p:nvPr>
            <p:custDataLst>
              <p:tags r:id="rId16"/>
            </p:custDataLst>
          </p:nvPr>
        </p:nvPicPr>
        <p:blipFill>
          <a:blip r:embed="rId35">
            <a:extLst>
              <a:ext uri="{28A0092B-C50C-407E-A947-70E740481C1C}">
                <a14:useLocalDpi xmlns:a14="http://schemas.microsoft.com/office/drawing/2010/main" val="0"/>
              </a:ext>
            </a:extLst>
          </a:blip>
          <a:stretch>
            <a:fillRect/>
          </a:stretch>
        </p:blipFill>
        <p:spPr>
          <a:xfrm>
            <a:off x="2268794" y="1339808"/>
            <a:ext cx="355556" cy="368254"/>
          </a:xfrm>
          <a:prstGeom prst="rect">
            <a:avLst/>
          </a:prstGeom>
        </p:spPr>
      </p:pic>
      <p:pic>
        <p:nvPicPr>
          <p:cNvPr id="12" name="Picture 11"/>
          <p:cNvPicPr>
            <a:picLocks noGrp="1" noSelect="1" noRot="1" noMove="1" noResize="1" noEditPoints="1" noAdjustHandles="1" noChangeArrowheads="1" noChangeShapeType="1"/>
          </p:cNvPicPr>
          <p:nvPr>
            <p:custDataLst>
              <p:tags r:id="rId17"/>
            </p:custDataLst>
          </p:nvPr>
        </p:nvPicPr>
        <p:blipFill>
          <a:blip r:embed="rId36">
            <a:extLst>
              <a:ext uri="{28A0092B-C50C-407E-A947-70E740481C1C}">
                <a14:useLocalDpi xmlns:a14="http://schemas.microsoft.com/office/drawing/2010/main" val="0"/>
              </a:ext>
            </a:extLst>
          </a:blip>
          <a:stretch>
            <a:fillRect/>
          </a:stretch>
        </p:blipFill>
        <p:spPr>
          <a:xfrm>
            <a:off x="6889727" y="685752"/>
            <a:ext cx="368254" cy="355556"/>
          </a:xfrm>
          <a:prstGeom prst="rect">
            <a:avLst/>
          </a:prstGeom>
        </p:spPr>
      </p:pic>
      <p:pic>
        <p:nvPicPr>
          <p:cNvPr id="13" name="Picture 12"/>
          <p:cNvPicPr>
            <a:picLocks noGrp="1" noSelect="1" noRot="1" noMove="1" noResize="1" noEditPoints="1" noAdjustHandles="1" noChangeArrowheads="1" noChangeShapeType="1"/>
          </p:cNvPicPr>
          <p:nvPr>
            <p:custDataLst>
              <p:tags r:id="rId18"/>
            </p:custDataLst>
          </p:nvPr>
        </p:nvPicPr>
        <p:blipFill>
          <a:blip r:embed="rId37">
            <a:extLst>
              <a:ext uri="{28A0092B-C50C-407E-A947-70E740481C1C}">
                <a14:useLocalDpi xmlns:a14="http://schemas.microsoft.com/office/drawing/2010/main" val="0"/>
              </a:ext>
            </a:extLst>
          </a:blip>
          <a:stretch>
            <a:fillRect/>
          </a:stretch>
        </p:blipFill>
        <p:spPr>
          <a:xfrm>
            <a:off x="6902425" y="3700752"/>
            <a:ext cx="355556" cy="368254"/>
          </a:xfrm>
          <a:prstGeom prst="rect">
            <a:avLst/>
          </a:prstGeom>
        </p:spPr>
      </p:pic>
      <p:pic>
        <p:nvPicPr>
          <p:cNvPr id="14" name="Picture 13"/>
          <p:cNvPicPr>
            <a:picLocks noGrp="1" noSelect="1" noRot="1" noMove="1" noResize="1" noEditPoints="1" noAdjustHandles="1" noChangeArrowheads="1" noChangeShapeType="1"/>
          </p:cNvPicPr>
          <p:nvPr>
            <p:custDataLst>
              <p:tags r:id="rId19"/>
            </p:custDataLst>
          </p:nvPr>
        </p:nvPicPr>
        <p:blipFill>
          <a:blip r:embed="rId38">
            <a:extLst>
              <a:ext uri="{28A0092B-C50C-407E-A947-70E740481C1C}">
                <a14:useLocalDpi xmlns:a14="http://schemas.microsoft.com/office/drawing/2010/main" val="0"/>
              </a:ext>
            </a:extLst>
          </a:blip>
          <a:stretch>
            <a:fillRect/>
          </a:stretch>
        </p:blipFill>
        <p:spPr>
          <a:xfrm>
            <a:off x="2306425" y="4783622"/>
            <a:ext cx="368254" cy="355556"/>
          </a:xfrm>
          <a:prstGeom prst="rect">
            <a:avLst/>
          </a:prstGeom>
        </p:spPr>
      </p:pic>
      <p:sp>
        <p:nvSpPr>
          <p:cNvPr id="3" name="Rectangle 2"/>
          <p:cNvSpPr>
            <a:spLocks noGrp="1" noSelect="1" noRot="1" noMove="1" noResize="1" noEditPoints="1" noAdjustHandles="1" noChangeArrowheads="1" noChangeShapeType="1" noTextEdit="1"/>
          </p:cNvSpPr>
          <p:nvPr>
            <p:custDataLst>
              <p:tags r:id="rId20"/>
            </p:custDataLst>
          </p:nvPr>
        </p:nvSpPr>
        <p:spPr>
          <a:xfrm>
            <a:off x="168000" y="1519316"/>
            <a:ext cx="2108222" cy="1200329"/>
          </a:xfrm>
          <a:prstGeom prst="rect">
            <a:avLst/>
          </a:prstGeom>
        </p:spPr>
        <p:txBody>
          <a:bodyPr wrap="square">
            <a:spAutoFit/>
          </a:bodyPr>
          <a:lstStyle/>
          <a:p>
            <a:r>
              <a:rPr lang="en-CA" dirty="0" smtClean="0"/>
              <a:t>DO </a:t>
            </a:r>
            <a:r>
              <a:rPr lang="en-CA" dirty="0"/>
              <a:t>NOT wear prescription eye glasses in place of eye protection. </a:t>
            </a:r>
          </a:p>
        </p:txBody>
      </p:sp>
      <p:sp>
        <p:nvSpPr>
          <p:cNvPr id="5" name="Rectangle 4"/>
          <p:cNvSpPr>
            <a:spLocks noGrp="1" noSelect="1" noRot="1" noMove="1" noResize="1" noEditPoints="1" noAdjustHandles="1" noChangeArrowheads="1" noChangeShapeType="1" noTextEdit="1"/>
          </p:cNvSpPr>
          <p:nvPr>
            <p:custDataLst>
              <p:tags r:id="rId21"/>
            </p:custDataLst>
          </p:nvPr>
        </p:nvSpPr>
        <p:spPr>
          <a:xfrm>
            <a:off x="7245305" y="981670"/>
            <a:ext cx="2051095" cy="923330"/>
          </a:xfrm>
          <a:prstGeom prst="rect">
            <a:avLst/>
          </a:prstGeom>
        </p:spPr>
        <p:txBody>
          <a:bodyPr wrap="square">
            <a:spAutoFit/>
          </a:bodyPr>
          <a:lstStyle/>
          <a:p>
            <a:r>
              <a:rPr lang="en-CA" dirty="0" smtClean="0"/>
              <a:t>DO </a:t>
            </a:r>
            <a:r>
              <a:rPr lang="en-CA" dirty="0"/>
              <a:t>NOT touch eye protection while wearing it. </a:t>
            </a:r>
          </a:p>
        </p:txBody>
      </p:sp>
      <p:sp>
        <p:nvSpPr>
          <p:cNvPr id="7" name="Rectangle 6"/>
          <p:cNvSpPr>
            <a:spLocks noGrp="1" noSelect="1" noRot="1" noMove="1" noResize="1" noEditPoints="1" noAdjustHandles="1" noChangeArrowheads="1" noChangeShapeType="1" noTextEdit="1"/>
          </p:cNvSpPr>
          <p:nvPr>
            <p:custDataLst>
              <p:tags r:id="rId22"/>
            </p:custDataLst>
          </p:nvPr>
        </p:nvSpPr>
        <p:spPr>
          <a:xfrm>
            <a:off x="7171680" y="3884879"/>
            <a:ext cx="1988092" cy="1200329"/>
          </a:xfrm>
          <a:prstGeom prst="rect">
            <a:avLst/>
          </a:prstGeom>
        </p:spPr>
        <p:txBody>
          <a:bodyPr wrap="square">
            <a:spAutoFit/>
          </a:bodyPr>
          <a:lstStyle/>
          <a:p>
            <a:r>
              <a:rPr lang="en-CA" dirty="0" smtClean="0"/>
              <a:t>DO </a:t>
            </a:r>
            <a:r>
              <a:rPr lang="en-CA" dirty="0"/>
              <a:t>NOT put eye protection on top of your head when not in use. </a:t>
            </a:r>
          </a:p>
        </p:txBody>
      </p:sp>
      <p:sp>
        <p:nvSpPr>
          <p:cNvPr id="8" name="Rectangle 7"/>
          <p:cNvSpPr>
            <a:spLocks noGrp="1" noSelect="1" noRot="1" noMove="1" noResize="1" noEditPoints="1" noAdjustHandles="1" noChangeArrowheads="1" noChangeShapeType="1" noTextEdit="1"/>
          </p:cNvSpPr>
          <p:nvPr>
            <p:custDataLst>
              <p:tags r:id="rId23"/>
            </p:custDataLst>
          </p:nvPr>
        </p:nvSpPr>
        <p:spPr>
          <a:xfrm>
            <a:off x="2670173" y="5008526"/>
            <a:ext cx="2007299" cy="1200329"/>
          </a:xfrm>
          <a:prstGeom prst="rect">
            <a:avLst/>
          </a:prstGeom>
        </p:spPr>
        <p:txBody>
          <a:bodyPr wrap="square">
            <a:spAutoFit/>
          </a:bodyPr>
          <a:lstStyle/>
          <a:p>
            <a:r>
              <a:rPr lang="en-CA" dirty="0" smtClean="0"/>
              <a:t>DO </a:t>
            </a:r>
            <a:r>
              <a:rPr lang="en-CA" dirty="0"/>
              <a:t>NOT disinfect or reprocess disposable eye protection. </a:t>
            </a:r>
          </a:p>
        </p:txBody>
      </p:sp>
      <p:sp>
        <p:nvSpPr>
          <p:cNvPr id="21" name="Slide Number Placeholder 20"/>
          <p:cNvSpPr>
            <a:spLocks noGrp="1" noSelect="1" noRot="1" noMove="1" noResize="1" noEditPoints="1" noAdjustHandles="1" noChangeArrowheads="1" noChangeShapeType="1" noTextEdit="1"/>
          </p:cNvSpPr>
          <p:nvPr>
            <p:ph type="sldNum" sz="quarter" idx="12"/>
            <p:custDataLst>
              <p:tags r:id="rId24"/>
            </p:custDataLst>
          </p:nvPr>
        </p:nvSpPr>
        <p:spPr/>
        <p:txBody>
          <a:bodyPr/>
          <a:lstStyle/>
          <a:p>
            <a:fld id="{E3729EFC-03C9-41E6-9415-CCB26363A0EB}" type="slidenum">
              <a:rPr lang="en-US" smtClean="0"/>
              <a:t>52</a:t>
            </a:fld>
            <a:endParaRPr lang="en-US"/>
          </a:p>
        </p:txBody>
      </p:sp>
      <p:pic>
        <p:nvPicPr>
          <p:cNvPr id="26" name="Picture 25"/>
          <p:cNvPicPr>
            <a:picLocks noGrp="1" noSelect="1" noRot="1" noMove="1" noResize="1" noEditPoints="1" noAdjustHandles="1" noChangeArrowheads="1" noChangeShapeType="1"/>
          </p:cNvPicPr>
          <p:nvPr>
            <p:custDataLst>
              <p:tags r:id="rId25"/>
            </p:custDataLst>
          </p:nvPr>
        </p:nvPicPr>
        <p:blipFill>
          <a:blip r:embed="rId39">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57899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randombar(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randombar(horizont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Select="1" noRot="1" noMove="1" noResize="1" noEditPoints="1" noAdjustHandles="1" noChangeArrowheads="1" noChangeShapeType="1" noTextEdit="1"/>
          </p:cNvSpPr>
          <p:nvPr>
            <p:ph type="title"/>
            <p:custDataLst>
              <p:tags r:id="rId1"/>
            </p:custDataLst>
          </p:nvPr>
        </p:nvSpPr>
        <p:spPr/>
        <p:txBody>
          <a:bodyPr/>
          <a:lstStyle/>
          <a:p>
            <a:r>
              <a:rPr lang="en-US" dirty="0" smtClean="0"/>
              <a:t>Discussion Two</a:t>
            </a:r>
            <a:endParaRPr lang="en-CA" dirty="0"/>
          </a:p>
        </p:txBody>
      </p:sp>
      <p:sp>
        <p:nvSpPr>
          <p:cNvPr id="3" name="Content Placeholder 2"/>
          <p:cNvSpPr>
            <a:spLocks noGrp="1" noSelect="1" noRot="1" noMove="1" noResize="1" noEditPoints="1" noAdjustHandles="1" noChangeArrowheads="1" noChangeShapeType="1" noTextEdit="1"/>
          </p:cNvSpPr>
          <p:nvPr>
            <p:ph idx="1"/>
            <p:custDataLst>
              <p:tags r:id="rId2"/>
            </p:custDataLst>
          </p:nvPr>
        </p:nvSpPr>
        <p:spPr/>
        <p:txBody>
          <a:bodyPr/>
          <a:lstStyle/>
          <a:p>
            <a:endParaRPr lang="en-US" dirty="0" smtClean="0"/>
          </a:p>
          <a:p>
            <a:pPr lvl="0"/>
            <a:r>
              <a:rPr lang="en-US" dirty="0"/>
              <a:t>What questions do I need to ask myself before I choose PPE?</a:t>
            </a:r>
            <a:endParaRPr lang="en-CA" dirty="0"/>
          </a:p>
          <a:p>
            <a:pPr lvl="0"/>
            <a:r>
              <a:rPr lang="en-US" dirty="0"/>
              <a:t>Why is it important to remove PPE in a certain sequence?</a:t>
            </a:r>
            <a:endParaRPr lang="en-CA" dirty="0"/>
          </a:p>
          <a:p>
            <a:pPr lvl="0"/>
            <a:r>
              <a:rPr lang="en-US" dirty="0"/>
              <a:t>How does wearing PPE contribute to infection prevention and control</a:t>
            </a:r>
            <a:r>
              <a:rPr lang="en-US" dirty="0" smtClean="0"/>
              <a:t>?</a:t>
            </a:r>
            <a:endParaRPr lang="en-CA" dirty="0"/>
          </a:p>
        </p:txBody>
      </p:sp>
      <p:sp>
        <p:nvSpPr>
          <p:cNvPr id="4" name="Slide Number Placeholder 3"/>
          <p:cNvSpPr>
            <a:spLocks noGrp="1" noSelect="1" noRot="1" noMove="1" noResize="1" noEditPoints="1" noAdjustHandles="1" noChangeArrowheads="1" noChangeShapeType="1" noTextEdit="1"/>
          </p:cNvSpPr>
          <p:nvPr>
            <p:ph type="sldNum" sz="quarter" idx="12"/>
            <p:custDataLst>
              <p:tags r:id="rId3"/>
            </p:custDataLst>
          </p:nvPr>
        </p:nvSpPr>
        <p:spPr/>
        <p:txBody>
          <a:bodyPr/>
          <a:lstStyle/>
          <a:p>
            <a:pPr>
              <a:defRPr/>
            </a:pPr>
            <a:fld id="{2FBEB88E-7A48-4311-8253-79E1F5AA80A5}" type="slidenum">
              <a:rPr lang="en-US" smtClean="0">
                <a:solidFill>
                  <a:prstClr val="black"/>
                </a:solidFill>
              </a:rPr>
              <a:pPr>
                <a:defRPr/>
              </a:pPr>
              <a:t>53</a:t>
            </a:fld>
            <a:endParaRPr lang="en-US">
              <a:solidFill>
                <a:prstClr val="black"/>
              </a:solidFill>
            </a:endParaRPr>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919167556"/>
      </p:ext>
    </p:extLst>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Grp="1" noSelect="1" noRot="1" noMove="1" noResize="1" noEditPoints="1" noAdjustHandles="1" noChangeArrowheads="1" noChangeShapeType="1" noTextEdit="1"/>
          </p:cNvSpPr>
          <p:nvPr>
            <p:custDataLst>
              <p:tags r:id="rId1"/>
            </p:custDataLst>
          </p:nvPr>
        </p:nvSpPr>
        <p:spPr>
          <a:xfrm>
            <a:off x="0" y="0"/>
            <a:ext cx="9144000" cy="68580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Grp="1" noSelect="1" noRot="1" noMove="1" noResize="1" noEditPoints="1" noAdjustHandles="1" noChangeArrowheads="1" noChangeShapeType="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0" y="304800"/>
            <a:ext cx="4572000" cy="736508"/>
          </a:xfrm>
          <a:prstGeom prst="rect">
            <a:avLst/>
          </a:prstGeom>
        </p:spPr>
      </p:pic>
      <p:sp>
        <p:nvSpPr>
          <p:cNvPr id="5" name="TextBox 4"/>
          <p:cNvSpPr txBox="1">
            <a:spLocks noGrp="1" noSelect="1" noRot="1" noMove="1" noResize="1" noEditPoints="1" noAdjustHandles="1" noChangeArrowheads="1" noChangeShapeType="1" noTextEdit="1"/>
          </p:cNvSpPr>
          <p:nvPr>
            <p:custDataLst>
              <p:tags r:id="rId3"/>
            </p:custDataLst>
          </p:nvPr>
        </p:nvSpPr>
        <p:spPr>
          <a:xfrm>
            <a:off x="0" y="488388"/>
            <a:ext cx="3582456" cy="338554"/>
          </a:xfrm>
          <a:prstGeom prst="rect">
            <a:avLst/>
          </a:prstGeom>
          <a:noFill/>
        </p:spPr>
        <p:txBody>
          <a:bodyPr wrap="none" rtlCol="0">
            <a:spAutoFit/>
          </a:bodyPr>
          <a:lstStyle/>
          <a:p>
            <a:r>
              <a:rPr lang="en-US" sz="1600" dirty="0" smtClean="0">
                <a:solidFill>
                  <a:schemeClr val="bg1"/>
                </a:solidFill>
                <a:latin typeface="+mj-lt"/>
              </a:rPr>
              <a:t>VIDEO: SEQUENCE FOR PUTTING ON PPE</a:t>
            </a:r>
            <a:endParaRPr lang="en-US" sz="1600" dirty="0">
              <a:solidFill>
                <a:schemeClr val="bg1"/>
              </a:solidFill>
              <a:latin typeface="+mj-lt"/>
            </a:endParaRPr>
          </a:p>
        </p:txBody>
      </p:sp>
      <p:pic>
        <p:nvPicPr>
          <p:cNvPr id="2" name="07 - Putting on Full PPE in Sequence ENG.wmv">
            <a:hlinkClick r:id="" action="ppaction://media"/>
          </p:cNvPr>
          <p:cNvPicPr>
            <a:picLocks noGrp="1" noSelect="1" noRot="1" noMove="1" noResize="1" noEditPoints="1" noAdjustHandles="1" noChangeArrowheads="1" noChangeShapeType="1"/>
          </p:cNvPicPr>
          <p:nvPr>
            <a:vide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 y="1143000"/>
            <a:ext cx="6858000" cy="4572000"/>
          </a:xfrm>
          <a:prstGeom prst="rect">
            <a:avLst/>
          </a:prstGeom>
        </p:spPr>
      </p:pic>
      <p:sp>
        <p:nvSpPr>
          <p:cNvPr id="3" name="Slide Number Placeholder 2"/>
          <p:cNvSpPr>
            <a:spLocks noGrp="1" noSelect="1" noRot="1" noMove="1" noResize="1" noEditPoints="1" noAdjustHandles="1" noChangeArrowheads="1" noChangeShapeType="1" noTextEdit="1"/>
          </p:cNvSpPr>
          <p:nvPr>
            <p:ph type="sldNum" sz="quarter" idx="12"/>
            <p:custDataLst>
              <p:tags r:id="rId7"/>
            </p:custDataLst>
          </p:nvPr>
        </p:nvSpPr>
        <p:spPr/>
        <p:txBody>
          <a:bodyPr/>
          <a:lstStyle/>
          <a:p>
            <a:fld id="{E3729EFC-03C9-41E6-9415-CCB26363A0EB}" type="slidenum">
              <a:rPr lang="en-US" smtClean="0"/>
              <a:t>54</a:t>
            </a:fld>
            <a:endParaRPr lang="en-US"/>
          </a:p>
        </p:txBody>
      </p:sp>
      <p:pic>
        <p:nvPicPr>
          <p:cNvPr id="7" name="Picture 6"/>
          <p:cNvPicPr>
            <a:picLocks noGrp="1" noSelect="1" noRot="1" noMove="1" noResize="1" noEditPoints="1" noAdjustHandles="1" noChangeArrowheads="1" noChangeShapeType="1"/>
          </p:cNvPicPr>
          <p:nvPr>
            <p:custDataLst>
              <p:tags r:id="rId8"/>
            </p:custDataLst>
          </p:nvPr>
        </p:nvPicPr>
        <p:blipFill>
          <a:blip r:embed="rId1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66951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Grp="1" noSelect="1" noRot="1" noMove="1" noResize="1" noEditPoints="1" noAdjustHandles="1" noChangeArrowheads="1" noChangeShapeType="1" noTextEdit="1"/>
          </p:cNvSpPr>
          <p:nvPr>
            <p:custDataLst>
              <p:tags r:id="rId1"/>
            </p:custDataLst>
          </p:nvPr>
        </p:nvSpPr>
        <p:spPr>
          <a:xfrm>
            <a:off x="0" y="0"/>
            <a:ext cx="9144000" cy="68580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Grp="1" noSelect="1" noRot="1" noMove="1" noResize="1" noEditPoints="1" noAdjustHandles="1" noChangeArrowheads="1" noChangeShapeType="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0" y="304800"/>
            <a:ext cx="4572000"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3509102" cy="338554"/>
          </a:xfrm>
          <a:prstGeom prst="rect">
            <a:avLst/>
          </a:prstGeom>
          <a:noFill/>
        </p:spPr>
        <p:txBody>
          <a:bodyPr wrap="none" rtlCol="0">
            <a:spAutoFit/>
          </a:bodyPr>
          <a:lstStyle/>
          <a:p>
            <a:r>
              <a:rPr lang="en-US" sz="1600" dirty="0" smtClean="0">
                <a:solidFill>
                  <a:schemeClr val="bg1"/>
                </a:solidFill>
                <a:latin typeface="+mj-lt"/>
              </a:rPr>
              <a:t>VIDEO: SEQUENCE FOR TAKING OFF PPE</a:t>
            </a:r>
            <a:endParaRPr lang="en-US" sz="1600" dirty="0">
              <a:solidFill>
                <a:schemeClr val="bg1"/>
              </a:solidFill>
              <a:latin typeface="+mj-lt"/>
            </a:endParaRPr>
          </a:p>
        </p:txBody>
      </p:sp>
      <p:pic>
        <p:nvPicPr>
          <p:cNvPr id="2" name="08 - Taking off Full PPE in Sequence ENG.wmv">
            <a:hlinkClick r:id="" action="ppaction://media"/>
          </p:cNvPr>
          <p:cNvPicPr>
            <a:picLocks noGrp="1" noSelect="1" noRot="1" noMove="1" noResize="1" noEditPoints="1" noAdjustHandles="1" noChangeArrowheads="1" noChangeShapeType="1"/>
          </p:cNvPicPr>
          <p:nvPr>
            <a:vide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 y="1143000"/>
            <a:ext cx="6858000" cy="4572000"/>
          </a:xfrm>
          <a:prstGeom prst="rect">
            <a:avLst/>
          </a:prstGeom>
        </p:spPr>
      </p:pic>
      <p:sp>
        <p:nvSpPr>
          <p:cNvPr id="3" name="Slide Number Placeholder 2"/>
          <p:cNvSpPr>
            <a:spLocks noGrp="1" noSelect="1" noRot="1" noMove="1" noResize="1" noEditPoints="1" noAdjustHandles="1" noChangeArrowheads="1" noChangeShapeType="1" noTextEdit="1"/>
          </p:cNvSpPr>
          <p:nvPr>
            <p:ph type="sldNum" sz="quarter" idx="12"/>
            <p:custDataLst>
              <p:tags r:id="rId7"/>
            </p:custDataLst>
          </p:nvPr>
        </p:nvSpPr>
        <p:spPr/>
        <p:txBody>
          <a:bodyPr/>
          <a:lstStyle/>
          <a:p>
            <a:fld id="{E3729EFC-03C9-41E6-9415-CCB26363A0EB}" type="slidenum">
              <a:rPr lang="en-US" smtClean="0"/>
              <a:t>55</a:t>
            </a:fld>
            <a:endParaRPr lang="en-US"/>
          </a:p>
        </p:txBody>
      </p:sp>
      <p:pic>
        <p:nvPicPr>
          <p:cNvPr id="7" name="Picture 6"/>
          <p:cNvPicPr>
            <a:picLocks noGrp="1" noSelect="1" noRot="1" noMove="1" noResize="1" noEditPoints="1" noAdjustHandles="1" noChangeArrowheads="1" noChangeShapeType="1"/>
          </p:cNvPicPr>
          <p:nvPr>
            <p:custDataLst>
              <p:tags r:id="rId8"/>
            </p:custDataLst>
          </p:nvPr>
        </p:nvPicPr>
        <p:blipFill>
          <a:blip r:embed="rId1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84422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Select="1" noRot="1" noMove="1" noResize="1" noEditPoints="1" noAdjustHandles="1" noChangeArrowheads="1" noChangeShapeType="1"/>
          </p:cNvPicPr>
          <p:nvPr>
            <p:custDataLst>
              <p:tags r:id="rId1"/>
            </p:custDataLst>
          </p:nvPr>
        </p:nvPicPr>
        <p:blipFill rotWithShape="1">
          <a:blip r:embed="rId10">
            <a:extLst>
              <a:ext uri="{28A0092B-C50C-407E-A947-70E740481C1C}">
                <a14:useLocalDpi xmlns:a14="http://schemas.microsoft.com/office/drawing/2010/main" val="0"/>
              </a:ext>
            </a:extLst>
          </a:blip>
          <a:srcRect r="33301" b="25000"/>
          <a:stretch/>
        </p:blipFill>
        <p:spPr>
          <a:xfrm>
            <a:off x="-379" y="2"/>
            <a:ext cx="9144001" cy="6858000"/>
          </a:xfrm>
          <a:prstGeom prst="rect">
            <a:avLst/>
          </a:prstGeom>
        </p:spPr>
      </p:pic>
      <p:sp>
        <p:nvSpPr>
          <p:cNvPr id="5" name="Rectangle 4"/>
          <p:cNvSpPr>
            <a:spLocks noGrp="1" noSelect="1" noRot="1" noMove="1" noResize="1" noEditPoints="1" noAdjustHandles="1" noChangeArrowheads="1" noChangeShapeType="1" noTextEdit="1"/>
          </p:cNvSpPr>
          <p:nvPr>
            <p:custDataLst>
              <p:tags r:id="rId2"/>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Grp="1" noSelect="1" noRot="1" noMove="1" noResize="1" noEditPoints="1" noAdjustHandles="1" noChangeArrowheads="1" noChangeShapeType="1" noTextEdit="1"/>
          </p:cNvSpPr>
          <p:nvPr>
            <p:custDataLst>
              <p:tags r:id="rId3"/>
            </p:custDataLst>
          </p:nvPr>
        </p:nvSpPr>
        <p:spPr>
          <a:xfrm>
            <a:off x="5181600" y="318492"/>
            <a:ext cx="3763174" cy="6740307"/>
          </a:xfrm>
          <a:prstGeom prst="rect">
            <a:avLst/>
          </a:prstGeom>
        </p:spPr>
        <p:txBody>
          <a:bodyPr wrap="square">
            <a:spAutoFit/>
          </a:bodyPr>
          <a:lstStyle/>
          <a:p>
            <a:r>
              <a:rPr lang="en-CA" b="1" dirty="0"/>
              <a:t>Hand hygiene</a:t>
            </a:r>
            <a:r>
              <a:rPr lang="en-CA" dirty="0"/>
              <a:t> is the most important and effective infection prevention and control measure you can do to help prevent health care associated infections. Using alcohol-based hand rub is the preferred method for hand hygiene in health care settings</a:t>
            </a:r>
            <a:r>
              <a:rPr lang="en-CA" dirty="0" smtClean="0"/>
              <a:t>.</a:t>
            </a:r>
          </a:p>
          <a:p>
            <a:endParaRPr lang="en-US" dirty="0"/>
          </a:p>
          <a:p>
            <a:r>
              <a:rPr lang="en-CA" b="1" dirty="0"/>
              <a:t>PPE</a:t>
            </a:r>
            <a:r>
              <a:rPr lang="en-CA" dirty="0"/>
              <a:t> such as gloves, gowns, facial protection helps to safeguard health care workers and others from infection. The proper sequence of taking off PPE must be followed.  </a:t>
            </a:r>
            <a:endParaRPr lang="en-CA" dirty="0" smtClean="0"/>
          </a:p>
          <a:p>
            <a:endParaRPr lang="en-US" dirty="0"/>
          </a:p>
          <a:p>
            <a:r>
              <a:rPr lang="en-CA" b="1" dirty="0"/>
              <a:t>Employers</a:t>
            </a:r>
            <a:r>
              <a:rPr lang="en-CA" dirty="0"/>
              <a:t> must provide appropriate personal protective equipment (PPE) and make sure it is easily accessible. </a:t>
            </a:r>
            <a:endParaRPr lang="en-CA" dirty="0" smtClean="0"/>
          </a:p>
          <a:p>
            <a:endParaRPr lang="en-CA" b="1" dirty="0"/>
          </a:p>
          <a:p>
            <a:r>
              <a:rPr lang="en-CA" b="1" dirty="0" smtClean="0"/>
              <a:t>All </a:t>
            </a:r>
            <a:r>
              <a:rPr lang="en-CA" b="1" dirty="0"/>
              <a:t>health care providers </a:t>
            </a:r>
            <a:r>
              <a:rPr lang="en-CA" dirty="0"/>
              <a:t>must select and use PPE correctly when there is a risk of exposure to infectious agents.</a:t>
            </a:r>
          </a:p>
          <a:p>
            <a:endParaRPr lang="en-US" dirty="0"/>
          </a:p>
          <a:p>
            <a:endParaRPr lang="en-CA" dirty="0"/>
          </a:p>
          <a:p>
            <a:endParaRPr lang="en-CA" dirty="0"/>
          </a:p>
        </p:txBody>
      </p:sp>
      <p:pic>
        <p:nvPicPr>
          <p:cNvPr id="7" name="Picture 6"/>
          <p:cNvPicPr>
            <a:picLocks noGrp="1" noSelect="1" noRot="1" noMove="1" noResize="1" noEditPoints="1" noAdjustHandles="1" noChangeArrowheads="1" noChangeShapeType="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0" y="304800"/>
            <a:ext cx="3962400" cy="736508"/>
          </a:xfrm>
          <a:prstGeom prst="rect">
            <a:avLst/>
          </a:prstGeom>
        </p:spPr>
      </p:pic>
      <p:sp>
        <p:nvSpPr>
          <p:cNvPr id="8" name="TextBox 7"/>
          <p:cNvSpPr txBox="1">
            <a:spLocks noGrp="1" noSelect="1" noRot="1" noMove="1" noResize="1" noEditPoints="1" noAdjustHandles="1" noChangeArrowheads="1" noChangeShapeType="1" noTextEdit="1"/>
          </p:cNvSpPr>
          <p:nvPr>
            <p:custDataLst>
              <p:tags r:id="rId5"/>
            </p:custDataLst>
          </p:nvPr>
        </p:nvSpPr>
        <p:spPr>
          <a:xfrm>
            <a:off x="0" y="488388"/>
            <a:ext cx="1087349" cy="338554"/>
          </a:xfrm>
          <a:prstGeom prst="rect">
            <a:avLst/>
          </a:prstGeom>
          <a:noFill/>
        </p:spPr>
        <p:txBody>
          <a:bodyPr wrap="none" rtlCol="0">
            <a:spAutoFit/>
          </a:bodyPr>
          <a:lstStyle/>
          <a:p>
            <a:r>
              <a:rPr lang="en-US" sz="1600" dirty="0" smtClean="0">
                <a:solidFill>
                  <a:schemeClr val="bg1"/>
                </a:solidFill>
                <a:latin typeface="+mj-lt"/>
              </a:rPr>
              <a:t>SUMMARY</a:t>
            </a:r>
            <a:endParaRPr lang="en-US" sz="1600" dirty="0">
              <a:solidFill>
                <a:schemeClr val="bg1"/>
              </a:solidFill>
              <a:latin typeface="+mj-lt"/>
            </a:endParaRPr>
          </a:p>
        </p:txBody>
      </p:sp>
      <p:sp>
        <p:nvSpPr>
          <p:cNvPr id="2" name="Slide Number Placeholder 1"/>
          <p:cNvSpPr>
            <a:spLocks noGrp="1" noSelect="1" noRot="1" noMove="1" noResize="1" noEditPoints="1" noAdjustHandles="1" noChangeArrowheads="1" noChangeShapeType="1" noTextEdit="1"/>
          </p:cNvSpPr>
          <p:nvPr>
            <p:ph type="sldNum" sz="quarter" idx="12"/>
            <p:custDataLst>
              <p:tags r:id="rId6"/>
            </p:custDataLst>
          </p:nvPr>
        </p:nvSpPr>
        <p:spPr/>
        <p:txBody>
          <a:bodyPr/>
          <a:lstStyle/>
          <a:p>
            <a:fld id="{E3729EFC-03C9-41E6-9415-CCB26363A0EB}" type="slidenum">
              <a:rPr lang="en-US" smtClean="0"/>
              <a:t>56</a:t>
            </a:fld>
            <a:endParaRPr lang="en-US"/>
          </a:p>
        </p:txBody>
      </p:sp>
      <p:pic>
        <p:nvPicPr>
          <p:cNvPr id="9" name="Picture 8"/>
          <p:cNvPicPr>
            <a:picLocks noGrp="1" noSelect="1" noRot="1" noMove="1" noResize="1" noEditPoints="1" noAdjustHandles="1" noChangeArrowheads="1" noChangeShapeType="1"/>
          </p:cNvPicPr>
          <p:nvPr>
            <p:custDataLst>
              <p:tags r:id="rId7"/>
            </p:custDataLst>
          </p:nvPr>
        </p:nvPicPr>
        <p:blipFill>
          <a:blip r:embed="rId12">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50111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Grp="1" noSelect="1" noRot="1" noMove="1" noResize="1" noEditPoints="1" noAdjustHandles="1" noChangeArrowheads="1" noChangeShapeType="1"/>
          </p:cNvPicPr>
          <p:nvPr>
            <p:custDataLst>
              <p:tags r:id="rId1"/>
            </p:custDataLst>
          </p:nvPr>
        </p:nvPicPr>
        <p:blipFill rotWithShape="1">
          <a:blip r:embed="rId10">
            <a:extLst>
              <a:ext uri="{28A0092B-C50C-407E-A947-70E740481C1C}">
                <a14:useLocalDpi xmlns:a14="http://schemas.microsoft.com/office/drawing/2010/main" val="0"/>
              </a:ext>
            </a:extLst>
          </a:blip>
          <a:srcRect r="33301" b="25000"/>
          <a:stretch/>
        </p:blipFill>
        <p:spPr>
          <a:xfrm>
            <a:off x="-379" y="2"/>
            <a:ext cx="9144001" cy="6858000"/>
          </a:xfrm>
          <a:prstGeom prst="rect">
            <a:avLst/>
          </a:prstGeom>
        </p:spPr>
      </p:pic>
      <p:sp>
        <p:nvSpPr>
          <p:cNvPr id="3" name="Content Placeholder 2"/>
          <p:cNvSpPr>
            <a:spLocks noGrp="1" noSelect="1" noRot="1" noMove="1" noResize="1" noEditPoints="1" noAdjustHandles="1" noChangeArrowheads="1" noChangeShapeType="1" noTextEdit="1"/>
          </p:cNvSpPr>
          <p:nvPr>
            <p:ph idx="1"/>
            <p:custDataLst>
              <p:tags r:id="rId2"/>
            </p:custDataLst>
          </p:nvPr>
        </p:nvSpPr>
        <p:spPr>
          <a:xfrm>
            <a:off x="457200" y="2590801"/>
            <a:ext cx="8229600" cy="1219200"/>
          </a:xfrm>
        </p:spPr>
        <p:txBody>
          <a:bodyPr/>
          <a:lstStyle/>
          <a:p>
            <a:pPr marL="0" indent="0" algn="ctr">
              <a:buNone/>
            </a:pPr>
            <a:r>
              <a:rPr lang="en-US" dirty="0" smtClean="0"/>
              <a:t>Thank you</a:t>
            </a:r>
            <a:endParaRPr lang="en-CA" dirty="0"/>
          </a:p>
        </p:txBody>
      </p:sp>
      <p:sp>
        <p:nvSpPr>
          <p:cNvPr id="4" name="Slide Number Placeholder 3"/>
          <p:cNvSpPr>
            <a:spLocks noGrp="1" noSelect="1" noRot="1" noMove="1" noResize="1" noEditPoints="1" noAdjustHandles="1" noChangeArrowheads="1" noChangeShapeType="1" noTextEdit="1"/>
          </p:cNvSpPr>
          <p:nvPr>
            <p:ph type="sldNum" sz="quarter" idx="12"/>
            <p:custDataLst>
              <p:tags r:id="rId3"/>
            </p:custDataLst>
          </p:nvPr>
        </p:nvSpPr>
        <p:spPr/>
        <p:txBody>
          <a:bodyPr/>
          <a:lstStyle/>
          <a:p>
            <a:fld id="{E3729EFC-03C9-41E6-9415-CCB26363A0EB}" type="slidenum">
              <a:rPr lang="en-US" smtClean="0"/>
              <a:t>57</a:t>
            </a:fld>
            <a:endParaRPr lang="en-US"/>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383" y="0"/>
            <a:ext cx="9143997" cy="1219200"/>
          </a:xfrm>
          <a:prstGeom prst="rect">
            <a:avLst/>
          </a:prstGeom>
        </p:spPr>
      </p:pic>
      <p:pic>
        <p:nvPicPr>
          <p:cNvPr id="6" name="Picture 5"/>
          <p:cNvPicPr>
            <a:picLocks noGrp="1" noSelect="1" noRot="1" noMove="1" noResize="1" noEditPoints="1" noAdjustHandles="1" noChangeArrowheads="1" noChangeShapeType="1"/>
          </p:cNvPicPr>
          <p:nvPr>
            <p:custDataLst>
              <p:tags r:id="rId5"/>
            </p:custDataLst>
          </p:nvPr>
        </p:nvPicPr>
        <p:blipFill>
          <a:blip r:embed="rId11">
            <a:extLst>
              <a:ext uri="{28A0092B-C50C-407E-A947-70E740481C1C}">
                <a14:useLocalDpi xmlns:a14="http://schemas.microsoft.com/office/drawing/2010/main" val="0"/>
              </a:ext>
            </a:extLst>
          </a:blip>
          <a:stretch>
            <a:fillRect/>
          </a:stretch>
        </p:blipFill>
        <p:spPr>
          <a:xfrm>
            <a:off x="-384" y="6019800"/>
            <a:ext cx="9143997" cy="857643"/>
          </a:xfrm>
          <a:prstGeom prst="rect">
            <a:avLst/>
          </a:prstGeom>
        </p:spPr>
      </p:pic>
      <p:sp>
        <p:nvSpPr>
          <p:cNvPr id="7" name="TextBox 6"/>
          <p:cNvSpPr txBox="1">
            <a:spLocks noGrp="1" noSelect="1" noRot="1" noMove="1" noResize="1" noEditPoints="1" noAdjustHandles="1" noChangeArrowheads="1" noChangeShapeType="1" noTextEdit="1"/>
          </p:cNvSpPr>
          <p:nvPr>
            <p:custDataLst>
              <p:tags r:id="rId6"/>
            </p:custDataLst>
          </p:nvPr>
        </p:nvSpPr>
        <p:spPr>
          <a:xfrm>
            <a:off x="4174647" y="6411644"/>
            <a:ext cx="1134605" cy="276999"/>
          </a:xfrm>
          <a:prstGeom prst="rect">
            <a:avLst/>
          </a:prstGeom>
          <a:noFill/>
        </p:spPr>
        <p:txBody>
          <a:bodyPr wrap="none" rtlCol="0">
            <a:spAutoFit/>
          </a:bodyPr>
          <a:lstStyle/>
          <a:p>
            <a:pPr algn="r"/>
            <a:r>
              <a:rPr lang="en-US" sz="1200" i="1" dirty="0" smtClean="0">
                <a:solidFill>
                  <a:schemeClr val="bg1"/>
                </a:solidFill>
                <a:latin typeface="+mj-lt"/>
              </a:rPr>
              <a:t>Copyright 2014</a:t>
            </a:r>
          </a:p>
        </p:txBody>
      </p:sp>
      <p:pic>
        <p:nvPicPr>
          <p:cNvPr id="8" name="Picture 7"/>
          <p:cNvPicPr>
            <a:picLocks noGrp="1" noSelect="1" noRot="1" noMove="1" noResize="1" noEditPoints="1" noAdjustHandles="1" noChangeArrowheads="1" noChangeShapeType="1"/>
          </p:cNvPicPr>
          <p:nvPr>
            <p:custDataLst>
              <p:tags r:id="rId7"/>
            </p:custDataLst>
          </p:nvPr>
        </p:nvPicPr>
        <p:blipFill>
          <a:blip r:embed="rId12">
            <a:extLst>
              <a:ext uri="{28A0092B-C50C-407E-A947-70E740481C1C}">
                <a14:useLocalDpi xmlns:a14="http://schemas.microsoft.com/office/drawing/2010/main" val="0"/>
              </a:ext>
            </a:extLst>
          </a:blip>
          <a:stretch>
            <a:fillRect/>
          </a:stretch>
        </p:blipFill>
        <p:spPr>
          <a:xfrm>
            <a:off x="228600" y="161088"/>
            <a:ext cx="3458058" cy="943107"/>
          </a:xfrm>
          <a:prstGeom prst="rect">
            <a:avLst/>
          </a:prstGeom>
        </p:spPr>
      </p:pic>
      <p:pic>
        <p:nvPicPr>
          <p:cNvPr id="9" name="Picture 8"/>
          <p:cNvPicPr>
            <a:picLocks noGrp="1" noSelect="1" noRot="1" noMove="1" noResize="1" noEditPoints="1" noAdjustHandles="1" noChangeArrowheads="1" noChangeShapeType="1"/>
          </p:cNvPicPr>
          <p:nvPr>
            <p:custDataLst>
              <p:tags r:id="rId8"/>
            </p:custDataLst>
          </p:nvPr>
        </p:nvPicPr>
        <p:blipFill>
          <a:blip r:embed="rId13">
            <a:extLst>
              <a:ext uri="{28A0092B-C50C-407E-A947-70E740481C1C}">
                <a14:useLocalDpi xmlns:a14="http://schemas.microsoft.com/office/drawing/2010/main" val="0"/>
              </a:ext>
            </a:extLst>
          </a:blip>
          <a:stretch>
            <a:fillRect/>
          </a:stretch>
        </p:blipFill>
        <p:spPr>
          <a:xfrm>
            <a:off x="8136000" y="6156000"/>
            <a:ext cx="847843" cy="552527"/>
          </a:xfrm>
          <a:prstGeom prst="rect">
            <a:avLst/>
          </a:prstGeom>
        </p:spPr>
      </p:pic>
    </p:spTree>
    <p:extLst>
      <p:ext uri="{BB962C8B-B14F-4D97-AF65-F5344CB8AC3E}">
        <p14:creationId xmlns:p14="http://schemas.microsoft.com/office/powerpoint/2010/main" val="22016881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Grp="1" noSelect="1" noRot="1" noMove="1" noResize="1" noEditPoints="1" noAdjustHandles="1" noChangeArrowheads="1" noChangeShapeType="1"/>
          </p:cNvPicPr>
          <p:nvPr>
            <p:custDataLst>
              <p:tags r:id="rId1"/>
            </p:custDataLst>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2">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097865" cy="338554"/>
          </a:xfrm>
          <a:prstGeom prst="rect">
            <a:avLst/>
          </a:prstGeom>
          <a:noFill/>
        </p:spPr>
        <p:txBody>
          <a:bodyPr wrap="none" rtlCol="0">
            <a:spAutoFit/>
          </a:bodyPr>
          <a:lstStyle/>
          <a:p>
            <a:r>
              <a:rPr lang="en-US" sz="1600" dirty="0" smtClean="0">
                <a:solidFill>
                  <a:schemeClr val="bg1"/>
                </a:solidFill>
                <a:latin typeface="+mj-lt"/>
              </a:rPr>
              <a:t>OVERVIEW</a:t>
            </a:r>
            <a:endParaRPr lang="en-US" sz="1600" dirty="0">
              <a:solidFill>
                <a:schemeClr val="bg1"/>
              </a:solidFill>
              <a:latin typeface="+mj-lt"/>
            </a:endParaRPr>
          </a:p>
        </p:txBody>
      </p:sp>
      <p:sp>
        <p:nvSpPr>
          <p:cNvPr id="9" name="Rectangle 8"/>
          <p:cNvSpPr>
            <a:spLocks noGrp="1" noSelect="1" noRot="1" noMove="1" noResize="1" noEditPoints="1" noAdjustHandles="1" noChangeArrowheads="1" noChangeShapeType="1" noTextEdit="1"/>
          </p:cNvSpPr>
          <p:nvPr>
            <p:custDataLst>
              <p:tags r:id="rId4"/>
            </p:custDataLst>
          </p:nvPr>
        </p:nvSpPr>
        <p:spPr>
          <a:xfrm>
            <a:off x="0" y="1524000"/>
            <a:ext cx="3352800" cy="4572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Health Care Provider Controls:</a:t>
            </a:r>
            <a:endParaRPr lang="en-US" dirty="0"/>
          </a:p>
        </p:txBody>
      </p:sp>
      <p:sp>
        <p:nvSpPr>
          <p:cNvPr id="2" name="Rectangle 1"/>
          <p:cNvSpPr>
            <a:spLocks noGrp="1" noSelect="1" noRot="1" noMove="1" noResize="1" noEditPoints="1" noAdjustHandles="1" noChangeArrowheads="1" noChangeShapeType="1" noTextEdit="1"/>
          </p:cNvSpPr>
          <p:nvPr>
            <p:custDataLst>
              <p:tags r:id="rId5"/>
            </p:custDataLst>
          </p:nvPr>
        </p:nvSpPr>
        <p:spPr>
          <a:xfrm>
            <a:off x="3352800" y="2133600"/>
            <a:ext cx="1499898" cy="369332"/>
          </a:xfrm>
          <a:prstGeom prst="rect">
            <a:avLst/>
          </a:prstGeom>
        </p:spPr>
        <p:txBody>
          <a:bodyPr wrap="none">
            <a:spAutoFit/>
          </a:bodyPr>
          <a:lstStyle/>
          <a:p>
            <a:r>
              <a:rPr lang="en-CA" dirty="0" smtClean="0"/>
              <a:t>hand </a:t>
            </a:r>
            <a:r>
              <a:rPr lang="en-CA" dirty="0"/>
              <a:t>hygiene </a:t>
            </a:r>
          </a:p>
        </p:txBody>
      </p:sp>
      <p:sp>
        <p:nvSpPr>
          <p:cNvPr id="3" name="Rectangle 2"/>
          <p:cNvSpPr>
            <a:spLocks noGrp="1" noSelect="1" noRot="1" noMove="1" noResize="1" noEditPoints="1" noAdjustHandles="1" noChangeArrowheads="1" noChangeShapeType="1" noTextEdit="1"/>
          </p:cNvSpPr>
          <p:nvPr>
            <p:custDataLst>
              <p:tags r:id="rId6"/>
            </p:custDataLst>
          </p:nvPr>
        </p:nvSpPr>
        <p:spPr>
          <a:xfrm>
            <a:off x="2992582" y="4885492"/>
            <a:ext cx="3255818" cy="646331"/>
          </a:xfrm>
          <a:prstGeom prst="rect">
            <a:avLst/>
          </a:prstGeom>
        </p:spPr>
        <p:txBody>
          <a:bodyPr wrap="square">
            <a:spAutoFit/>
          </a:bodyPr>
          <a:lstStyle/>
          <a:p>
            <a:r>
              <a:rPr lang="en-CA" dirty="0" smtClean="0"/>
              <a:t>use </a:t>
            </a:r>
            <a:r>
              <a:rPr lang="en-CA" dirty="0"/>
              <a:t>of PPE, such as gloves, gowns, and facial protection</a:t>
            </a:r>
          </a:p>
        </p:txBody>
      </p:sp>
      <p:sp>
        <p:nvSpPr>
          <p:cNvPr id="5" name="Slide Number Placeholder 4"/>
          <p:cNvSpPr>
            <a:spLocks noGrp="1" noSelect="1" noRot="1" noMove="1" noResize="1" noEditPoints="1" noAdjustHandles="1" noChangeArrowheads="1" noChangeShapeType="1" noTextEdit="1"/>
          </p:cNvSpPr>
          <p:nvPr>
            <p:ph type="sldNum" sz="quarter" idx="12"/>
            <p:custDataLst>
              <p:tags r:id="rId7"/>
            </p:custDataLst>
          </p:nvPr>
        </p:nvSpPr>
        <p:spPr/>
        <p:txBody>
          <a:bodyPr/>
          <a:lstStyle/>
          <a:p>
            <a:fld id="{E3729EFC-03C9-41E6-9415-CCB26363A0EB}" type="slidenum">
              <a:rPr lang="en-US" smtClean="0"/>
              <a:t>6</a:t>
            </a:fld>
            <a:endParaRPr lang="en-US"/>
          </a:p>
        </p:txBody>
      </p:sp>
      <p:pic>
        <p:nvPicPr>
          <p:cNvPr id="11" name="Picture 10"/>
          <p:cNvPicPr>
            <a:picLocks noGrp="1" noSelect="1" noRot="1" noMove="1" noResize="1" noEditPoints="1" noAdjustHandles="1" noChangeArrowheads="1" noChangeShapeType="1"/>
          </p:cNvPicPr>
          <p:nvPr>
            <p:custDataLst>
              <p:tags r:id="rId8"/>
            </p:custDataLst>
          </p:nvPr>
        </p:nvPicPr>
        <p:blipFill>
          <a:blip r:embed="rId1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283880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Grp="1" noSelect="1" noRot="1" noMove="1" noResize="1" noEditPoints="1" noAdjustHandles="1" noChangeArrowheads="1" noChangeShapeType="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474763" cy="338554"/>
          </a:xfrm>
          <a:prstGeom prst="rect">
            <a:avLst/>
          </a:prstGeom>
          <a:noFill/>
        </p:spPr>
        <p:txBody>
          <a:bodyPr wrap="none" rtlCol="0">
            <a:spAutoFit/>
          </a:bodyPr>
          <a:lstStyle/>
          <a:p>
            <a:r>
              <a:rPr lang="en-US" sz="1600" dirty="0" smtClean="0">
                <a:solidFill>
                  <a:schemeClr val="bg1"/>
                </a:solidFill>
                <a:latin typeface="+mj-lt"/>
              </a:rPr>
              <a:t>HAND HYGIENE</a:t>
            </a:r>
            <a:endParaRPr lang="en-US" sz="1600" dirty="0">
              <a:solidFill>
                <a:schemeClr val="bg1"/>
              </a:solidFill>
              <a:latin typeface="+mj-lt"/>
            </a:endParaRPr>
          </a:p>
        </p:txBody>
      </p:sp>
      <p:sp>
        <p:nvSpPr>
          <p:cNvPr id="2" name="Rectangle 1"/>
          <p:cNvSpPr>
            <a:spLocks noGrp="1" noSelect="1" noRot="1" noMove="1" noResize="1" noEditPoints="1" noAdjustHandles="1" noChangeArrowheads="1" noChangeShapeType="1" noTextEdit="1"/>
          </p:cNvSpPr>
          <p:nvPr>
            <p:custDataLst>
              <p:tags r:id="rId4"/>
            </p:custDataLst>
          </p:nvPr>
        </p:nvSpPr>
        <p:spPr>
          <a:xfrm>
            <a:off x="5029200" y="1414177"/>
            <a:ext cx="3962400" cy="2646878"/>
          </a:xfrm>
          <a:prstGeom prst="rect">
            <a:avLst/>
          </a:prstGeom>
        </p:spPr>
        <p:txBody>
          <a:bodyPr wrap="square">
            <a:spAutoFit/>
          </a:bodyPr>
          <a:lstStyle/>
          <a:p>
            <a:r>
              <a:rPr lang="en-CA" dirty="0"/>
              <a:t>Hand hygiene is</a:t>
            </a:r>
            <a:r>
              <a:rPr lang="en-CA" dirty="0" smtClean="0"/>
              <a:t>:</a:t>
            </a:r>
          </a:p>
          <a:p>
            <a:endParaRPr lang="en-CA" sz="2000" dirty="0"/>
          </a:p>
          <a:p>
            <a:pPr marL="342900" indent="-342900">
              <a:buFont typeface="Arial" pitchFamily="34" charset="0"/>
              <a:buChar char="•"/>
            </a:pPr>
            <a:r>
              <a:rPr lang="en-CA" dirty="0" smtClean="0"/>
              <a:t>the </a:t>
            </a:r>
            <a:r>
              <a:rPr lang="en-CA" dirty="0"/>
              <a:t>most important and effective infection prevention and control measure you can do to help prevent health care associated </a:t>
            </a:r>
            <a:r>
              <a:rPr lang="en-CA" dirty="0" smtClean="0"/>
              <a:t>infections</a:t>
            </a:r>
          </a:p>
          <a:p>
            <a:endParaRPr lang="en-CA" dirty="0"/>
          </a:p>
          <a:p>
            <a:pPr marL="342900" indent="-342900">
              <a:buFont typeface="Arial" pitchFamily="34" charset="0"/>
              <a:buChar char="•"/>
            </a:pPr>
            <a:r>
              <a:rPr lang="en-CA" dirty="0" smtClean="0"/>
              <a:t>the </a:t>
            </a:r>
            <a:r>
              <a:rPr lang="en-CA" dirty="0"/>
              <a:t>responsibility of all individuals involved in health care</a:t>
            </a:r>
          </a:p>
        </p:txBody>
      </p:sp>
      <p:sp>
        <p:nvSpPr>
          <p:cNvPr id="3" name="Slide Number Placeholder 2"/>
          <p:cNvSpPr>
            <a:spLocks noGrp="1" noSelect="1" noRot="1" noMove="1" noResize="1" noEditPoints="1" noAdjustHandles="1" noChangeArrowheads="1" noChangeShapeType="1" noTextEdit="1"/>
          </p:cNvSpPr>
          <p:nvPr>
            <p:ph type="sldNum" sz="quarter" idx="12"/>
            <p:custDataLst>
              <p:tags r:id="rId5"/>
            </p:custDataLst>
          </p:nvPr>
        </p:nvSpPr>
        <p:spPr/>
        <p:txBody>
          <a:bodyPr/>
          <a:lstStyle/>
          <a:p>
            <a:fld id="{E3729EFC-03C9-41E6-9415-CCB26363A0EB}" type="slidenum">
              <a:rPr lang="en-US" smtClean="0"/>
              <a:t>7</a:t>
            </a:fld>
            <a:endParaRPr lang="en-US"/>
          </a:p>
        </p:txBody>
      </p:sp>
      <p:pic>
        <p:nvPicPr>
          <p:cNvPr id="7" name="Picture 6"/>
          <p:cNvPicPr>
            <a:picLocks noGrp="1" noSelect="1" noRot="1" noMove="1" noResize="1" noEditPoints="1" noAdjustHandles="1" noChangeArrowheads="1" noChangeShapeType="1"/>
          </p:cNvPicPr>
          <p:nvPr>
            <p:custDataLst>
              <p:tags r:id="rId6"/>
            </p:custDataLst>
          </p:nvPr>
        </p:nvPicPr>
        <p:blipFill>
          <a:blip r:embed="rId11">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29662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Grp="1" noSelect="1" noRot="1" noMove="1" noResize="1" noEditPoints="1" noAdjustHandles="1" noChangeArrowheads="1" noChangeShapeType="1"/>
          </p:cNvPicPr>
          <p:nvPr>
            <p:custDataLst>
              <p:tags r:id="rId1"/>
            </p:custDataLst>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2">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474763" cy="338554"/>
          </a:xfrm>
          <a:prstGeom prst="rect">
            <a:avLst/>
          </a:prstGeom>
          <a:noFill/>
        </p:spPr>
        <p:txBody>
          <a:bodyPr wrap="none" rtlCol="0">
            <a:spAutoFit/>
          </a:bodyPr>
          <a:lstStyle/>
          <a:p>
            <a:r>
              <a:rPr lang="en-US" sz="1600" dirty="0" smtClean="0">
                <a:solidFill>
                  <a:schemeClr val="bg1"/>
                </a:solidFill>
                <a:latin typeface="+mj-lt"/>
              </a:rPr>
              <a:t>HAND HYGIENE</a:t>
            </a:r>
            <a:endParaRPr lang="en-US" sz="1600" dirty="0">
              <a:solidFill>
                <a:schemeClr val="bg1"/>
              </a:solidFill>
              <a:latin typeface="+mj-lt"/>
            </a:endParaRPr>
          </a:p>
        </p:txBody>
      </p:sp>
      <p:sp>
        <p:nvSpPr>
          <p:cNvPr id="2" name="Rectangle 1"/>
          <p:cNvSpPr>
            <a:spLocks noGrp="1" noSelect="1" noRot="1" noMove="1" noResize="1" noEditPoints="1" noAdjustHandles="1" noChangeArrowheads="1" noChangeShapeType="1" noTextEdit="1"/>
          </p:cNvSpPr>
          <p:nvPr>
            <p:custDataLst>
              <p:tags r:id="rId4"/>
            </p:custDataLst>
          </p:nvPr>
        </p:nvSpPr>
        <p:spPr>
          <a:xfrm>
            <a:off x="0" y="1600200"/>
            <a:ext cx="3047999" cy="1200329"/>
          </a:xfrm>
          <a:prstGeom prst="rect">
            <a:avLst/>
          </a:prstGeom>
          <a:solidFill>
            <a:schemeClr val="bg1">
              <a:alpha val="83000"/>
            </a:schemeClr>
          </a:solidFill>
        </p:spPr>
        <p:txBody>
          <a:bodyPr wrap="square">
            <a:spAutoFit/>
          </a:bodyPr>
          <a:lstStyle/>
          <a:p>
            <a:r>
              <a:rPr lang="en-CA" dirty="0" smtClean="0"/>
              <a:t>cleaning </a:t>
            </a:r>
            <a:r>
              <a:rPr lang="en-CA" dirty="0"/>
              <a:t>your hands with alcohol-based hand rub (ABHR) to kill microorganisms </a:t>
            </a:r>
            <a:r>
              <a:rPr lang="en-CA" dirty="0" smtClean="0"/>
              <a:t> OR</a:t>
            </a:r>
            <a:endParaRPr lang="en-CA" dirty="0"/>
          </a:p>
        </p:txBody>
      </p:sp>
      <p:sp>
        <p:nvSpPr>
          <p:cNvPr id="3" name="Rectangle 2"/>
          <p:cNvSpPr>
            <a:spLocks noGrp="1" noSelect="1" noRot="1" noMove="1" noResize="1" noEditPoints="1" noAdjustHandles="1" noChangeArrowheads="1" noChangeShapeType="1" noTextEdit="1"/>
          </p:cNvSpPr>
          <p:nvPr>
            <p:custDataLst>
              <p:tags r:id="rId5"/>
            </p:custDataLst>
          </p:nvPr>
        </p:nvSpPr>
        <p:spPr>
          <a:xfrm>
            <a:off x="3047999" y="4334470"/>
            <a:ext cx="3048001" cy="923330"/>
          </a:xfrm>
          <a:prstGeom prst="rect">
            <a:avLst/>
          </a:prstGeom>
          <a:solidFill>
            <a:schemeClr val="bg1">
              <a:alpha val="83000"/>
            </a:schemeClr>
          </a:solidFill>
        </p:spPr>
        <p:txBody>
          <a:bodyPr wrap="square">
            <a:spAutoFit/>
          </a:bodyPr>
          <a:lstStyle/>
          <a:p>
            <a:r>
              <a:rPr lang="en-CA" dirty="0" smtClean="0"/>
              <a:t>washing </a:t>
            </a:r>
            <a:r>
              <a:rPr lang="en-CA" dirty="0"/>
              <a:t>your hands at a sink with soap and water to remove microorganisms AND</a:t>
            </a:r>
          </a:p>
        </p:txBody>
      </p:sp>
      <p:sp>
        <p:nvSpPr>
          <p:cNvPr id="5" name="Rectangle 4"/>
          <p:cNvSpPr>
            <a:spLocks noGrp="1" noSelect="1" noRot="1" noMove="1" noResize="1" noEditPoints="1" noAdjustHandles="1" noChangeArrowheads="1" noChangeShapeType="1" noTextEdit="1"/>
          </p:cNvSpPr>
          <p:nvPr>
            <p:custDataLst>
              <p:tags r:id="rId6"/>
            </p:custDataLst>
          </p:nvPr>
        </p:nvSpPr>
        <p:spPr>
          <a:xfrm>
            <a:off x="6096001" y="5562600"/>
            <a:ext cx="3048000" cy="646331"/>
          </a:xfrm>
          <a:prstGeom prst="rect">
            <a:avLst/>
          </a:prstGeom>
          <a:solidFill>
            <a:schemeClr val="bg1">
              <a:alpha val="83000"/>
            </a:schemeClr>
          </a:solidFill>
        </p:spPr>
        <p:txBody>
          <a:bodyPr wrap="square">
            <a:spAutoFit/>
          </a:bodyPr>
          <a:lstStyle/>
          <a:p>
            <a:r>
              <a:rPr lang="en-CA" dirty="0" smtClean="0"/>
              <a:t>looking </a:t>
            </a:r>
            <a:r>
              <a:rPr lang="en-CA" dirty="0"/>
              <a:t>after your hands (hand care</a:t>
            </a:r>
            <a:r>
              <a:rPr lang="en-CA" dirty="0" smtClean="0"/>
              <a:t>)</a:t>
            </a:r>
            <a:endParaRPr lang="en-CA" dirty="0"/>
          </a:p>
        </p:txBody>
      </p:sp>
      <p:sp>
        <p:nvSpPr>
          <p:cNvPr id="7" name="Slide Number Placeholder 6"/>
          <p:cNvSpPr>
            <a:spLocks noGrp="1" noSelect="1" noRot="1" noMove="1" noResize="1" noEditPoints="1" noAdjustHandles="1" noChangeArrowheads="1" noChangeShapeType="1" noTextEdit="1"/>
          </p:cNvSpPr>
          <p:nvPr>
            <p:ph type="sldNum" sz="quarter" idx="12"/>
            <p:custDataLst>
              <p:tags r:id="rId7"/>
            </p:custDataLst>
          </p:nvPr>
        </p:nvSpPr>
        <p:spPr/>
        <p:txBody>
          <a:bodyPr/>
          <a:lstStyle/>
          <a:p>
            <a:fld id="{E3729EFC-03C9-41E6-9415-CCB26363A0EB}" type="slidenum">
              <a:rPr lang="en-US" smtClean="0"/>
              <a:t>8</a:t>
            </a:fld>
            <a:endParaRPr lang="en-US"/>
          </a:p>
        </p:txBody>
      </p:sp>
      <p:pic>
        <p:nvPicPr>
          <p:cNvPr id="9" name="Picture 8"/>
          <p:cNvPicPr>
            <a:picLocks noGrp="1" noSelect="1" noRot="1" noMove="1" noResize="1" noEditPoints="1" noAdjustHandles="1" noChangeArrowheads="1" noChangeShapeType="1"/>
          </p:cNvPicPr>
          <p:nvPr>
            <p:custDataLst>
              <p:tags r:id="rId8"/>
            </p:custDataLst>
          </p:nvPr>
        </p:nvPicPr>
        <p:blipFill>
          <a:blip r:embed="rId1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79855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Grp="1" noSelect="1" noRot="1" noMove="1" noResize="1" noEditPoints="1" noAdjustHandles="1" noChangeArrowheads="1" noChangeShapeType="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474763" cy="338554"/>
          </a:xfrm>
          <a:prstGeom prst="rect">
            <a:avLst/>
          </a:prstGeom>
          <a:noFill/>
        </p:spPr>
        <p:txBody>
          <a:bodyPr wrap="none" rtlCol="0">
            <a:spAutoFit/>
          </a:bodyPr>
          <a:lstStyle/>
          <a:p>
            <a:r>
              <a:rPr lang="en-US" sz="1600" dirty="0" smtClean="0">
                <a:solidFill>
                  <a:schemeClr val="bg1"/>
                </a:solidFill>
                <a:latin typeface="+mj-lt"/>
              </a:rPr>
              <a:t>HAND HYGIENE</a:t>
            </a:r>
            <a:endParaRPr lang="en-US" sz="1600" dirty="0">
              <a:solidFill>
                <a:schemeClr val="bg1"/>
              </a:solidFill>
              <a:latin typeface="+mj-lt"/>
            </a:endParaRPr>
          </a:p>
        </p:txBody>
      </p:sp>
      <p:sp>
        <p:nvSpPr>
          <p:cNvPr id="22" name="Rectangle 21"/>
          <p:cNvSpPr>
            <a:spLocks noGrp="1" noSelect="1" noRot="1" noMove="1" noResize="1" noEditPoints="1" noAdjustHandles="1" noChangeArrowheads="1" noChangeShapeType="1" noTextEdit="1"/>
          </p:cNvSpPr>
          <p:nvPr>
            <p:custDataLst>
              <p:tags r:id="rId4"/>
            </p:custDataLst>
          </p:nvPr>
        </p:nvSpPr>
        <p:spPr>
          <a:xfrm>
            <a:off x="4572000" y="0"/>
            <a:ext cx="4572000"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noSelect="1" noRot="1" noMove="1" noResize="1" noEditPoints="1" noAdjustHandles="1" noChangeArrowheads="1" noChangeShapeType="1" noTextEdit="1"/>
          </p:cNvSpPr>
          <p:nvPr>
            <p:custDataLst>
              <p:tags r:id="rId5"/>
            </p:custDataLst>
          </p:nvPr>
        </p:nvSpPr>
        <p:spPr>
          <a:xfrm>
            <a:off x="4724400" y="609600"/>
            <a:ext cx="4267200" cy="4278094"/>
          </a:xfrm>
          <a:prstGeom prst="rect">
            <a:avLst/>
          </a:prstGeom>
        </p:spPr>
        <p:txBody>
          <a:bodyPr wrap="square">
            <a:spAutoFit/>
          </a:bodyPr>
          <a:lstStyle/>
          <a:p>
            <a:r>
              <a:rPr lang="en-CA" dirty="0"/>
              <a:t>The Ontario “Just Clean Your Hands” program recommends</a:t>
            </a:r>
            <a:r>
              <a:rPr lang="en-CA" dirty="0" smtClean="0"/>
              <a:t>:</a:t>
            </a:r>
          </a:p>
          <a:p>
            <a:endParaRPr lang="en-CA" dirty="0"/>
          </a:p>
          <a:p>
            <a:pPr marL="285750" indent="-285750">
              <a:spcAft>
                <a:spcPts val="600"/>
              </a:spcAft>
              <a:buFont typeface="Arial" pitchFamily="34" charset="0"/>
              <a:buChar char="•"/>
            </a:pPr>
            <a:r>
              <a:rPr lang="en-CA" dirty="0" smtClean="0"/>
              <a:t>using </a:t>
            </a:r>
            <a:r>
              <a:rPr lang="en-CA" dirty="0"/>
              <a:t>ABHR as the preferred method for hand hygiene when hands are not visibly soiled </a:t>
            </a:r>
          </a:p>
          <a:p>
            <a:pPr marL="285750" indent="-285750">
              <a:spcAft>
                <a:spcPts val="600"/>
              </a:spcAft>
              <a:buFont typeface="Arial" pitchFamily="34" charset="0"/>
              <a:buChar char="•"/>
            </a:pPr>
            <a:r>
              <a:rPr lang="en-CA" dirty="0" smtClean="0"/>
              <a:t>using </a:t>
            </a:r>
            <a:r>
              <a:rPr lang="en-CA" dirty="0"/>
              <a:t>ABHR because it takes less time and is less harsh on the skin</a:t>
            </a:r>
          </a:p>
          <a:p>
            <a:pPr marL="285750" indent="-285750">
              <a:spcAft>
                <a:spcPts val="600"/>
              </a:spcAft>
              <a:buFont typeface="Arial" pitchFamily="34" charset="0"/>
              <a:buChar char="•"/>
            </a:pPr>
            <a:r>
              <a:rPr lang="en-CA" dirty="0" smtClean="0"/>
              <a:t>performing </a:t>
            </a:r>
            <a:r>
              <a:rPr lang="en-CA" dirty="0"/>
              <a:t>hand hygiene according to the “4 Moments for Hand Hygiene”</a:t>
            </a:r>
          </a:p>
          <a:p>
            <a:pPr marL="285750" indent="-285750">
              <a:spcAft>
                <a:spcPts val="600"/>
              </a:spcAft>
              <a:buFont typeface="Arial" pitchFamily="34" charset="0"/>
              <a:buChar char="•"/>
            </a:pPr>
            <a:r>
              <a:rPr lang="en-CA" dirty="0" smtClean="0"/>
              <a:t>educating </a:t>
            </a:r>
            <a:r>
              <a:rPr lang="en-CA" dirty="0"/>
              <a:t>Health Care Providers about hand hygiene benefits and proper techniques</a:t>
            </a:r>
          </a:p>
          <a:p>
            <a:pPr marL="285750" indent="-285750">
              <a:spcAft>
                <a:spcPts val="600"/>
              </a:spcAft>
              <a:buFont typeface="Arial" pitchFamily="34" charset="0"/>
              <a:buChar char="•"/>
            </a:pPr>
            <a:r>
              <a:rPr lang="en-CA" dirty="0" smtClean="0"/>
              <a:t>providing </a:t>
            </a:r>
            <a:r>
              <a:rPr lang="en-CA" dirty="0"/>
              <a:t>a hand care program </a:t>
            </a:r>
          </a:p>
        </p:txBody>
      </p:sp>
      <p:sp>
        <p:nvSpPr>
          <p:cNvPr id="3" name="Slide Number Placeholder 2"/>
          <p:cNvSpPr>
            <a:spLocks noGrp="1" noSelect="1" noRot="1" noMove="1" noResize="1" noEditPoints="1" noAdjustHandles="1" noChangeArrowheads="1" noChangeShapeType="1" noTextEdit="1"/>
          </p:cNvSpPr>
          <p:nvPr>
            <p:ph type="sldNum" sz="quarter" idx="12"/>
            <p:custDataLst>
              <p:tags r:id="rId6"/>
            </p:custDataLst>
          </p:nvPr>
        </p:nvSpPr>
        <p:spPr/>
        <p:txBody>
          <a:bodyPr/>
          <a:lstStyle/>
          <a:p>
            <a:fld id="{E3729EFC-03C9-41E6-9415-CCB26363A0EB}" type="slidenum">
              <a:rPr lang="en-US" smtClean="0"/>
              <a:t>9</a:t>
            </a:fld>
            <a:endParaRPr lang="en-US"/>
          </a:p>
        </p:txBody>
      </p:sp>
      <p:pic>
        <p:nvPicPr>
          <p:cNvPr id="8" name="Picture 7"/>
          <p:cNvPicPr>
            <a:picLocks noGrp="1" noSelect="1" noRot="1" noMove="1" noResize="1" noEditPoints="1" noAdjustHandles="1" noChangeArrowheads="1" noChangeShapeType="1"/>
          </p:cNvPicPr>
          <p:nvPr>
            <p:custDataLst>
              <p:tags r:id="rId7"/>
            </p:custDataLst>
          </p:nvPr>
        </p:nvPicPr>
        <p:blipFill>
          <a:blip r:embed="rId12">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40957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1983"/>
</p:tagLst>
</file>

<file path=ppt/tags/tag10.xml><?xml version="1.0" encoding="utf-8"?>
<p:tagLst xmlns:a="http://schemas.openxmlformats.org/drawingml/2006/main" xmlns:r="http://schemas.openxmlformats.org/officeDocument/2006/relationships" xmlns:p="http://schemas.openxmlformats.org/presentationml/2006/main">
  <p:tag name="SHAPE_LOCKS" val="1983"/>
</p:tagLst>
</file>

<file path=ppt/tags/tag100.xml><?xml version="1.0" encoding="utf-8"?>
<p:tagLst xmlns:a="http://schemas.openxmlformats.org/drawingml/2006/main" xmlns:r="http://schemas.openxmlformats.org/officeDocument/2006/relationships" xmlns:p="http://schemas.openxmlformats.org/presentationml/2006/main">
  <p:tag name="SHAPE_LOCKS" val="1983"/>
</p:tagLst>
</file>

<file path=ppt/tags/tag101.xml><?xml version="1.0" encoding="utf-8"?>
<p:tagLst xmlns:a="http://schemas.openxmlformats.org/drawingml/2006/main" xmlns:r="http://schemas.openxmlformats.org/officeDocument/2006/relationships" xmlns:p="http://schemas.openxmlformats.org/presentationml/2006/main">
  <p:tag name="SHAPE_LOCKS" val="1983"/>
</p:tagLst>
</file>

<file path=ppt/tags/tag102.xml><?xml version="1.0" encoding="utf-8"?>
<p:tagLst xmlns:a="http://schemas.openxmlformats.org/drawingml/2006/main" xmlns:r="http://schemas.openxmlformats.org/officeDocument/2006/relationships" xmlns:p="http://schemas.openxmlformats.org/presentationml/2006/main">
  <p:tag name="SHAPE_LOCKS" val="1983"/>
</p:tagLst>
</file>

<file path=ppt/tags/tag103.xml><?xml version="1.0" encoding="utf-8"?>
<p:tagLst xmlns:a="http://schemas.openxmlformats.org/drawingml/2006/main" xmlns:r="http://schemas.openxmlformats.org/officeDocument/2006/relationships" xmlns:p="http://schemas.openxmlformats.org/presentationml/2006/main">
  <p:tag name="SHAPE_LOCKS" val="1983"/>
</p:tagLst>
</file>

<file path=ppt/tags/tag104.xml><?xml version="1.0" encoding="utf-8"?>
<p:tagLst xmlns:a="http://schemas.openxmlformats.org/drawingml/2006/main" xmlns:r="http://schemas.openxmlformats.org/officeDocument/2006/relationships" xmlns:p="http://schemas.openxmlformats.org/presentationml/2006/main">
  <p:tag name="SHAPE_LOCKS" val="1983"/>
</p:tagLst>
</file>

<file path=ppt/tags/tag105.xml><?xml version="1.0" encoding="utf-8"?>
<p:tagLst xmlns:a="http://schemas.openxmlformats.org/drawingml/2006/main" xmlns:r="http://schemas.openxmlformats.org/officeDocument/2006/relationships" xmlns:p="http://schemas.openxmlformats.org/presentationml/2006/main">
  <p:tag name="SHAPE_LOCKS" val="1983"/>
</p:tagLst>
</file>

<file path=ppt/tags/tag106.xml><?xml version="1.0" encoding="utf-8"?>
<p:tagLst xmlns:a="http://schemas.openxmlformats.org/drawingml/2006/main" xmlns:r="http://schemas.openxmlformats.org/officeDocument/2006/relationships" xmlns:p="http://schemas.openxmlformats.org/presentationml/2006/main">
  <p:tag name="SHAPE_LOCKS" val="1983"/>
</p:tagLst>
</file>

<file path=ppt/tags/tag107.xml><?xml version="1.0" encoding="utf-8"?>
<p:tagLst xmlns:a="http://schemas.openxmlformats.org/drawingml/2006/main" xmlns:r="http://schemas.openxmlformats.org/officeDocument/2006/relationships" xmlns:p="http://schemas.openxmlformats.org/presentationml/2006/main">
  <p:tag name="SHAPE_LOCKS" val="1983"/>
</p:tagLst>
</file>

<file path=ppt/tags/tag108.xml><?xml version="1.0" encoding="utf-8"?>
<p:tagLst xmlns:a="http://schemas.openxmlformats.org/drawingml/2006/main" xmlns:r="http://schemas.openxmlformats.org/officeDocument/2006/relationships" xmlns:p="http://schemas.openxmlformats.org/presentationml/2006/main">
  <p:tag name="SHAPE_LOCKS" val="1983"/>
</p:tagLst>
</file>

<file path=ppt/tags/tag109.xml><?xml version="1.0" encoding="utf-8"?>
<p:tagLst xmlns:a="http://schemas.openxmlformats.org/drawingml/2006/main" xmlns:r="http://schemas.openxmlformats.org/officeDocument/2006/relationships" xmlns:p="http://schemas.openxmlformats.org/presentationml/2006/main">
  <p:tag name="SHAPE_LOCKS" val="1983"/>
</p:tagLst>
</file>

<file path=ppt/tags/tag11.xml><?xml version="1.0" encoding="utf-8"?>
<p:tagLst xmlns:a="http://schemas.openxmlformats.org/drawingml/2006/main" xmlns:r="http://schemas.openxmlformats.org/officeDocument/2006/relationships" xmlns:p="http://schemas.openxmlformats.org/presentationml/2006/main">
  <p:tag name="SHAPE_LOCKS" val="1983"/>
</p:tagLst>
</file>

<file path=ppt/tags/tag110.xml><?xml version="1.0" encoding="utf-8"?>
<p:tagLst xmlns:a="http://schemas.openxmlformats.org/drawingml/2006/main" xmlns:r="http://schemas.openxmlformats.org/officeDocument/2006/relationships" xmlns:p="http://schemas.openxmlformats.org/presentationml/2006/main">
  <p:tag name="SHAPE_LOCKS" val="1983"/>
</p:tagLst>
</file>

<file path=ppt/tags/tag111.xml><?xml version="1.0" encoding="utf-8"?>
<p:tagLst xmlns:a="http://schemas.openxmlformats.org/drawingml/2006/main" xmlns:r="http://schemas.openxmlformats.org/officeDocument/2006/relationships" xmlns:p="http://schemas.openxmlformats.org/presentationml/2006/main">
  <p:tag name="SHAPE_LOCKS" val="1983"/>
</p:tagLst>
</file>

<file path=ppt/tags/tag112.xml><?xml version="1.0" encoding="utf-8"?>
<p:tagLst xmlns:a="http://schemas.openxmlformats.org/drawingml/2006/main" xmlns:r="http://schemas.openxmlformats.org/officeDocument/2006/relationships" xmlns:p="http://schemas.openxmlformats.org/presentationml/2006/main">
  <p:tag name="SHAPE_LOCKS" val="1983"/>
</p:tagLst>
</file>

<file path=ppt/tags/tag113.xml><?xml version="1.0" encoding="utf-8"?>
<p:tagLst xmlns:a="http://schemas.openxmlformats.org/drawingml/2006/main" xmlns:r="http://schemas.openxmlformats.org/officeDocument/2006/relationships" xmlns:p="http://schemas.openxmlformats.org/presentationml/2006/main">
  <p:tag name="SHAPE_LOCKS" val="1983"/>
</p:tagLst>
</file>

<file path=ppt/tags/tag114.xml><?xml version="1.0" encoding="utf-8"?>
<p:tagLst xmlns:a="http://schemas.openxmlformats.org/drawingml/2006/main" xmlns:r="http://schemas.openxmlformats.org/officeDocument/2006/relationships" xmlns:p="http://schemas.openxmlformats.org/presentationml/2006/main">
  <p:tag name="SHAPE_LOCKS" val="1983"/>
</p:tagLst>
</file>

<file path=ppt/tags/tag115.xml><?xml version="1.0" encoding="utf-8"?>
<p:tagLst xmlns:a="http://schemas.openxmlformats.org/drawingml/2006/main" xmlns:r="http://schemas.openxmlformats.org/officeDocument/2006/relationships" xmlns:p="http://schemas.openxmlformats.org/presentationml/2006/main">
  <p:tag name="SHAPE_LOCKS" val="1983"/>
</p:tagLst>
</file>

<file path=ppt/tags/tag116.xml><?xml version="1.0" encoding="utf-8"?>
<p:tagLst xmlns:a="http://schemas.openxmlformats.org/drawingml/2006/main" xmlns:r="http://schemas.openxmlformats.org/officeDocument/2006/relationships" xmlns:p="http://schemas.openxmlformats.org/presentationml/2006/main">
  <p:tag name="SHAPE_LOCKS" val="1983"/>
</p:tagLst>
</file>

<file path=ppt/tags/tag117.xml><?xml version="1.0" encoding="utf-8"?>
<p:tagLst xmlns:a="http://schemas.openxmlformats.org/drawingml/2006/main" xmlns:r="http://schemas.openxmlformats.org/officeDocument/2006/relationships" xmlns:p="http://schemas.openxmlformats.org/presentationml/2006/main">
  <p:tag name="SHAPE_LOCKS" val="1983"/>
</p:tagLst>
</file>

<file path=ppt/tags/tag118.xml><?xml version="1.0" encoding="utf-8"?>
<p:tagLst xmlns:a="http://schemas.openxmlformats.org/drawingml/2006/main" xmlns:r="http://schemas.openxmlformats.org/officeDocument/2006/relationships" xmlns:p="http://schemas.openxmlformats.org/presentationml/2006/main">
  <p:tag name="SHAPE_LOCKS" val="1983"/>
</p:tagLst>
</file>

<file path=ppt/tags/tag119.xml><?xml version="1.0" encoding="utf-8"?>
<p:tagLst xmlns:a="http://schemas.openxmlformats.org/drawingml/2006/main" xmlns:r="http://schemas.openxmlformats.org/officeDocument/2006/relationships" xmlns:p="http://schemas.openxmlformats.org/presentationml/2006/main">
  <p:tag name="SHAPE_LOCKS" val="1983"/>
</p:tagLst>
</file>

<file path=ppt/tags/tag12.xml><?xml version="1.0" encoding="utf-8"?>
<p:tagLst xmlns:a="http://schemas.openxmlformats.org/drawingml/2006/main" xmlns:r="http://schemas.openxmlformats.org/officeDocument/2006/relationships" xmlns:p="http://schemas.openxmlformats.org/presentationml/2006/main">
  <p:tag name="SHAPE_LOCKS" val="1983"/>
</p:tagLst>
</file>

<file path=ppt/tags/tag120.xml><?xml version="1.0" encoding="utf-8"?>
<p:tagLst xmlns:a="http://schemas.openxmlformats.org/drawingml/2006/main" xmlns:r="http://schemas.openxmlformats.org/officeDocument/2006/relationships" xmlns:p="http://schemas.openxmlformats.org/presentationml/2006/main">
  <p:tag name="SHAPE_LOCKS" val="1983"/>
</p:tagLst>
</file>

<file path=ppt/tags/tag121.xml><?xml version="1.0" encoding="utf-8"?>
<p:tagLst xmlns:a="http://schemas.openxmlformats.org/drawingml/2006/main" xmlns:r="http://schemas.openxmlformats.org/officeDocument/2006/relationships" xmlns:p="http://schemas.openxmlformats.org/presentationml/2006/main">
  <p:tag name="SHAPE_LOCKS" val="1983"/>
</p:tagLst>
</file>

<file path=ppt/tags/tag122.xml><?xml version="1.0" encoding="utf-8"?>
<p:tagLst xmlns:a="http://schemas.openxmlformats.org/drawingml/2006/main" xmlns:r="http://schemas.openxmlformats.org/officeDocument/2006/relationships" xmlns:p="http://schemas.openxmlformats.org/presentationml/2006/main">
  <p:tag name="SHAPE_LOCKS" val="1983"/>
</p:tagLst>
</file>

<file path=ppt/tags/tag123.xml><?xml version="1.0" encoding="utf-8"?>
<p:tagLst xmlns:a="http://schemas.openxmlformats.org/drawingml/2006/main" xmlns:r="http://schemas.openxmlformats.org/officeDocument/2006/relationships" xmlns:p="http://schemas.openxmlformats.org/presentationml/2006/main">
  <p:tag name="SHAPE_LOCKS" val="1983"/>
</p:tagLst>
</file>

<file path=ppt/tags/tag124.xml><?xml version="1.0" encoding="utf-8"?>
<p:tagLst xmlns:a="http://schemas.openxmlformats.org/drawingml/2006/main" xmlns:r="http://schemas.openxmlformats.org/officeDocument/2006/relationships" xmlns:p="http://schemas.openxmlformats.org/presentationml/2006/main">
  <p:tag name="SHAPE_LOCKS" val="1983"/>
</p:tagLst>
</file>

<file path=ppt/tags/tag125.xml><?xml version="1.0" encoding="utf-8"?>
<p:tagLst xmlns:a="http://schemas.openxmlformats.org/drawingml/2006/main" xmlns:r="http://schemas.openxmlformats.org/officeDocument/2006/relationships" xmlns:p="http://schemas.openxmlformats.org/presentationml/2006/main">
  <p:tag name="SHAPE_LOCKS" val="1983"/>
</p:tagLst>
</file>

<file path=ppt/tags/tag126.xml><?xml version="1.0" encoding="utf-8"?>
<p:tagLst xmlns:a="http://schemas.openxmlformats.org/drawingml/2006/main" xmlns:r="http://schemas.openxmlformats.org/officeDocument/2006/relationships" xmlns:p="http://schemas.openxmlformats.org/presentationml/2006/main">
  <p:tag name="SHAPE_LOCKS" val="1983"/>
</p:tagLst>
</file>

<file path=ppt/tags/tag127.xml><?xml version="1.0" encoding="utf-8"?>
<p:tagLst xmlns:a="http://schemas.openxmlformats.org/drawingml/2006/main" xmlns:r="http://schemas.openxmlformats.org/officeDocument/2006/relationships" xmlns:p="http://schemas.openxmlformats.org/presentationml/2006/main">
  <p:tag name="SHAPE_LOCKS" val="1983"/>
</p:tagLst>
</file>

<file path=ppt/tags/tag128.xml><?xml version="1.0" encoding="utf-8"?>
<p:tagLst xmlns:a="http://schemas.openxmlformats.org/drawingml/2006/main" xmlns:r="http://schemas.openxmlformats.org/officeDocument/2006/relationships" xmlns:p="http://schemas.openxmlformats.org/presentationml/2006/main">
  <p:tag name="SHAPE_LOCKS" val="1983"/>
</p:tagLst>
</file>

<file path=ppt/tags/tag129.xml><?xml version="1.0" encoding="utf-8"?>
<p:tagLst xmlns:a="http://schemas.openxmlformats.org/drawingml/2006/main" xmlns:r="http://schemas.openxmlformats.org/officeDocument/2006/relationships" xmlns:p="http://schemas.openxmlformats.org/presentationml/2006/main">
  <p:tag name="SHAPE_LOCKS" val="1983"/>
</p:tagLst>
</file>

<file path=ppt/tags/tag13.xml><?xml version="1.0" encoding="utf-8"?>
<p:tagLst xmlns:a="http://schemas.openxmlformats.org/drawingml/2006/main" xmlns:r="http://schemas.openxmlformats.org/officeDocument/2006/relationships" xmlns:p="http://schemas.openxmlformats.org/presentationml/2006/main">
  <p:tag name="SHAPE_LOCKS" val="1983"/>
</p:tagLst>
</file>

<file path=ppt/tags/tag130.xml><?xml version="1.0" encoding="utf-8"?>
<p:tagLst xmlns:a="http://schemas.openxmlformats.org/drawingml/2006/main" xmlns:r="http://schemas.openxmlformats.org/officeDocument/2006/relationships" xmlns:p="http://schemas.openxmlformats.org/presentationml/2006/main">
  <p:tag name="SHAPE_LOCKS" val="1983"/>
</p:tagLst>
</file>

<file path=ppt/tags/tag131.xml><?xml version="1.0" encoding="utf-8"?>
<p:tagLst xmlns:a="http://schemas.openxmlformats.org/drawingml/2006/main" xmlns:r="http://schemas.openxmlformats.org/officeDocument/2006/relationships" xmlns:p="http://schemas.openxmlformats.org/presentationml/2006/main">
  <p:tag name="SHAPE_LOCKS" val="1983"/>
</p:tagLst>
</file>

<file path=ppt/tags/tag132.xml><?xml version="1.0" encoding="utf-8"?>
<p:tagLst xmlns:a="http://schemas.openxmlformats.org/drawingml/2006/main" xmlns:r="http://schemas.openxmlformats.org/officeDocument/2006/relationships" xmlns:p="http://schemas.openxmlformats.org/presentationml/2006/main">
  <p:tag name="SHAPE_LOCKS" val="1983"/>
</p:tagLst>
</file>

<file path=ppt/tags/tag133.xml><?xml version="1.0" encoding="utf-8"?>
<p:tagLst xmlns:a="http://schemas.openxmlformats.org/drawingml/2006/main" xmlns:r="http://schemas.openxmlformats.org/officeDocument/2006/relationships" xmlns:p="http://schemas.openxmlformats.org/presentationml/2006/main">
  <p:tag name="SHAPE_LOCKS" val="1983"/>
</p:tagLst>
</file>

<file path=ppt/tags/tag134.xml><?xml version="1.0" encoding="utf-8"?>
<p:tagLst xmlns:a="http://schemas.openxmlformats.org/drawingml/2006/main" xmlns:r="http://schemas.openxmlformats.org/officeDocument/2006/relationships" xmlns:p="http://schemas.openxmlformats.org/presentationml/2006/main">
  <p:tag name="SHAPE_LOCKS" val="1983"/>
</p:tagLst>
</file>

<file path=ppt/tags/tag135.xml><?xml version="1.0" encoding="utf-8"?>
<p:tagLst xmlns:a="http://schemas.openxmlformats.org/drawingml/2006/main" xmlns:r="http://schemas.openxmlformats.org/officeDocument/2006/relationships" xmlns:p="http://schemas.openxmlformats.org/presentationml/2006/main">
  <p:tag name="SHAPE_LOCKS" val="1983"/>
</p:tagLst>
</file>

<file path=ppt/tags/tag136.xml><?xml version="1.0" encoding="utf-8"?>
<p:tagLst xmlns:a="http://schemas.openxmlformats.org/drawingml/2006/main" xmlns:r="http://schemas.openxmlformats.org/officeDocument/2006/relationships" xmlns:p="http://schemas.openxmlformats.org/presentationml/2006/main">
  <p:tag name="SHAPE_LOCKS" val="1983"/>
</p:tagLst>
</file>

<file path=ppt/tags/tag137.xml><?xml version="1.0" encoding="utf-8"?>
<p:tagLst xmlns:a="http://schemas.openxmlformats.org/drawingml/2006/main" xmlns:r="http://schemas.openxmlformats.org/officeDocument/2006/relationships" xmlns:p="http://schemas.openxmlformats.org/presentationml/2006/main">
  <p:tag name="SHAPE_LOCKS" val="1983"/>
</p:tagLst>
</file>

<file path=ppt/tags/tag138.xml><?xml version="1.0" encoding="utf-8"?>
<p:tagLst xmlns:a="http://schemas.openxmlformats.org/drawingml/2006/main" xmlns:r="http://schemas.openxmlformats.org/officeDocument/2006/relationships" xmlns:p="http://schemas.openxmlformats.org/presentationml/2006/main">
  <p:tag name="SHAPE_LOCKS" val="1983"/>
</p:tagLst>
</file>

<file path=ppt/tags/tag139.xml><?xml version="1.0" encoding="utf-8"?>
<p:tagLst xmlns:a="http://schemas.openxmlformats.org/drawingml/2006/main" xmlns:r="http://schemas.openxmlformats.org/officeDocument/2006/relationships" xmlns:p="http://schemas.openxmlformats.org/presentationml/2006/main">
  <p:tag name="SHAPE_LOCKS" val="1983"/>
</p:tagLst>
</file>

<file path=ppt/tags/tag14.xml><?xml version="1.0" encoding="utf-8"?>
<p:tagLst xmlns:a="http://schemas.openxmlformats.org/drawingml/2006/main" xmlns:r="http://schemas.openxmlformats.org/officeDocument/2006/relationships" xmlns:p="http://schemas.openxmlformats.org/presentationml/2006/main">
  <p:tag name="SHAPE_LOCKS" val="1983"/>
</p:tagLst>
</file>

<file path=ppt/tags/tag140.xml><?xml version="1.0" encoding="utf-8"?>
<p:tagLst xmlns:a="http://schemas.openxmlformats.org/drawingml/2006/main" xmlns:r="http://schemas.openxmlformats.org/officeDocument/2006/relationships" xmlns:p="http://schemas.openxmlformats.org/presentationml/2006/main">
  <p:tag name="SHAPE_LOCKS" val="1983"/>
</p:tagLst>
</file>

<file path=ppt/tags/tag141.xml><?xml version="1.0" encoding="utf-8"?>
<p:tagLst xmlns:a="http://schemas.openxmlformats.org/drawingml/2006/main" xmlns:r="http://schemas.openxmlformats.org/officeDocument/2006/relationships" xmlns:p="http://schemas.openxmlformats.org/presentationml/2006/main">
  <p:tag name="SHAPE_LOCKS" val="1983"/>
</p:tagLst>
</file>

<file path=ppt/tags/tag142.xml><?xml version="1.0" encoding="utf-8"?>
<p:tagLst xmlns:a="http://schemas.openxmlformats.org/drawingml/2006/main" xmlns:r="http://schemas.openxmlformats.org/officeDocument/2006/relationships" xmlns:p="http://schemas.openxmlformats.org/presentationml/2006/main">
  <p:tag name="SHAPE_LOCKS" val="1983"/>
</p:tagLst>
</file>

<file path=ppt/tags/tag143.xml><?xml version="1.0" encoding="utf-8"?>
<p:tagLst xmlns:a="http://schemas.openxmlformats.org/drawingml/2006/main" xmlns:r="http://schemas.openxmlformats.org/officeDocument/2006/relationships" xmlns:p="http://schemas.openxmlformats.org/presentationml/2006/main">
  <p:tag name="SHAPE_LOCKS" val="1983"/>
</p:tagLst>
</file>

<file path=ppt/tags/tag144.xml><?xml version="1.0" encoding="utf-8"?>
<p:tagLst xmlns:a="http://schemas.openxmlformats.org/drawingml/2006/main" xmlns:r="http://schemas.openxmlformats.org/officeDocument/2006/relationships" xmlns:p="http://schemas.openxmlformats.org/presentationml/2006/main">
  <p:tag name="SHAPE_LOCKS" val="1983"/>
</p:tagLst>
</file>

<file path=ppt/tags/tag145.xml><?xml version="1.0" encoding="utf-8"?>
<p:tagLst xmlns:a="http://schemas.openxmlformats.org/drawingml/2006/main" xmlns:r="http://schemas.openxmlformats.org/officeDocument/2006/relationships" xmlns:p="http://schemas.openxmlformats.org/presentationml/2006/main">
  <p:tag name="SHAPE_LOCKS" val="1983"/>
</p:tagLst>
</file>

<file path=ppt/tags/tag146.xml><?xml version="1.0" encoding="utf-8"?>
<p:tagLst xmlns:a="http://schemas.openxmlformats.org/drawingml/2006/main" xmlns:r="http://schemas.openxmlformats.org/officeDocument/2006/relationships" xmlns:p="http://schemas.openxmlformats.org/presentationml/2006/main">
  <p:tag name="SHAPE_LOCKS" val="1983"/>
</p:tagLst>
</file>

<file path=ppt/tags/tag147.xml><?xml version="1.0" encoding="utf-8"?>
<p:tagLst xmlns:a="http://schemas.openxmlformats.org/drawingml/2006/main" xmlns:r="http://schemas.openxmlformats.org/officeDocument/2006/relationships" xmlns:p="http://schemas.openxmlformats.org/presentationml/2006/main">
  <p:tag name="SHAPE_LOCKS" val="1983"/>
</p:tagLst>
</file>

<file path=ppt/tags/tag148.xml><?xml version="1.0" encoding="utf-8"?>
<p:tagLst xmlns:a="http://schemas.openxmlformats.org/drawingml/2006/main" xmlns:r="http://schemas.openxmlformats.org/officeDocument/2006/relationships" xmlns:p="http://schemas.openxmlformats.org/presentationml/2006/main">
  <p:tag name="SHAPE_LOCKS" val="1983"/>
</p:tagLst>
</file>

<file path=ppt/tags/tag149.xml><?xml version="1.0" encoding="utf-8"?>
<p:tagLst xmlns:a="http://schemas.openxmlformats.org/drawingml/2006/main" xmlns:r="http://schemas.openxmlformats.org/officeDocument/2006/relationships" xmlns:p="http://schemas.openxmlformats.org/presentationml/2006/main">
  <p:tag name="SHAPE_LOCKS" val="1983"/>
</p:tagLst>
</file>

<file path=ppt/tags/tag15.xml><?xml version="1.0" encoding="utf-8"?>
<p:tagLst xmlns:a="http://schemas.openxmlformats.org/drawingml/2006/main" xmlns:r="http://schemas.openxmlformats.org/officeDocument/2006/relationships" xmlns:p="http://schemas.openxmlformats.org/presentationml/2006/main">
  <p:tag name="SHAPE_LOCKS" val="1983"/>
</p:tagLst>
</file>

<file path=ppt/tags/tag150.xml><?xml version="1.0" encoding="utf-8"?>
<p:tagLst xmlns:a="http://schemas.openxmlformats.org/drawingml/2006/main" xmlns:r="http://schemas.openxmlformats.org/officeDocument/2006/relationships" xmlns:p="http://schemas.openxmlformats.org/presentationml/2006/main">
  <p:tag name="SHAPE_LOCKS" val="1983"/>
</p:tagLst>
</file>

<file path=ppt/tags/tag151.xml><?xml version="1.0" encoding="utf-8"?>
<p:tagLst xmlns:a="http://schemas.openxmlformats.org/drawingml/2006/main" xmlns:r="http://schemas.openxmlformats.org/officeDocument/2006/relationships" xmlns:p="http://schemas.openxmlformats.org/presentationml/2006/main">
  <p:tag name="SHAPE_LOCKS" val="1983"/>
</p:tagLst>
</file>

<file path=ppt/tags/tag152.xml><?xml version="1.0" encoding="utf-8"?>
<p:tagLst xmlns:a="http://schemas.openxmlformats.org/drawingml/2006/main" xmlns:r="http://schemas.openxmlformats.org/officeDocument/2006/relationships" xmlns:p="http://schemas.openxmlformats.org/presentationml/2006/main">
  <p:tag name="SHAPE_LOCKS" val="1983"/>
</p:tagLst>
</file>

<file path=ppt/tags/tag153.xml><?xml version="1.0" encoding="utf-8"?>
<p:tagLst xmlns:a="http://schemas.openxmlformats.org/drawingml/2006/main" xmlns:r="http://schemas.openxmlformats.org/officeDocument/2006/relationships" xmlns:p="http://schemas.openxmlformats.org/presentationml/2006/main">
  <p:tag name="SHAPE_LOCKS" val="1983"/>
</p:tagLst>
</file>

<file path=ppt/tags/tag154.xml><?xml version="1.0" encoding="utf-8"?>
<p:tagLst xmlns:a="http://schemas.openxmlformats.org/drawingml/2006/main" xmlns:r="http://schemas.openxmlformats.org/officeDocument/2006/relationships" xmlns:p="http://schemas.openxmlformats.org/presentationml/2006/main">
  <p:tag name="SHAPE_LOCKS" val="1983"/>
</p:tagLst>
</file>

<file path=ppt/tags/tag155.xml><?xml version="1.0" encoding="utf-8"?>
<p:tagLst xmlns:a="http://schemas.openxmlformats.org/drawingml/2006/main" xmlns:r="http://schemas.openxmlformats.org/officeDocument/2006/relationships" xmlns:p="http://schemas.openxmlformats.org/presentationml/2006/main">
  <p:tag name="SHAPE_LOCKS" val="1983"/>
</p:tagLst>
</file>

<file path=ppt/tags/tag156.xml><?xml version="1.0" encoding="utf-8"?>
<p:tagLst xmlns:a="http://schemas.openxmlformats.org/drawingml/2006/main" xmlns:r="http://schemas.openxmlformats.org/officeDocument/2006/relationships" xmlns:p="http://schemas.openxmlformats.org/presentationml/2006/main">
  <p:tag name="SHAPE_LOCKS" val="1983"/>
</p:tagLst>
</file>

<file path=ppt/tags/tag157.xml><?xml version="1.0" encoding="utf-8"?>
<p:tagLst xmlns:a="http://schemas.openxmlformats.org/drawingml/2006/main" xmlns:r="http://schemas.openxmlformats.org/officeDocument/2006/relationships" xmlns:p="http://schemas.openxmlformats.org/presentationml/2006/main">
  <p:tag name="SHAPE_LOCKS" val="1983"/>
</p:tagLst>
</file>

<file path=ppt/tags/tag158.xml><?xml version="1.0" encoding="utf-8"?>
<p:tagLst xmlns:a="http://schemas.openxmlformats.org/drawingml/2006/main" xmlns:r="http://schemas.openxmlformats.org/officeDocument/2006/relationships" xmlns:p="http://schemas.openxmlformats.org/presentationml/2006/main">
  <p:tag name="SHAPE_LOCKS" val="1983"/>
</p:tagLst>
</file>

<file path=ppt/tags/tag159.xml><?xml version="1.0" encoding="utf-8"?>
<p:tagLst xmlns:a="http://schemas.openxmlformats.org/drawingml/2006/main" xmlns:r="http://schemas.openxmlformats.org/officeDocument/2006/relationships" xmlns:p="http://schemas.openxmlformats.org/presentationml/2006/main">
  <p:tag name="SHAPE_LOCKS" val="1983"/>
</p:tagLst>
</file>

<file path=ppt/tags/tag16.xml><?xml version="1.0" encoding="utf-8"?>
<p:tagLst xmlns:a="http://schemas.openxmlformats.org/drawingml/2006/main" xmlns:r="http://schemas.openxmlformats.org/officeDocument/2006/relationships" xmlns:p="http://schemas.openxmlformats.org/presentationml/2006/main">
  <p:tag name="SHAPE_LOCKS" val="1983"/>
</p:tagLst>
</file>

<file path=ppt/tags/tag160.xml><?xml version="1.0" encoding="utf-8"?>
<p:tagLst xmlns:a="http://schemas.openxmlformats.org/drawingml/2006/main" xmlns:r="http://schemas.openxmlformats.org/officeDocument/2006/relationships" xmlns:p="http://schemas.openxmlformats.org/presentationml/2006/main">
  <p:tag name="SHAPE_LOCKS" val="1983"/>
</p:tagLst>
</file>

<file path=ppt/tags/tag161.xml><?xml version="1.0" encoding="utf-8"?>
<p:tagLst xmlns:a="http://schemas.openxmlformats.org/drawingml/2006/main" xmlns:r="http://schemas.openxmlformats.org/officeDocument/2006/relationships" xmlns:p="http://schemas.openxmlformats.org/presentationml/2006/main">
  <p:tag name="SHAPE_LOCKS" val="1983"/>
</p:tagLst>
</file>

<file path=ppt/tags/tag162.xml><?xml version="1.0" encoding="utf-8"?>
<p:tagLst xmlns:a="http://schemas.openxmlformats.org/drawingml/2006/main" xmlns:r="http://schemas.openxmlformats.org/officeDocument/2006/relationships" xmlns:p="http://schemas.openxmlformats.org/presentationml/2006/main">
  <p:tag name="SHAPE_LOCKS" val="1983"/>
</p:tagLst>
</file>

<file path=ppt/tags/tag163.xml><?xml version="1.0" encoding="utf-8"?>
<p:tagLst xmlns:a="http://schemas.openxmlformats.org/drawingml/2006/main" xmlns:r="http://schemas.openxmlformats.org/officeDocument/2006/relationships" xmlns:p="http://schemas.openxmlformats.org/presentationml/2006/main">
  <p:tag name="SHAPE_LOCKS" val="1983"/>
</p:tagLst>
</file>

<file path=ppt/tags/tag164.xml><?xml version="1.0" encoding="utf-8"?>
<p:tagLst xmlns:a="http://schemas.openxmlformats.org/drawingml/2006/main" xmlns:r="http://schemas.openxmlformats.org/officeDocument/2006/relationships" xmlns:p="http://schemas.openxmlformats.org/presentationml/2006/main">
  <p:tag name="SHAPE_LOCKS" val="1983"/>
</p:tagLst>
</file>

<file path=ppt/tags/tag165.xml><?xml version="1.0" encoding="utf-8"?>
<p:tagLst xmlns:a="http://schemas.openxmlformats.org/drawingml/2006/main" xmlns:r="http://schemas.openxmlformats.org/officeDocument/2006/relationships" xmlns:p="http://schemas.openxmlformats.org/presentationml/2006/main">
  <p:tag name="SHAPE_LOCKS" val="1983"/>
</p:tagLst>
</file>

<file path=ppt/tags/tag166.xml><?xml version="1.0" encoding="utf-8"?>
<p:tagLst xmlns:a="http://schemas.openxmlformats.org/drawingml/2006/main" xmlns:r="http://schemas.openxmlformats.org/officeDocument/2006/relationships" xmlns:p="http://schemas.openxmlformats.org/presentationml/2006/main">
  <p:tag name="SHAPE_LOCKS" val="1983"/>
</p:tagLst>
</file>

<file path=ppt/tags/tag167.xml><?xml version="1.0" encoding="utf-8"?>
<p:tagLst xmlns:a="http://schemas.openxmlformats.org/drawingml/2006/main" xmlns:r="http://schemas.openxmlformats.org/officeDocument/2006/relationships" xmlns:p="http://schemas.openxmlformats.org/presentationml/2006/main">
  <p:tag name="SHAPE_LOCKS" val="1983"/>
</p:tagLst>
</file>

<file path=ppt/tags/tag168.xml><?xml version="1.0" encoding="utf-8"?>
<p:tagLst xmlns:a="http://schemas.openxmlformats.org/drawingml/2006/main" xmlns:r="http://schemas.openxmlformats.org/officeDocument/2006/relationships" xmlns:p="http://schemas.openxmlformats.org/presentationml/2006/main">
  <p:tag name="SHAPE_LOCKS" val="1983"/>
</p:tagLst>
</file>

<file path=ppt/tags/tag169.xml><?xml version="1.0" encoding="utf-8"?>
<p:tagLst xmlns:a="http://schemas.openxmlformats.org/drawingml/2006/main" xmlns:r="http://schemas.openxmlformats.org/officeDocument/2006/relationships" xmlns:p="http://schemas.openxmlformats.org/presentationml/2006/main">
  <p:tag name="SHAPE_LOCKS" val="1983"/>
</p:tagLst>
</file>

<file path=ppt/tags/tag17.xml><?xml version="1.0" encoding="utf-8"?>
<p:tagLst xmlns:a="http://schemas.openxmlformats.org/drawingml/2006/main" xmlns:r="http://schemas.openxmlformats.org/officeDocument/2006/relationships" xmlns:p="http://schemas.openxmlformats.org/presentationml/2006/main">
  <p:tag name="SHAPE_LOCKS" val="1983"/>
</p:tagLst>
</file>

<file path=ppt/tags/tag170.xml><?xml version="1.0" encoding="utf-8"?>
<p:tagLst xmlns:a="http://schemas.openxmlformats.org/drawingml/2006/main" xmlns:r="http://schemas.openxmlformats.org/officeDocument/2006/relationships" xmlns:p="http://schemas.openxmlformats.org/presentationml/2006/main">
  <p:tag name="SHAPE_LOCKS" val="1983"/>
</p:tagLst>
</file>

<file path=ppt/tags/tag171.xml><?xml version="1.0" encoding="utf-8"?>
<p:tagLst xmlns:a="http://schemas.openxmlformats.org/drawingml/2006/main" xmlns:r="http://schemas.openxmlformats.org/officeDocument/2006/relationships" xmlns:p="http://schemas.openxmlformats.org/presentationml/2006/main">
  <p:tag name="SHAPE_LOCKS" val="1983"/>
</p:tagLst>
</file>

<file path=ppt/tags/tag172.xml><?xml version="1.0" encoding="utf-8"?>
<p:tagLst xmlns:a="http://schemas.openxmlformats.org/drawingml/2006/main" xmlns:r="http://schemas.openxmlformats.org/officeDocument/2006/relationships" xmlns:p="http://schemas.openxmlformats.org/presentationml/2006/main">
  <p:tag name="SHAPE_LOCKS" val="1983"/>
</p:tagLst>
</file>

<file path=ppt/tags/tag173.xml><?xml version="1.0" encoding="utf-8"?>
<p:tagLst xmlns:a="http://schemas.openxmlformats.org/drawingml/2006/main" xmlns:r="http://schemas.openxmlformats.org/officeDocument/2006/relationships" xmlns:p="http://schemas.openxmlformats.org/presentationml/2006/main">
  <p:tag name="SHAPE_LOCKS" val="1983"/>
</p:tagLst>
</file>

<file path=ppt/tags/tag174.xml><?xml version="1.0" encoding="utf-8"?>
<p:tagLst xmlns:a="http://schemas.openxmlformats.org/drawingml/2006/main" xmlns:r="http://schemas.openxmlformats.org/officeDocument/2006/relationships" xmlns:p="http://schemas.openxmlformats.org/presentationml/2006/main">
  <p:tag name="SHAPE_LOCKS" val="1983"/>
</p:tagLst>
</file>

<file path=ppt/tags/tag175.xml><?xml version="1.0" encoding="utf-8"?>
<p:tagLst xmlns:a="http://schemas.openxmlformats.org/drawingml/2006/main" xmlns:r="http://schemas.openxmlformats.org/officeDocument/2006/relationships" xmlns:p="http://schemas.openxmlformats.org/presentationml/2006/main">
  <p:tag name="SHAPE_LOCKS" val="1983"/>
</p:tagLst>
</file>

<file path=ppt/tags/tag176.xml><?xml version="1.0" encoding="utf-8"?>
<p:tagLst xmlns:a="http://schemas.openxmlformats.org/drawingml/2006/main" xmlns:r="http://schemas.openxmlformats.org/officeDocument/2006/relationships" xmlns:p="http://schemas.openxmlformats.org/presentationml/2006/main">
  <p:tag name="SHAPE_LOCKS" val="1983"/>
</p:tagLst>
</file>

<file path=ppt/tags/tag177.xml><?xml version="1.0" encoding="utf-8"?>
<p:tagLst xmlns:a="http://schemas.openxmlformats.org/drawingml/2006/main" xmlns:r="http://schemas.openxmlformats.org/officeDocument/2006/relationships" xmlns:p="http://schemas.openxmlformats.org/presentationml/2006/main">
  <p:tag name="SHAPE_LOCKS" val="1983"/>
</p:tagLst>
</file>

<file path=ppt/tags/tag178.xml><?xml version="1.0" encoding="utf-8"?>
<p:tagLst xmlns:a="http://schemas.openxmlformats.org/drawingml/2006/main" xmlns:r="http://schemas.openxmlformats.org/officeDocument/2006/relationships" xmlns:p="http://schemas.openxmlformats.org/presentationml/2006/main">
  <p:tag name="SHAPE_LOCKS" val="1983"/>
</p:tagLst>
</file>

<file path=ppt/tags/tag179.xml><?xml version="1.0" encoding="utf-8"?>
<p:tagLst xmlns:a="http://schemas.openxmlformats.org/drawingml/2006/main" xmlns:r="http://schemas.openxmlformats.org/officeDocument/2006/relationships" xmlns:p="http://schemas.openxmlformats.org/presentationml/2006/main">
  <p:tag name="SHAPE_LOCKS" val="1983"/>
</p:tagLst>
</file>

<file path=ppt/tags/tag18.xml><?xml version="1.0" encoding="utf-8"?>
<p:tagLst xmlns:a="http://schemas.openxmlformats.org/drawingml/2006/main" xmlns:r="http://schemas.openxmlformats.org/officeDocument/2006/relationships" xmlns:p="http://schemas.openxmlformats.org/presentationml/2006/main">
  <p:tag name="SHAPE_LOCKS" val="1983"/>
</p:tagLst>
</file>

<file path=ppt/tags/tag180.xml><?xml version="1.0" encoding="utf-8"?>
<p:tagLst xmlns:a="http://schemas.openxmlformats.org/drawingml/2006/main" xmlns:r="http://schemas.openxmlformats.org/officeDocument/2006/relationships" xmlns:p="http://schemas.openxmlformats.org/presentationml/2006/main">
  <p:tag name="SHAPE_LOCKS" val="1983"/>
</p:tagLst>
</file>

<file path=ppt/tags/tag181.xml><?xml version="1.0" encoding="utf-8"?>
<p:tagLst xmlns:a="http://schemas.openxmlformats.org/drawingml/2006/main" xmlns:r="http://schemas.openxmlformats.org/officeDocument/2006/relationships" xmlns:p="http://schemas.openxmlformats.org/presentationml/2006/main">
  <p:tag name="SHAPE_LOCKS" val="1983"/>
</p:tagLst>
</file>

<file path=ppt/tags/tag182.xml><?xml version="1.0" encoding="utf-8"?>
<p:tagLst xmlns:a="http://schemas.openxmlformats.org/drawingml/2006/main" xmlns:r="http://schemas.openxmlformats.org/officeDocument/2006/relationships" xmlns:p="http://schemas.openxmlformats.org/presentationml/2006/main">
  <p:tag name="SHAPE_LOCKS" val="1983"/>
</p:tagLst>
</file>

<file path=ppt/tags/tag183.xml><?xml version="1.0" encoding="utf-8"?>
<p:tagLst xmlns:a="http://schemas.openxmlformats.org/drawingml/2006/main" xmlns:r="http://schemas.openxmlformats.org/officeDocument/2006/relationships" xmlns:p="http://schemas.openxmlformats.org/presentationml/2006/main">
  <p:tag name="SHAPE_LOCKS" val="1983"/>
</p:tagLst>
</file>

<file path=ppt/tags/tag184.xml><?xml version="1.0" encoding="utf-8"?>
<p:tagLst xmlns:a="http://schemas.openxmlformats.org/drawingml/2006/main" xmlns:r="http://schemas.openxmlformats.org/officeDocument/2006/relationships" xmlns:p="http://schemas.openxmlformats.org/presentationml/2006/main">
  <p:tag name="SHAPE_LOCKS" val="1983"/>
</p:tagLst>
</file>

<file path=ppt/tags/tag185.xml><?xml version="1.0" encoding="utf-8"?>
<p:tagLst xmlns:a="http://schemas.openxmlformats.org/drawingml/2006/main" xmlns:r="http://schemas.openxmlformats.org/officeDocument/2006/relationships" xmlns:p="http://schemas.openxmlformats.org/presentationml/2006/main">
  <p:tag name="SHAPE_LOCKS" val="1983"/>
</p:tagLst>
</file>

<file path=ppt/tags/tag186.xml><?xml version="1.0" encoding="utf-8"?>
<p:tagLst xmlns:a="http://schemas.openxmlformats.org/drawingml/2006/main" xmlns:r="http://schemas.openxmlformats.org/officeDocument/2006/relationships" xmlns:p="http://schemas.openxmlformats.org/presentationml/2006/main">
  <p:tag name="SHAPE_LOCKS" val="1983"/>
</p:tagLst>
</file>

<file path=ppt/tags/tag187.xml><?xml version="1.0" encoding="utf-8"?>
<p:tagLst xmlns:a="http://schemas.openxmlformats.org/drawingml/2006/main" xmlns:r="http://schemas.openxmlformats.org/officeDocument/2006/relationships" xmlns:p="http://schemas.openxmlformats.org/presentationml/2006/main">
  <p:tag name="SHAPE_LOCKS" val="1983"/>
</p:tagLst>
</file>

<file path=ppt/tags/tag188.xml><?xml version="1.0" encoding="utf-8"?>
<p:tagLst xmlns:a="http://schemas.openxmlformats.org/drawingml/2006/main" xmlns:r="http://schemas.openxmlformats.org/officeDocument/2006/relationships" xmlns:p="http://schemas.openxmlformats.org/presentationml/2006/main">
  <p:tag name="SHAPE_LOCKS" val="1983"/>
</p:tagLst>
</file>

<file path=ppt/tags/tag189.xml><?xml version="1.0" encoding="utf-8"?>
<p:tagLst xmlns:a="http://schemas.openxmlformats.org/drawingml/2006/main" xmlns:r="http://schemas.openxmlformats.org/officeDocument/2006/relationships" xmlns:p="http://schemas.openxmlformats.org/presentationml/2006/main">
  <p:tag name="SHAPE_LOCKS" val="1983"/>
</p:tagLst>
</file>

<file path=ppt/tags/tag19.xml><?xml version="1.0" encoding="utf-8"?>
<p:tagLst xmlns:a="http://schemas.openxmlformats.org/drawingml/2006/main" xmlns:r="http://schemas.openxmlformats.org/officeDocument/2006/relationships" xmlns:p="http://schemas.openxmlformats.org/presentationml/2006/main">
  <p:tag name="SHAPE_LOCKS" val="1983"/>
</p:tagLst>
</file>

<file path=ppt/tags/tag190.xml><?xml version="1.0" encoding="utf-8"?>
<p:tagLst xmlns:a="http://schemas.openxmlformats.org/drawingml/2006/main" xmlns:r="http://schemas.openxmlformats.org/officeDocument/2006/relationships" xmlns:p="http://schemas.openxmlformats.org/presentationml/2006/main">
  <p:tag name="SHAPE_LOCKS" val="1983"/>
</p:tagLst>
</file>

<file path=ppt/tags/tag191.xml><?xml version="1.0" encoding="utf-8"?>
<p:tagLst xmlns:a="http://schemas.openxmlformats.org/drawingml/2006/main" xmlns:r="http://schemas.openxmlformats.org/officeDocument/2006/relationships" xmlns:p="http://schemas.openxmlformats.org/presentationml/2006/main">
  <p:tag name="SHAPE_LOCKS" val="1983"/>
</p:tagLst>
</file>

<file path=ppt/tags/tag192.xml><?xml version="1.0" encoding="utf-8"?>
<p:tagLst xmlns:a="http://schemas.openxmlformats.org/drawingml/2006/main" xmlns:r="http://schemas.openxmlformats.org/officeDocument/2006/relationships" xmlns:p="http://schemas.openxmlformats.org/presentationml/2006/main">
  <p:tag name="SHAPE_LOCKS" val="1983"/>
</p:tagLst>
</file>

<file path=ppt/tags/tag193.xml><?xml version="1.0" encoding="utf-8"?>
<p:tagLst xmlns:a="http://schemas.openxmlformats.org/drawingml/2006/main" xmlns:r="http://schemas.openxmlformats.org/officeDocument/2006/relationships" xmlns:p="http://schemas.openxmlformats.org/presentationml/2006/main">
  <p:tag name="SHAPE_LOCKS" val="1983"/>
</p:tagLst>
</file>

<file path=ppt/tags/tag194.xml><?xml version="1.0" encoding="utf-8"?>
<p:tagLst xmlns:a="http://schemas.openxmlformats.org/drawingml/2006/main" xmlns:r="http://schemas.openxmlformats.org/officeDocument/2006/relationships" xmlns:p="http://schemas.openxmlformats.org/presentationml/2006/main">
  <p:tag name="SHAPE_LOCKS" val="1983"/>
</p:tagLst>
</file>

<file path=ppt/tags/tag195.xml><?xml version="1.0" encoding="utf-8"?>
<p:tagLst xmlns:a="http://schemas.openxmlformats.org/drawingml/2006/main" xmlns:r="http://schemas.openxmlformats.org/officeDocument/2006/relationships" xmlns:p="http://schemas.openxmlformats.org/presentationml/2006/main">
  <p:tag name="SHAPE_LOCKS" val="1983"/>
</p:tagLst>
</file>

<file path=ppt/tags/tag196.xml><?xml version="1.0" encoding="utf-8"?>
<p:tagLst xmlns:a="http://schemas.openxmlformats.org/drawingml/2006/main" xmlns:r="http://schemas.openxmlformats.org/officeDocument/2006/relationships" xmlns:p="http://schemas.openxmlformats.org/presentationml/2006/main">
  <p:tag name="SHAPE_LOCKS" val="1983"/>
</p:tagLst>
</file>

<file path=ppt/tags/tag197.xml><?xml version="1.0" encoding="utf-8"?>
<p:tagLst xmlns:a="http://schemas.openxmlformats.org/drawingml/2006/main" xmlns:r="http://schemas.openxmlformats.org/officeDocument/2006/relationships" xmlns:p="http://schemas.openxmlformats.org/presentationml/2006/main">
  <p:tag name="SHAPE_LOCKS" val="1983"/>
</p:tagLst>
</file>

<file path=ppt/tags/tag198.xml><?xml version="1.0" encoding="utf-8"?>
<p:tagLst xmlns:a="http://schemas.openxmlformats.org/drawingml/2006/main" xmlns:r="http://schemas.openxmlformats.org/officeDocument/2006/relationships" xmlns:p="http://schemas.openxmlformats.org/presentationml/2006/main">
  <p:tag name="SHAPE_LOCKS" val="1983"/>
</p:tagLst>
</file>

<file path=ppt/tags/tag199.xml><?xml version="1.0" encoding="utf-8"?>
<p:tagLst xmlns:a="http://schemas.openxmlformats.org/drawingml/2006/main" xmlns:r="http://schemas.openxmlformats.org/officeDocument/2006/relationships" xmlns:p="http://schemas.openxmlformats.org/presentationml/2006/main">
  <p:tag name="SHAPE_LOCKS" val="1983"/>
</p:tagLst>
</file>

<file path=ppt/tags/tag2.xml><?xml version="1.0" encoding="utf-8"?>
<p:tagLst xmlns:a="http://schemas.openxmlformats.org/drawingml/2006/main" xmlns:r="http://schemas.openxmlformats.org/officeDocument/2006/relationships" xmlns:p="http://schemas.openxmlformats.org/presentationml/2006/main">
  <p:tag name="SHAPE_LOCKS" val="1983"/>
</p:tagLst>
</file>

<file path=ppt/tags/tag20.xml><?xml version="1.0" encoding="utf-8"?>
<p:tagLst xmlns:a="http://schemas.openxmlformats.org/drawingml/2006/main" xmlns:r="http://schemas.openxmlformats.org/officeDocument/2006/relationships" xmlns:p="http://schemas.openxmlformats.org/presentationml/2006/main">
  <p:tag name="SHAPE_LOCKS" val="1983"/>
</p:tagLst>
</file>

<file path=ppt/tags/tag200.xml><?xml version="1.0" encoding="utf-8"?>
<p:tagLst xmlns:a="http://schemas.openxmlformats.org/drawingml/2006/main" xmlns:r="http://schemas.openxmlformats.org/officeDocument/2006/relationships" xmlns:p="http://schemas.openxmlformats.org/presentationml/2006/main">
  <p:tag name="SHAPE_LOCKS" val="1983"/>
</p:tagLst>
</file>

<file path=ppt/tags/tag201.xml><?xml version="1.0" encoding="utf-8"?>
<p:tagLst xmlns:a="http://schemas.openxmlformats.org/drawingml/2006/main" xmlns:r="http://schemas.openxmlformats.org/officeDocument/2006/relationships" xmlns:p="http://schemas.openxmlformats.org/presentationml/2006/main">
  <p:tag name="SHAPE_LOCKS" val="1983"/>
</p:tagLst>
</file>

<file path=ppt/tags/tag202.xml><?xml version="1.0" encoding="utf-8"?>
<p:tagLst xmlns:a="http://schemas.openxmlformats.org/drawingml/2006/main" xmlns:r="http://schemas.openxmlformats.org/officeDocument/2006/relationships" xmlns:p="http://schemas.openxmlformats.org/presentationml/2006/main">
  <p:tag name="SHAPE_LOCKS" val="1983"/>
</p:tagLst>
</file>

<file path=ppt/tags/tag203.xml><?xml version="1.0" encoding="utf-8"?>
<p:tagLst xmlns:a="http://schemas.openxmlformats.org/drawingml/2006/main" xmlns:r="http://schemas.openxmlformats.org/officeDocument/2006/relationships" xmlns:p="http://schemas.openxmlformats.org/presentationml/2006/main">
  <p:tag name="SHAPE_LOCKS" val="1983"/>
</p:tagLst>
</file>

<file path=ppt/tags/tag204.xml><?xml version="1.0" encoding="utf-8"?>
<p:tagLst xmlns:a="http://schemas.openxmlformats.org/drawingml/2006/main" xmlns:r="http://schemas.openxmlformats.org/officeDocument/2006/relationships" xmlns:p="http://schemas.openxmlformats.org/presentationml/2006/main">
  <p:tag name="SHAPE_LOCKS" val="1983"/>
</p:tagLst>
</file>

<file path=ppt/tags/tag205.xml><?xml version="1.0" encoding="utf-8"?>
<p:tagLst xmlns:a="http://schemas.openxmlformats.org/drawingml/2006/main" xmlns:r="http://schemas.openxmlformats.org/officeDocument/2006/relationships" xmlns:p="http://schemas.openxmlformats.org/presentationml/2006/main">
  <p:tag name="SHAPE_LOCKS" val="1983"/>
</p:tagLst>
</file>

<file path=ppt/tags/tag206.xml><?xml version="1.0" encoding="utf-8"?>
<p:tagLst xmlns:a="http://schemas.openxmlformats.org/drawingml/2006/main" xmlns:r="http://schemas.openxmlformats.org/officeDocument/2006/relationships" xmlns:p="http://schemas.openxmlformats.org/presentationml/2006/main">
  <p:tag name="SHAPE_LOCKS" val="1983"/>
</p:tagLst>
</file>

<file path=ppt/tags/tag207.xml><?xml version="1.0" encoding="utf-8"?>
<p:tagLst xmlns:a="http://schemas.openxmlformats.org/drawingml/2006/main" xmlns:r="http://schemas.openxmlformats.org/officeDocument/2006/relationships" xmlns:p="http://schemas.openxmlformats.org/presentationml/2006/main">
  <p:tag name="SHAPE_LOCKS" val="1983"/>
</p:tagLst>
</file>

<file path=ppt/tags/tag208.xml><?xml version="1.0" encoding="utf-8"?>
<p:tagLst xmlns:a="http://schemas.openxmlformats.org/drawingml/2006/main" xmlns:r="http://schemas.openxmlformats.org/officeDocument/2006/relationships" xmlns:p="http://schemas.openxmlformats.org/presentationml/2006/main">
  <p:tag name="SHAPE_LOCKS" val="1983"/>
</p:tagLst>
</file>

<file path=ppt/tags/tag209.xml><?xml version="1.0" encoding="utf-8"?>
<p:tagLst xmlns:a="http://schemas.openxmlformats.org/drawingml/2006/main" xmlns:r="http://schemas.openxmlformats.org/officeDocument/2006/relationships" xmlns:p="http://schemas.openxmlformats.org/presentationml/2006/main">
  <p:tag name="SHAPE_LOCKS" val="1983"/>
</p:tagLst>
</file>

<file path=ppt/tags/tag21.xml><?xml version="1.0" encoding="utf-8"?>
<p:tagLst xmlns:a="http://schemas.openxmlformats.org/drawingml/2006/main" xmlns:r="http://schemas.openxmlformats.org/officeDocument/2006/relationships" xmlns:p="http://schemas.openxmlformats.org/presentationml/2006/main">
  <p:tag name="SHAPE_LOCKS" val="1983"/>
</p:tagLst>
</file>

<file path=ppt/tags/tag210.xml><?xml version="1.0" encoding="utf-8"?>
<p:tagLst xmlns:a="http://schemas.openxmlformats.org/drawingml/2006/main" xmlns:r="http://schemas.openxmlformats.org/officeDocument/2006/relationships" xmlns:p="http://schemas.openxmlformats.org/presentationml/2006/main">
  <p:tag name="SHAPE_LOCKS" val="1983"/>
</p:tagLst>
</file>

<file path=ppt/tags/tag211.xml><?xml version="1.0" encoding="utf-8"?>
<p:tagLst xmlns:a="http://schemas.openxmlformats.org/drawingml/2006/main" xmlns:r="http://schemas.openxmlformats.org/officeDocument/2006/relationships" xmlns:p="http://schemas.openxmlformats.org/presentationml/2006/main">
  <p:tag name="SHAPE_LOCKS" val="1983"/>
</p:tagLst>
</file>

<file path=ppt/tags/tag212.xml><?xml version="1.0" encoding="utf-8"?>
<p:tagLst xmlns:a="http://schemas.openxmlformats.org/drawingml/2006/main" xmlns:r="http://schemas.openxmlformats.org/officeDocument/2006/relationships" xmlns:p="http://schemas.openxmlformats.org/presentationml/2006/main">
  <p:tag name="SHAPE_LOCKS" val="1983"/>
</p:tagLst>
</file>

<file path=ppt/tags/tag213.xml><?xml version="1.0" encoding="utf-8"?>
<p:tagLst xmlns:a="http://schemas.openxmlformats.org/drawingml/2006/main" xmlns:r="http://schemas.openxmlformats.org/officeDocument/2006/relationships" xmlns:p="http://schemas.openxmlformats.org/presentationml/2006/main">
  <p:tag name="SHAPE_LOCKS" val="1983"/>
</p:tagLst>
</file>

<file path=ppt/tags/tag214.xml><?xml version="1.0" encoding="utf-8"?>
<p:tagLst xmlns:a="http://schemas.openxmlformats.org/drawingml/2006/main" xmlns:r="http://schemas.openxmlformats.org/officeDocument/2006/relationships" xmlns:p="http://schemas.openxmlformats.org/presentationml/2006/main">
  <p:tag name="SHAPE_LOCKS" val="1983"/>
</p:tagLst>
</file>

<file path=ppt/tags/tag215.xml><?xml version="1.0" encoding="utf-8"?>
<p:tagLst xmlns:a="http://schemas.openxmlformats.org/drawingml/2006/main" xmlns:r="http://schemas.openxmlformats.org/officeDocument/2006/relationships" xmlns:p="http://schemas.openxmlformats.org/presentationml/2006/main">
  <p:tag name="SHAPE_LOCKS" val="1983"/>
</p:tagLst>
</file>

<file path=ppt/tags/tag216.xml><?xml version="1.0" encoding="utf-8"?>
<p:tagLst xmlns:a="http://schemas.openxmlformats.org/drawingml/2006/main" xmlns:r="http://schemas.openxmlformats.org/officeDocument/2006/relationships" xmlns:p="http://schemas.openxmlformats.org/presentationml/2006/main">
  <p:tag name="SHAPE_LOCKS" val="1983"/>
</p:tagLst>
</file>

<file path=ppt/tags/tag217.xml><?xml version="1.0" encoding="utf-8"?>
<p:tagLst xmlns:a="http://schemas.openxmlformats.org/drawingml/2006/main" xmlns:r="http://schemas.openxmlformats.org/officeDocument/2006/relationships" xmlns:p="http://schemas.openxmlformats.org/presentationml/2006/main">
  <p:tag name="SHAPE_LOCKS" val="1983"/>
</p:tagLst>
</file>

<file path=ppt/tags/tag218.xml><?xml version="1.0" encoding="utf-8"?>
<p:tagLst xmlns:a="http://schemas.openxmlformats.org/drawingml/2006/main" xmlns:r="http://schemas.openxmlformats.org/officeDocument/2006/relationships" xmlns:p="http://schemas.openxmlformats.org/presentationml/2006/main">
  <p:tag name="SHAPE_LOCKS" val="1983"/>
</p:tagLst>
</file>

<file path=ppt/tags/tag219.xml><?xml version="1.0" encoding="utf-8"?>
<p:tagLst xmlns:a="http://schemas.openxmlformats.org/drawingml/2006/main" xmlns:r="http://schemas.openxmlformats.org/officeDocument/2006/relationships" xmlns:p="http://schemas.openxmlformats.org/presentationml/2006/main">
  <p:tag name="SHAPE_LOCKS" val="1983"/>
</p:tagLst>
</file>

<file path=ppt/tags/tag22.xml><?xml version="1.0" encoding="utf-8"?>
<p:tagLst xmlns:a="http://schemas.openxmlformats.org/drawingml/2006/main" xmlns:r="http://schemas.openxmlformats.org/officeDocument/2006/relationships" xmlns:p="http://schemas.openxmlformats.org/presentationml/2006/main">
  <p:tag name="SHAPE_LOCKS" val="1983"/>
</p:tagLst>
</file>

<file path=ppt/tags/tag220.xml><?xml version="1.0" encoding="utf-8"?>
<p:tagLst xmlns:a="http://schemas.openxmlformats.org/drawingml/2006/main" xmlns:r="http://schemas.openxmlformats.org/officeDocument/2006/relationships" xmlns:p="http://schemas.openxmlformats.org/presentationml/2006/main">
  <p:tag name="SHAPE_LOCKS" val="1983"/>
</p:tagLst>
</file>

<file path=ppt/tags/tag221.xml><?xml version="1.0" encoding="utf-8"?>
<p:tagLst xmlns:a="http://schemas.openxmlformats.org/drawingml/2006/main" xmlns:r="http://schemas.openxmlformats.org/officeDocument/2006/relationships" xmlns:p="http://schemas.openxmlformats.org/presentationml/2006/main">
  <p:tag name="SHAPE_LOCKS" val="1983"/>
</p:tagLst>
</file>

<file path=ppt/tags/tag222.xml><?xml version="1.0" encoding="utf-8"?>
<p:tagLst xmlns:a="http://schemas.openxmlformats.org/drawingml/2006/main" xmlns:r="http://schemas.openxmlformats.org/officeDocument/2006/relationships" xmlns:p="http://schemas.openxmlformats.org/presentationml/2006/main">
  <p:tag name="SHAPE_LOCKS" val="1983"/>
</p:tagLst>
</file>

<file path=ppt/tags/tag223.xml><?xml version="1.0" encoding="utf-8"?>
<p:tagLst xmlns:a="http://schemas.openxmlformats.org/drawingml/2006/main" xmlns:r="http://schemas.openxmlformats.org/officeDocument/2006/relationships" xmlns:p="http://schemas.openxmlformats.org/presentationml/2006/main">
  <p:tag name="SHAPE_LOCKS" val="1983"/>
</p:tagLst>
</file>

<file path=ppt/tags/tag224.xml><?xml version="1.0" encoding="utf-8"?>
<p:tagLst xmlns:a="http://schemas.openxmlformats.org/drawingml/2006/main" xmlns:r="http://schemas.openxmlformats.org/officeDocument/2006/relationships" xmlns:p="http://schemas.openxmlformats.org/presentationml/2006/main">
  <p:tag name="SHAPE_LOCKS" val="1983"/>
</p:tagLst>
</file>

<file path=ppt/tags/tag225.xml><?xml version="1.0" encoding="utf-8"?>
<p:tagLst xmlns:a="http://schemas.openxmlformats.org/drawingml/2006/main" xmlns:r="http://schemas.openxmlformats.org/officeDocument/2006/relationships" xmlns:p="http://schemas.openxmlformats.org/presentationml/2006/main">
  <p:tag name="SHAPE_LOCKS" val="1983"/>
</p:tagLst>
</file>

<file path=ppt/tags/tag226.xml><?xml version="1.0" encoding="utf-8"?>
<p:tagLst xmlns:a="http://schemas.openxmlformats.org/drawingml/2006/main" xmlns:r="http://schemas.openxmlformats.org/officeDocument/2006/relationships" xmlns:p="http://schemas.openxmlformats.org/presentationml/2006/main">
  <p:tag name="SHAPE_LOCKS" val="1983"/>
</p:tagLst>
</file>

<file path=ppt/tags/tag227.xml><?xml version="1.0" encoding="utf-8"?>
<p:tagLst xmlns:a="http://schemas.openxmlformats.org/drawingml/2006/main" xmlns:r="http://schemas.openxmlformats.org/officeDocument/2006/relationships" xmlns:p="http://schemas.openxmlformats.org/presentationml/2006/main">
  <p:tag name="SHAPE_LOCKS" val="1983"/>
</p:tagLst>
</file>

<file path=ppt/tags/tag228.xml><?xml version="1.0" encoding="utf-8"?>
<p:tagLst xmlns:a="http://schemas.openxmlformats.org/drawingml/2006/main" xmlns:r="http://schemas.openxmlformats.org/officeDocument/2006/relationships" xmlns:p="http://schemas.openxmlformats.org/presentationml/2006/main">
  <p:tag name="SHAPE_LOCKS" val="1983"/>
</p:tagLst>
</file>

<file path=ppt/tags/tag229.xml><?xml version="1.0" encoding="utf-8"?>
<p:tagLst xmlns:a="http://schemas.openxmlformats.org/drawingml/2006/main" xmlns:r="http://schemas.openxmlformats.org/officeDocument/2006/relationships" xmlns:p="http://schemas.openxmlformats.org/presentationml/2006/main">
  <p:tag name="SHAPE_LOCKS" val="1983"/>
</p:tagLst>
</file>

<file path=ppt/tags/tag23.xml><?xml version="1.0" encoding="utf-8"?>
<p:tagLst xmlns:a="http://schemas.openxmlformats.org/drawingml/2006/main" xmlns:r="http://schemas.openxmlformats.org/officeDocument/2006/relationships" xmlns:p="http://schemas.openxmlformats.org/presentationml/2006/main">
  <p:tag name="SHAPE_LOCKS" val="1983"/>
</p:tagLst>
</file>

<file path=ppt/tags/tag230.xml><?xml version="1.0" encoding="utf-8"?>
<p:tagLst xmlns:a="http://schemas.openxmlformats.org/drawingml/2006/main" xmlns:r="http://schemas.openxmlformats.org/officeDocument/2006/relationships" xmlns:p="http://schemas.openxmlformats.org/presentationml/2006/main">
  <p:tag name="SHAPE_LOCKS" val="1983"/>
</p:tagLst>
</file>

<file path=ppt/tags/tag231.xml><?xml version="1.0" encoding="utf-8"?>
<p:tagLst xmlns:a="http://schemas.openxmlformats.org/drawingml/2006/main" xmlns:r="http://schemas.openxmlformats.org/officeDocument/2006/relationships" xmlns:p="http://schemas.openxmlformats.org/presentationml/2006/main">
  <p:tag name="SHAPE_LOCKS" val="1983"/>
</p:tagLst>
</file>

<file path=ppt/tags/tag232.xml><?xml version="1.0" encoding="utf-8"?>
<p:tagLst xmlns:a="http://schemas.openxmlformats.org/drawingml/2006/main" xmlns:r="http://schemas.openxmlformats.org/officeDocument/2006/relationships" xmlns:p="http://schemas.openxmlformats.org/presentationml/2006/main">
  <p:tag name="SHAPE_LOCKS" val="1983"/>
</p:tagLst>
</file>

<file path=ppt/tags/tag233.xml><?xml version="1.0" encoding="utf-8"?>
<p:tagLst xmlns:a="http://schemas.openxmlformats.org/drawingml/2006/main" xmlns:r="http://schemas.openxmlformats.org/officeDocument/2006/relationships" xmlns:p="http://schemas.openxmlformats.org/presentationml/2006/main">
  <p:tag name="SHAPE_LOCKS" val="1983"/>
</p:tagLst>
</file>

<file path=ppt/tags/tag234.xml><?xml version="1.0" encoding="utf-8"?>
<p:tagLst xmlns:a="http://schemas.openxmlformats.org/drawingml/2006/main" xmlns:r="http://schemas.openxmlformats.org/officeDocument/2006/relationships" xmlns:p="http://schemas.openxmlformats.org/presentationml/2006/main">
  <p:tag name="SHAPE_LOCKS" val="1983"/>
</p:tagLst>
</file>

<file path=ppt/tags/tag235.xml><?xml version="1.0" encoding="utf-8"?>
<p:tagLst xmlns:a="http://schemas.openxmlformats.org/drawingml/2006/main" xmlns:r="http://schemas.openxmlformats.org/officeDocument/2006/relationships" xmlns:p="http://schemas.openxmlformats.org/presentationml/2006/main">
  <p:tag name="SHAPE_LOCKS" val="1983"/>
</p:tagLst>
</file>

<file path=ppt/tags/tag236.xml><?xml version="1.0" encoding="utf-8"?>
<p:tagLst xmlns:a="http://schemas.openxmlformats.org/drawingml/2006/main" xmlns:r="http://schemas.openxmlformats.org/officeDocument/2006/relationships" xmlns:p="http://schemas.openxmlformats.org/presentationml/2006/main">
  <p:tag name="SHAPE_LOCKS" val="1983"/>
</p:tagLst>
</file>

<file path=ppt/tags/tag237.xml><?xml version="1.0" encoding="utf-8"?>
<p:tagLst xmlns:a="http://schemas.openxmlformats.org/drawingml/2006/main" xmlns:r="http://schemas.openxmlformats.org/officeDocument/2006/relationships" xmlns:p="http://schemas.openxmlformats.org/presentationml/2006/main">
  <p:tag name="SHAPE_LOCKS" val="1983"/>
</p:tagLst>
</file>

<file path=ppt/tags/tag238.xml><?xml version="1.0" encoding="utf-8"?>
<p:tagLst xmlns:a="http://schemas.openxmlformats.org/drawingml/2006/main" xmlns:r="http://schemas.openxmlformats.org/officeDocument/2006/relationships" xmlns:p="http://schemas.openxmlformats.org/presentationml/2006/main">
  <p:tag name="SHAPE_LOCKS" val="1983"/>
</p:tagLst>
</file>

<file path=ppt/tags/tag239.xml><?xml version="1.0" encoding="utf-8"?>
<p:tagLst xmlns:a="http://schemas.openxmlformats.org/drawingml/2006/main" xmlns:r="http://schemas.openxmlformats.org/officeDocument/2006/relationships" xmlns:p="http://schemas.openxmlformats.org/presentationml/2006/main">
  <p:tag name="SHAPE_LOCKS" val="1983"/>
</p:tagLst>
</file>

<file path=ppt/tags/tag24.xml><?xml version="1.0" encoding="utf-8"?>
<p:tagLst xmlns:a="http://schemas.openxmlformats.org/drawingml/2006/main" xmlns:r="http://schemas.openxmlformats.org/officeDocument/2006/relationships" xmlns:p="http://schemas.openxmlformats.org/presentationml/2006/main">
  <p:tag name="SHAPE_LOCKS" val="1983"/>
</p:tagLst>
</file>

<file path=ppt/tags/tag240.xml><?xml version="1.0" encoding="utf-8"?>
<p:tagLst xmlns:a="http://schemas.openxmlformats.org/drawingml/2006/main" xmlns:r="http://schemas.openxmlformats.org/officeDocument/2006/relationships" xmlns:p="http://schemas.openxmlformats.org/presentationml/2006/main">
  <p:tag name="SHAPE_LOCKS" val="1983"/>
</p:tagLst>
</file>

<file path=ppt/tags/tag241.xml><?xml version="1.0" encoding="utf-8"?>
<p:tagLst xmlns:a="http://schemas.openxmlformats.org/drawingml/2006/main" xmlns:r="http://schemas.openxmlformats.org/officeDocument/2006/relationships" xmlns:p="http://schemas.openxmlformats.org/presentationml/2006/main">
  <p:tag name="SHAPE_LOCKS" val="1983"/>
</p:tagLst>
</file>

<file path=ppt/tags/tag242.xml><?xml version="1.0" encoding="utf-8"?>
<p:tagLst xmlns:a="http://schemas.openxmlformats.org/drawingml/2006/main" xmlns:r="http://schemas.openxmlformats.org/officeDocument/2006/relationships" xmlns:p="http://schemas.openxmlformats.org/presentationml/2006/main">
  <p:tag name="SHAPE_LOCKS" val="1983"/>
</p:tagLst>
</file>

<file path=ppt/tags/tag243.xml><?xml version="1.0" encoding="utf-8"?>
<p:tagLst xmlns:a="http://schemas.openxmlformats.org/drawingml/2006/main" xmlns:r="http://schemas.openxmlformats.org/officeDocument/2006/relationships" xmlns:p="http://schemas.openxmlformats.org/presentationml/2006/main">
  <p:tag name="SHAPE_LOCKS" val="1983"/>
</p:tagLst>
</file>

<file path=ppt/tags/tag244.xml><?xml version="1.0" encoding="utf-8"?>
<p:tagLst xmlns:a="http://schemas.openxmlformats.org/drawingml/2006/main" xmlns:r="http://schemas.openxmlformats.org/officeDocument/2006/relationships" xmlns:p="http://schemas.openxmlformats.org/presentationml/2006/main">
  <p:tag name="SHAPE_LOCKS" val="1983"/>
</p:tagLst>
</file>

<file path=ppt/tags/tag245.xml><?xml version="1.0" encoding="utf-8"?>
<p:tagLst xmlns:a="http://schemas.openxmlformats.org/drawingml/2006/main" xmlns:r="http://schemas.openxmlformats.org/officeDocument/2006/relationships" xmlns:p="http://schemas.openxmlformats.org/presentationml/2006/main">
  <p:tag name="SHAPE_LOCKS" val="1983"/>
</p:tagLst>
</file>

<file path=ppt/tags/tag246.xml><?xml version="1.0" encoding="utf-8"?>
<p:tagLst xmlns:a="http://schemas.openxmlformats.org/drawingml/2006/main" xmlns:r="http://schemas.openxmlformats.org/officeDocument/2006/relationships" xmlns:p="http://schemas.openxmlformats.org/presentationml/2006/main">
  <p:tag name="SHAPE_LOCKS" val="1983"/>
</p:tagLst>
</file>

<file path=ppt/tags/tag247.xml><?xml version="1.0" encoding="utf-8"?>
<p:tagLst xmlns:a="http://schemas.openxmlformats.org/drawingml/2006/main" xmlns:r="http://schemas.openxmlformats.org/officeDocument/2006/relationships" xmlns:p="http://schemas.openxmlformats.org/presentationml/2006/main">
  <p:tag name="SHAPE_LOCKS" val="1983"/>
</p:tagLst>
</file>

<file path=ppt/tags/tag248.xml><?xml version="1.0" encoding="utf-8"?>
<p:tagLst xmlns:a="http://schemas.openxmlformats.org/drawingml/2006/main" xmlns:r="http://schemas.openxmlformats.org/officeDocument/2006/relationships" xmlns:p="http://schemas.openxmlformats.org/presentationml/2006/main">
  <p:tag name="SHAPE_LOCKS" val="1983"/>
</p:tagLst>
</file>

<file path=ppt/tags/tag249.xml><?xml version="1.0" encoding="utf-8"?>
<p:tagLst xmlns:a="http://schemas.openxmlformats.org/drawingml/2006/main" xmlns:r="http://schemas.openxmlformats.org/officeDocument/2006/relationships" xmlns:p="http://schemas.openxmlformats.org/presentationml/2006/main">
  <p:tag name="SHAPE_LOCKS" val="1983"/>
</p:tagLst>
</file>

<file path=ppt/tags/tag25.xml><?xml version="1.0" encoding="utf-8"?>
<p:tagLst xmlns:a="http://schemas.openxmlformats.org/drawingml/2006/main" xmlns:r="http://schemas.openxmlformats.org/officeDocument/2006/relationships" xmlns:p="http://schemas.openxmlformats.org/presentationml/2006/main">
  <p:tag name="SHAPE_LOCKS" val="1983"/>
</p:tagLst>
</file>

<file path=ppt/tags/tag250.xml><?xml version="1.0" encoding="utf-8"?>
<p:tagLst xmlns:a="http://schemas.openxmlformats.org/drawingml/2006/main" xmlns:r="http://schemas.openxmlformats.org/officeDocument/2006/relationships" xmlns:p="http://schemas.openxmlformats.org/presentationml/2006/main">
  <p:tag name="SHAPE_LOCKS" val="1983"/>
</p:tagLst>
</file>

<file path=ppt/tags/tag251.xml><?xml version="1.0" encoding="utf-8"?>
<p:tagLst xmlns:a="http://schemas.openxmlformats.org/drawingml/2006/main" xmlns:r="http://schemas.openxmlformats.org/officeDocument/2006/relationships" xmlns:p="http://schemas.openxmlformats.org/presentationml/2006/main">
  <p:tag name="SHAPE_LOCKS" val="1983"/>
</p:tagLst>
</file>

<file path=ppt/tags/tag252.xml><?xml version="1.0" encoding="utf-8"?>
<p:tagLst xmlns:a="http://schemas.openxmlformats.org/drawingml/2006/main" xmlns:r="http://schemas.openxmlformats.org/officeDocument/2006/relationships" xmlns:p="http://schemas.openxmlformats.org/presentationml/2006/main">
  <p:tag name="SHAPE_LOCKS" val="1983"/>
</p:tagLst>
</file>

<file path=ppt/tags/tag253.xml><?xml version="1.0" encoding="utf-8"?>
<p:tagLst xmlns:a="http://schemas.openxmlformats.org/drawingml/2006/main" xmlns:r="http://schemas.openxmlformats.org/officeDocument/2006/relationships" xmlns:p="http://schemas.openxmlformats.org/presentationml/2006/main">
  <p:tag name="SHAPE_LOCKS" val="1983"/>
</p:tagLst>
</file>

<file path=ppt/tags/tag254.xml><?xml version="1.0" encoding="utf-8"?>
<p:tagLst xmlns:a="http://schemas.openxmlformats.org/drawingml/2006/main" xmlns:r="http://schemas.openxmlformats.org/officeDocument/2006/relationships" xmlns:p="http://schemas.openxmlformats.org/presentationml/2006/main">
  <p:tag name="SHAPE_LOCKS" val="1983"/>
</p:tagLst>
</file>

<file path=ppt/tags/tag255.xml><?xml version="1.0" encoding="utf-8"?>
<p:tagLst xmlns:a="http://schemas.openxmlformats.org/drawingml/2006/main" xmlns:r="http://schemas.openxmlformats.org/officeDocument/2006/relationships" xmlns:p="http://schemas.openxmlformats.org/presentationml/2006/main">
  <p:tag name="SHAPE_LOCKS" val="1983"/>
</p:tagLst>
</file>

<file path=ppt/tags/tag256.xml><?xml version="1.0" encoding="utf-8"?>
<p:tagLst xmlns:a="http://schemas.openxmlformats.org/drawingml/2006/main" xmlns:r="http://schemas.openxmlformats.org/officeDocument/2006/relationships" xmlns:p="http://schemas.openxmlformats.org/presentationml/2006/main">
  <p:tag name="SHAPE_LOCKS" val="1983"/>
</p:tagLst>
</file>

<file path=ppt/tags/tag257.xml><?xml version="1.0" encoding="utf-8"?>
<p:tagLst xmlns:a="http://schemas.openxmlformats.org/drawingml/2006/main" xmlns:r="http://schemas.openxmlformats.org/officeDocument/2006/relationships" xmlns:p="http://schemas.openxmlformats.org/presentationml/2006/main">
  <p:tag name="SHAPE_LOCKS" val="1983"/>
</p:tagLst>
</file>

<file path=ppt/tags/tag258.xml><?xml version="1.0" encoding="utf-8"?>
<p:tagLst xmlns:a="http://schemas.openxmlformats.org/drawingml/2006/main" xmlns:r="http://schemas.openxmlformats.org/officeDocument/2006/relationships" xmlns:p="http://schemas.openxmlformats.org/presentationml/2006/main">
  <p:tag name="SHAPE_LOCKS" val="1983"/>
</p:tagLst>
</file>

<file path=ppt/tags/tag259.xml><?xml version="1.0" encoding="utf-8"?>
<p:tagLst xmlns:a="http://schemas.openxmlformats.org/drawingml/2006/main" xmlns:r="http://schemas.openxmlformats.org/officeDocument/2006/relationships" xmlns:p="http://schemas.openxmlformats.org/presentationml/2006/main">
  <p:tag name="SHAPE_LOCKS" val="1983"/>
</p:tagLst>
</file>

<file path=ppt/tags/tag26.xml><?xml version="1.0" encoding="utf-8"?>
<p:tagLst xmlns:a="http://schemas.openxmlformats.org/drawingml/2006/main" xmlns:r="http://schemas.openxmlformats.org/officeDocument/2006/relationships" xmlns:p="http://schemas.openxmlformats.org/presentationml/2006/main">
  <p:tag name="SHAPE_LOCKS" val="1983"/>
</p:tagLst>
</file>

<file path=ppt/tags/tag260.xml><?xml version="1.0" encoding="utf-8"?>
<p:tagLst xmlns:a="http://schemas.openxmlformats.org/drawingml/2006/main" xmlns:r="http://schemas.openxmlformats.org/officeDocument/2006/relationships" xmlns:p="http://schemas.openxmlformats.org/presentationml/2006/main">
  <p:tag name="SHAPE_LOCKS" val="1983"/>
</p:tagLst>
</file>

<file path=ppt/tags/tag261.xml><?xml version="1.0" encoding="utf-8"?>
<p:tagLst xmlns:a="http://schemas.openxmlformats.org/drawingml/2006/main" xmlns:r="http://schemas.openxmlformats.org/officeDocument/2006/relationships" xmlns:p="http://schemas.openxmlformats.org/presentationml/2006/main">
  <p:tag name="SHAPE_LOCKS" val="1983"/>
</p:tagLst>
</file>

<file path=ppt/tags/tag262.xml><?xml version="1.0" encoding="utf-8"?>
<p:tagLst xmlns:a="http://schemas.openxmlformats.org/drawingml/2006/main" xmlns:r="http://schemas.openxmlformats.org/officeDocument/2006/relationships" xmlns:p="http://schemas.openxmlformats.org/presentationml/2006/main">
  <p:tag name="SHAPE_LOCKS" val="1983"/>
</p:tagLst>
</file>

<file path=ppt/tags/tag263.xml><?xml version="1.0" encoding="utf-8"?>
<p:tagLst xmlns:a="http://schemas.openxmlformats.org/drawingml/2006/main" xmlns:r="http://schemas.openxmlformats.org/officeDocument/2006/relationships" xmlns:p="http://schemas.openxmlformats.org/presentationml/2006/main">
  <p:tag name="SHAPE_LOCKS" val="1983"/>
</p:tagLst>
</file>

<file path=ppt/tags/tag264.xml><?xml version="1.0" encoding="utf-8"?>
<p:tagLst xmlns:a="http://schemas.openxmlformats.org/drawingml/2006/main" xmlns:r="http://schemas.openxmlformats.org/officeDocument/2006/relationships" xmlns:p="http://schemas.openxmlformats.org/presentationml/2006/main">
  <p:tag name="SHAPE_LOCKS" val="1983"/>
</p:tagLst>
</file>

<file path=ppt/tags/tag265.xml><?xml version="1.0" encoding="utf-8"?>
<p:tagLst xmlns:a="http://schemas.openxmlformats.org/drawingml/2006/main" xmlns:r="http://schemas.openxmlformats.org/officeDocument/2006/relationships" xmlns:p="http://schemas.openxmlformats.org/presentationml/2006/main">
  <p:tag name="SHAPE_LOCKS" val="1983"/>
</p:tagLst>
</file>

<file path=ppt/tags/tag266.xml><?xml version="1.0" encoding="utf-8"?>
<p:tagLst xmlns:a="http://schemas.openxmlformats.org/drawingml/2006/main" xmlns:r="http://schemas.openxmlformats.org/officeDocument/2006/relationships" xmlns:p="http://schemas.openxmlformats.org/presentationml/2006/main">
  <p:tag name="SHAPE_LOCKS" val="1983"/>
</p:tagLst>
</file>

<file path=ppt/tags/tag267.xml><?xml version="1.0" encoding="utf-8"?>
<p:tagLst xmlns:a="http://schemas.openxmlformats.org/drawingml/2006/main" xmlns:r="http://schemas.openxmlformats.org/officeDocument/2006/relationships" xmlns:p="http://schemas.openxmlformats.org/presentationml/2006/main">
  <p:tag name="SHAPE_LOCKS" val="1983"/>
</p:tagLst>
</file>

<file path=ppt/tags/tag268.xml><?xml version="1.0" encoding="utf-8"?>
<p:tagLst xmlns:a="http://schemas.openxmlformats.org/drawingml/2006/main" xmlns:r="http://schemas.openxmlformats.org/officeDocument/2006/relationships" xmlns:p="http://schemas.openxmlformats.org/presentationml/2006/main">
  <p:tag name="SHAPE_LOCKS" val="1983"/>
</p:tagLst>
</file>

<file path=ppt/tags/tag269.xml><?xml version="1.0" encoding="utf-8"?>
<p:tagLst xmlns:a="http://schemas.openxmlformats.org/drawingml/2006/main" xmlns:r="http://schemas.openxmlformats.org/officeDocument/2006/relationships" xmlns:p="http://schemas.openxmlformats.org/presentationml/2006/main">
  <p:tag name="SHAPE_LOCKS" val="1983"/>
</p:tagLst>
</file>

<file path=ppt/tags/tag27.xml><?xml version="1.0" encoding="utf-8"?>
<p:tagLst xmlns:a="http://schemas.openxmlformats.org/drawingml/2006/main" xmlns:r="http://schemas.openxmlformats.org/officeDocument/2006/relationships" xmlns:p="http://schemas.openxmlformats.org/presentationml/2006/main">
  <p:tag name="SHAPE_LOCKS" val="1983"/>
</p:tagLst>
</file>

<file path=ppt/tags/tag270.xml><?xml version="1.0" encoding="utf-8"?>
<p:tagLst xmlns:a="http://schemas.openxmlformats.org/drawingml/2006/main" xmlns:r="http://schemas.openxmlformats.org/officeDocument/2006/relationships" xmlns:p="http://schemas.openxmlformats.org/presentationml/2006/main">
  <p:tag name="SHAPE_LOCKS" val="1983"/>
</p:tagLst>
</file>

<file path=ppt/tags/tag271.xml><?xml version="1.0" encoding="utf-8"?>
<p:tagLst xmlns:a="http://schemas.openxmlformats.org/drawingml/2006/main" xmlns:r="http://schemas.openxmlformats.org/officeDocument/2006/relationships" xmlns:p="http://schemas.openxmlformats.org/presentationml/2006/main">
  <p:tag name="SHAPE_LOCKS" val="1983"/>
</p:tagLst>
</file>

<file path=ppt/tags/tag272.xml><?xml version="1.0" encoding="utf-8"?>
<p:tagLst xmlns:a="http://schemas.openxmlformats.org/drawingml/2006/main" xmlns:r="http://schemas.openxmlformats.org/officeDocument/2006/relationships" xmlns:p="http://schemas.openxmlformats.org/presentationml/2006/main">
  <p:tag name="SHAPE_LOCKS" val="1983"/>
</p:tagLst>
</file>

<file path=ppt/tags/tag273.xml><?xml version="1.0" encoding="utf-8"?>
<p:tagLst xmlns:a="http://schemas.openxmlformats.org/drawingml/2006/main" xmlns:r="http://schemas.openxmlformats.org/officeDocument/2006/relationships" xmlns:p="http://schemas.openxmlformats.org/presentationml/2006/main">
  <p:tag name="SHAPE_LOCKS" val="1983"/>
</p:tagLst>
</file>

<file path=ppt/tags/tag274.xml><?xml version="1.0" encoding="utf-8"?>
<p:tagLst xmlns:a="http://schemas.openxmlformats.org/drawingml/2006/main" xmlns:r="http://schemas.openxmlformats.org/officeDocument/2006/relationships" xmlns:p="http://schemas.openxmlformats.org/presentationml/2006/main">
  <p:tag name="SHAPE_LOCKS" val="1983"/>
</p:tagLst>
</file>

<file path=ppt/tags/tag275.xml><?xml version="1.0" encoding="utf-8"?>
<p:tagLst xmlns:a="http://schemas.openxmlformats.org/drawingml/2006/main" xmlns:r="http://schemas.openxmlformats.org/officeDocument/2006/relationships" xmlns:p="http://schemas.openxmlformats.org/presentationml/2006/main">
  <p:tag name="SHAPE_LOCKS" val="1983"/>
</p:tagLst>
</file>

<file path=ppt/tags/tag276.xml><?xml version="1.0" encoding="utf-8"?>
<p:tagLst xmlns:a="http://schemas.openxmlformats.org/drawingml/2006/main" xmlns:r="http://schemas.openxmlformats.org/officeDocument/2006/relationships" xmlns:p="http://schemas.openxmlformats.org/presentationml/2006/main">
  <p:tag name="SHAPE_LOCKS" val="1983"/>
</p:tagLst>
</file>

<file path=ppt/tags/tag277.xml><?xml version="1.0" encoding="utf-8"?>
<p:tagLst xmlns:a="http://schemas.openxmlformats.org/drawingml/2006/main" xmlns:r="http://schemas.openxmlformats.org/officeDocument/2006/relationships" xmlns:p="http://schemas.openxmlformats.org/presentationml/2006/main">
  <p:tag name="SHAPE_LOCKS" val="1983"/>
</p:tagLst>
</file>

<file path=ppt/tags/tag278.xml><?xml version="1.0" encoding="utf-8"?>
<p:tagLst xmlns:a="http://schemas.openxmlformats.org/drawingml/2006/main" xmlns:r="http://schemas.openxmlformats.org/officeDocument/2006/relationships" xmlns:p="http://schemas.openxmlformats.org/presentationml/2006/main">
  <p:tag name="SHAPE_LOCKS" val="1983"/>
</p:tagLst>
</file>

<file path=ppt/tags/tag279.xml><?xml version="1.0" encoding="utf-8"?>
<p:tagLst xmlns:a="http://schemas.openxmlformats.org/drawingml/2006/main" xmlns:r="http://schemas.openxmlformats.org/officeDocument/2006/relationships" xmlns:p="http://schemas.openxmlformats.org/presentationml/2006/main">
  <p:tag name="SHAPE_LOCKS" val="1983"/>
</p:tagLst>
</file>

<file path=ppt/tags/tag28.xml><?xml version="1.0" encoding="utf-8"?>
<p:tagLst xmlns:a="http://schemas.openxmlformats.org/drawingml/2006/main" xmlns:r="http://schemas.openxmlformats.org/officeDocument/2006/relationships" xmlns:p="http://schemas.openxmlformats.org/presentationml/2006/main">
  <p:tag name="SHAPE_LOCKS" val="1983"/>
</p:tagLst>
</file>

<file path=ppt/tags/tag280.xml><?xml version="1.0" encoding="utf-8"?>
<p:tagLst xmlns:a="http://schemas.openxmlformats.org/drawingml/2006/main" xmlns:r="http://schemas.openxmlformats.org/officeDocument/2006/relationships" xmlns:p="http://schemas.openxmlformats.org/presentationml/2006/main">
  <p:tag name="SHAPE_LOCKS" val="1983"/>
</p:tagLst>
</file>

<file path=ppt/tags/tag281.xml><?xml version="1.0" encoding="utf-8"?>
<p:tagLst xmlns:a="http://schemas.openxmlformats.org/drawingml/2006/main" xmlns:r="http://schemas.openxmlformats.org/officeDocument/2006/relationships" xmlns:p="http://schemas.openxmlformats.org/presentationml/2006/main">
  <p:tag name="SHAPE_LOCKS" val="1983"/>
</p:tagLst>
</file>

<file path=ppt/tags/tag282.xml><?xml version="1.0" encoding="utf-8"?>
<p:tagLst xmlns:a="http://schemas.openxmlformats.org/drawingml/2006/main" xmlns:r="http://schemas.openxmlformats.org/officeDocument/2006/relationships" xmlns:p="http://schemas.openxmlformats.org/presentationml/2006/main">
  <p:tag name="SHAPE_LOCKS" val="1983"/>
</p:tagLst>
</file>

<file path=ppt/tags/tag283.xml><?xml version="1.0" encoding="utf-8"?>
<p:tagLst xmlns:a="http://schemas.openxmlformats.org/drawingml/2006/main" xmlns:r="http://schemas.openxmlformats.org/officeDocument/2006/relationships" xmlns:p="http://schemas.openxmlformats.org/presentationml/2006/main">
  <p:tag name="SHAPE_LOCKS" val="1983"/>
</p:tagLst>
</file>

<file path=ppt/tags/tag284.xml><?xml version="1.0" encoding="utf-8"?>
<p:tagLst xmlns:a="http://schemas.openxmlformats.org/drawingml/2006/main" xmlns:r="http://schemas.openxmlformats.org/officeDocument/2006/relationships" xmlns:p="http://schemas.openxmlformats.org/presentationml/2006/main">
  <p:tag name="SHAPE_LOCKS" val="1983"/>
</p:tagLst>
</file>

<file path=ppt/tags/tag285.xml><?xml version="1.0" encoding="utf-8"?>
<p:tagLst xmlns:a="http://schemas.openxmlformats.org/drawingml/2006/main" xmlns:r="http://schemas.openxmlformats.org/officeDocument/2006/relationships" xmlns:p="http://schemas.openxmlformats.org/presentationml/2006/main">
  <p:tag name="SHAPE_LOCKS" val="1983"/>
</p:tagLst>
</file>

<file path=ppt/tags/tag286.xml><?xml version="1.0" encoding="utf-8"?>
<p:tagLst xmlns:a="http://schemas.openxmlformats.org/drawingml/2006/main" xmlns:r="http://schemas.openxmlformats.org/officeDocument/2006/relationships" xmlns:p="http://schemas.openxmlformats.org/presentationml/2006/main">
  <p:tag name="SHAPE_LOCKS" val="1983"/>
</p:tagLst>
</file>

<file path=ppt/tags/tag287.xml><?xml version="1.0" encoding="utf-8"?>
<p:tagLst xmlns:a="http://schemas.openxmlformats.org/drawingml/2006/main" xmlns:r="http://schemas.openxmlformats.org/officeDocument/2006/relationships" xmlns:p="http://schemas.openxmlformats.org/presentationml/2006/main">
  <p:tag name="SHAPE_LOCKS" val="1983"/>
</p:tagLst>
</file>

<file path=ppt/tags/tag288.xml><?xml version="1.0" encoding="utf-8"?>
<p:tagLst xmlns:a="http://schemas.openxmlformats.org/drawingml/2006/main" xmlns:r="http://schemas.openxmlformats.org/officeDocument/2006/relationships" xmlns:p="http://schemas.openxmlformats.org/presentationml/2006/main">
  <p:tag name="SHAPE_LOCKS" val="1983"/>
</p:tagLst>
</file>

<file path=ppt/tags/tag289.xml><?xml version="1.0" encoding="utf-8"?>
<p:tagLst xmlns:a="http://schemas.openxmlformats.org/drawingml/2006/main" xmlns:r="http://schemas.openxmlformats.org/officeDocument/2006/relationships" xmlns:p="http://schemas.openxmlformats.org/presentationml/2006/main">
  <p:tag name="SHAPE_LOCKS" val="1983"/>
</p:tagLst>
</file>

<file path=ppt/tags/tag29.xml><?xml version="1.0" encoding="utf-8"?>
<p:tagLst xmlns:a="http://schemas.openxmlformats.org/drawingml/2006/main" xmlns:r="http://schemas.openxmlformats.org/officeDocument/2006/relationships" xmlns:p="http://schemas.openxmlformats.org/presentationml/2006/main">
  <p:tag name="SHAPE_LOCKS" val="1983"/>
</p:tagLst>
</file>

<file path=ppt/tags/tag290.xml><?xml version="1.0" encoding="utf-8"?>
<p:tagLst xmlns:a="http://schemas.openxmlformats.org/drawingml/2006/main" xmlns:r="http://schemas.openxmlformats.org/officeDocument/2006/relationships" xmlns:p="http://schemas.openxmlformats.org/presentationml/2006/main">
  <p:tag name="SHAPE_LOCKS" val="1983"/>
</p:tagLst>
</file>

<file path=ppt/tags/tag291.xml><?xml version="1.0" encoding="utf-8"?>
<p:tagLst xmlns:a="http://schemas.openxmlformats.org/drawingml/2006/main" xmlns:r="http://schemas.openxmlformats.org/officeDocument/2006/relationships" xmlns:p="http://schemas.openxmlformats.org/presentationml/2006/main">
  <p:tag name="SHAPE_LOCKS" val="1983"/>
</p:tagLst>
</file>

<file path=ppt/tags/tag292.xml><?xml version="1.0" encoding="utf-8"?>
<p:tagLst xmlns:a="http://schemas.openxmlformats.org/drawingml/2006/main" xmlns:r="http://schemas.openxmlformats.org/officeDocument/2006/relationships" xmlns:p="http://schemas.openxmlformats.org/presentationml/2006/main">
  <p:tag name="SHAPE_LOCKS" val="1983"/>
</p:tagLst>
</file>

<file path=ppt/tags/tag293.xml><?xml version="1.0" encoding="utf-8"?>
<p:tagLst xmlns:a="http://schemas.openxmlformats.org/drawingml/2006/main" xmlns:r="http://schemas.openxmlformats.org/officeDocument/2006/relationships" xmlns:p="http://schemas.openxmlformats.org/presentationml/2006/main">
  <p:tag name="SHAPE_LOCKS" val="1983"/>
</p:tagLst>
</file>

<file path=ppt/tags/tag294.xml><?xml version="1.0" encoding="utf-8"?>
<p:tagLst xmlns:a="http://schemas.openxmlformats.org/drawingml/2006/main" xmlns:r="http://schemas.openxmlformats.org/officeDocument/2006/relationships" xmlns:p="http://schemas.openxmlformats.org/presentationml/2006/main">
  <p:tag name="SHAPE_LOCKS" val="1983"/>
</p:tagLst>
</file>

<file path=ppt/tags/tag295.xml><?xml version="1.0" encoding="utf-8"?>
<p:tagLst xmlns:a="http://schemas.openxmlformats.org/drawingml/2006/main" xmlns:r="http://schemas.openxmlformats.org/officeDocument/2006/relationships" xmlns:p="http://schemas.openxmlformats.org/presentationml/2006/main">
  <p:tag name="SHAPE_LOCKS" val="1983"/>
</p:tagLst>
</file>

<file path=ppt/tags/tag296.xml><?xml version="1.0" encoding="utf-8"?>
<p:tagLst xmlns:a="http://schemas.openxmlformats.org/drawingml/2006/main" xmlns:r="http://schemas.openxmlformats.org/officeDocument/2006/relationships" xmlns:p="http://schemas.openxmlformats.org/presentationml/2006/main">
  <p:tag name="SHAPE_LOCKS" val="1983"/>
</p:tagLst>
</file>

<file path=ppt/tags/tag297.xml><?xml version="1.0" encoding="utf-8"?>
<p:tagLst xmlns:a="http://schemas.openxmlformats.org/drawingml/2006/main" xmlns:r="http://schemas.openxmlformats.org/officeDocument/2006/relationships" xmlns:p="http://schemas.openxmlformats.org/presentationml/2006/main">
  <p:tag name="SHAPE_LOCKS" val="1983"/>
</p:tagLst>
</file>

<file path=ppt/tags/tag298.xml><?xml version="1.0" encoding="utf-8"?>
<p:tagLst xmlns:a="http://schemas.openxmlformats.org/drawingml/2006/main" xmlns:r="http://schemas.openxmlformats.org/officeDocument/2006/relationships" xmlns:p="http://schemas.openxmlformats.org/presentationml/2006/main">
  <p:tag name="SHAPE_LOCKS" val="1983"/>
</p:tagLst>
</file>

<file path=ppt/tags/tag299.xml><?xml version="1.0" encoding="utf-8"?>
<p:tagLst xmlns:a="http://schemas.openxmlformats.org/drawingml/2006/main" xmlns:r="http://schemas.openxmlformats.org/officeDocument/2006/relationships" xmlns:p="http://schemas.openxmlformats.org/presentationml/2006/main">
  <p:tag name="SHAPE_LOCKS" val="1983"/>
</p:tagLst>
</file>

<file path=ppt/tags/tag3.xml><?xml version="1.0" encoding="utf-8"?>
<p:tagLst xmlns:a="http://schemas.openxmlformats.org/drawingml/2006/main" xmlns:r="http://schemas.openxmlformats.org/officeDocument/2006/relationships" xmlns:p="http://schemas.openxmlformats.org/presentationml/2006/main">
  <p:tag name="SHAPE_LOCKS" val="1983"/>
</p:tagLst>
</file>

<file path=ppt/tags/tag30.xml><?xml version="1.0" encoding="utf-8"?>
<p:tagLst xmlns:a="http://schemas.openxmlformats.org/drawingml/2006/main" xmlns:r="http://schemas.openxmlformats.org/officeDocument/2006/relationships" xmlns:p="http://schemas.openxmlformats.org/presentationml/2006/main">
  <p:tag name="SHAPE_LOCKS" val="1983"/>
</p:tagLst>
</file>

<file path=ppt/tags/tag300.xml><?xml version="1.0" encoding="utf-8"?>
<p:tagLst xmlns:a="http://schemas.openxmlformats.org/drawingml/2006/main" xmlns:r="http://schemas.openxmlformats.org/officeDocument/2006/relationships" xmlns:p="http://schemas.openxmlformats.org/presentationml/2006/main">
  <p:tag name="SHAPE_LOCKS" val="1983"/>
</p:tagLst>
</file>

<file path=ppt/tags/tag301.xml><?xml version="1.0" encoding="utf-8"?>
<p:tagLst xmlns:a="http://schemas.openxmlformats.org/drawingml/2006/main" xmlns:r="http://schemas.openxmlformats.org/officeDocument/2006/relationships" xmlns:p="http://schemas.openxmlformats.org/presentationml/2006/main">
  <p:tag name="SHAPE_LOCKS" val="1983"/>
</p:tagLst>
</file>

<file path=ppt/tags/tag302.xml><?xml version="1.0" encoding="utf-8"?>
<p:tagLst xmlns:a="http://schemas.openxmlformats.org/drawingml/2006/main" xmlns:r="http://schemas.openxmlformats.org/officeDocument/2006/relationships" xmlns:p="http://schemas.openxmlformats.org/presentationml/2006/main">
  <p:tag name="SHAPE_LOCKS" val="1983"/>
</p:tagLst>
</file>

<file path=ppt/tags/tag303.xml><?xml version="1.0" encoding="utf-8"?>
<p:tagLst xmlns:a="http://schemas.openxmlformats.org/drawingml/2006/main" xmlns:r="http://schemas.openxmlformats.org/officeDocument/2006/relationships" xmlns:p="http://schemas.openxmlformats.org/presentationml/2006/main">
  <p:tag name="SHAPE_LOCKS" val="1983"/>
</p:tagLst>
</file>

<file path=ppt/tags/tag304.xml><?xml version="1.0" encoding="utf-8"?>
<p:tagLst xmlns:a="http://schemas.openxmlformats.org/drawingml/2006/main" xmlns:r="http://schemas.openxmlformats.org/officeDocument/2006/relationships" xmlns:p="http://schemas.openxmlformats.org/presentationml/2006/main">
  <p:tag name="SHAPE_LOCKS" val="1983"/>
</p:tagLst>
</file>

<file path=ppt/tags/tag305.xml><?xml version="1.0" encoding="utf-8"?>
<p:tagLst xmlns:a="http://schemas.openxmlformats.org/drawingml/2006/main" xmlns:r="http://schemas.openxmlformats.org/officeDocument/2006/relationships" xmlns:p="http://schemas.openxmlformats.org/presentationml/2006/main">
  <p:tag name="SHAPE_LOCKS" val="1983"/>
</p:tagLst>
</file>

<file path=ppt/tags/tag306.xml><?xml version="1.0" encoding="utf-8"?>
<p:tagLst xmlns:a="http://schemas.openxmlformats.org/drawingml/2006/main" xmlns:r="http://schemas.openxmlformats.org/officeDocument/2006/relationships" xmlns:p="http://schemas.openxmlformats.org/presentationml/2006/main">
  <p:tag name="SHAPE_LOCKS" val="1983"/>
</p:tagLst>
</file>

<file path=ppt/tags/tag307.xml><?xml version="1.0" encoding="utf-8"?>
<p:tagLst xmlns:a="http://schemas.openxmlformats.org/drawingml/2006/main" xmlns:r="http://schemas.openxmlformats.org/officeDocument/2006/relationships" xmlns:p="http://schemas.openxmlformats.org/presentationml/2006/main">
  <p:tag name="SHAPE_LOCKS" val="1983"/>
</p:tagLst>
</file>

<file path=ppt/tags/tag308.xml><?xml version="1.0" encoding="utf-8"?>
<p:tagLst xmlns:a="http://schemas.openxmlformats.org/drawingml/2006/main" xmlns:r="http://schemas.openxmlformats.org/officeDocument/2006/relationships" xmlns:p="http://schemas.openxmlformats.org/presentationml/2006/main">
  <p:tag name="SHAPE_LOCKS" val="1983"/>
</p:tagLst>
</file>

<file path=ppt/tags/tag309.xml><?xml version="1.0" encoding="utf-8"?>
<p:tagLst xmlns:a="http://schemas.openxmlformats.org/drawingml/2006/main" xmlns:r="http://schemas.openxmlformats.org/officeDocument/2006/relationships" xmlns:p="http://schemas.openxmlformats.org/presentationml/2006/main">
  <p:tag name="SHAPE_LOCKS" val="1983"/>
</p:tagLst>
</file>

<file path=ppt/tags/tag31.xml><?xml version="1.0" encoding="utf-8"?>
<p:tagLst xmlns:a="http://schemas.openxmlformats.org/drawingml/2006/main" xmlns:r="http://schemas.openxmlformats.org/officeDocument/2006/relationships" xmlns:p="http://schemas.openxmlformats.org/presentationml/2006/main">
  <p:tag name="SHAPE_LOCKS" val="1983"/>
</p:tagLst>
</file>

<file path=ppt/tags/tag310.xml><?xml version="1.0" encoding="utf-8"?>
<p:tagLst xmlns:a="http://schemas.openxmlformats.org/drawingml/2006/main" xmlns:r="http://schemas.openxmlformats.org/officeDocument/2006/relationships" xmlns:p="http://schemas.openxmlformats.org/presentationml/2006/main">
  <p:tag name="SHAPE_LOCKS" val="1983"/>
</p:tagLst>
</file>

<file path=ppt/tags/tag311.xml><?xml version="1.0" encoding="utf-8"?>
<p:tagLst xmlns:a="http://schemas.openxmlformats.org/drawingml/2006/main" xmlns:r="http://schemas.openxmlformats.org/officeDocument/2006/relationships" xmlns:p="http://schemas.openxmlformats.org/presentationml/2006/main">
  <p:tag name="SHAPE_LOCKS" val="1983"/>
</p:tagLst>
</file>

<file path=ppt/tags/tag312.xml><?xml version="1.0" encoding="utf-8"?>
<p:tagLst xmlns:a="http://schemas.openxmlformats.org/drawingml/2006/main" xmlns:r="http://schemas.openxmlformats.org/officeDocument/2006/relationships" xmlns:p="http://schemas.openxmlformats.org/presentationml/2006/main">
  <p:tag name="SHAPE_LOCKS" val="1983"/>
</p:tagLst>
</file>

<file path=ppt/tags/tag313.xml><?xml version="1.0" encoding="utf-8"?>
<p:tagLst xmlns:a="http://schemas.openxmlformats.org/drawingml/2006/main" xmlns:r="http://schemas.openxmlformats.org/officeDocument/2006/relationships" xmlns:p="http://schemas.openxmlformats.org/presentationml/2006/main">
  <p:tag name="SHAPE_LOCKS" val="1983"/>
</p:tagLst>
</file>

<file path=ppt/tags/tag314.xml><?xml version="1.0" encoding="utf-8"?>
<p:tagLst xmlns:a="http://schemas.openxmlformats.org/drawingml/2006/main" xmlns:r="http://schemas.openxmlformats.org/officeDocument/2006/relationships" xmlns:p="http://schemas.openxmlformats.org/presentationml/2006/main">
  <p:tag name="SHAPE_LOCKS" val="1983"/>
</p:tagLst>
</file>

<file path=ppt/tags/tag315.xml><?xml version="1.0" encoding="utf-8"?>
<p:tagLst xmlns:a="http://schemas.openxmlformats.org/drawingml/2006/main" xmlns:r="http://schemas.openxmlformats.org/officeDocument/2006/relationships" xmlns:p="http://schemas.openxmlformats.org/presentationml/2006/main">
  <p:tag name="SHAPE_LOCKS" val="1983"/>
</p:tagLst>
</file>

<file path=ppt/tags/tag316.xml><?xml version="1.0" encoding="utf-8"?>
<p:tagLst xmlns:a="http://schemas.openxmlformats.org/drawingml/2006/main" xmlns:r="http://schemas.openxmlformats.org/officeDocument/2006/relationships" xmlns:p="http://schemas.openxmlformats.org/presentationml/2006/main">
  <p:tag name="SHAPE_LOCKS" val="1983"/>
</p:tagLst>
</file>

<file path=ppt/tags/tag317.xml><?xml version="1.0" encoding="utf-8"?>
<p:tagLst xmlns:a="http://schemas.openxmlformats.org/drawingml/2006/main" xmlns:r="http://schemas.openxmlformats.org/officeDocument/2006/relationships" xmlns:p="http://schemas.openxmlformats.org/presentationml/2006/main">
  <p:tag name="SHAPE_LOCKS" val="1983"/>
</p:tagLst>
</file>

<file path=ppt/tags/tag318.xml><?xml version="1.0" encoding="utf-8"?>
<p:tagLst xmlns:a="http://schemas.openxmlformats.org/drawingml/2006/main" xmlns:r="http://schemas.openxmlformats.org/officeDocument/2006/relationships" xmlns:p="http://schemas.openxmlformats.org/presentationml/2006/main">
  <p:tag name="SHAPE_LOCKS" val="1983"/>
</p:tagLst>
</file>

<file path=ppt/tags/tag319.xml><?xml version="1.0" encoding="utf-8"?>
<p:tagLst xmlns:a="http://schemas.openxmlformats.org/drawingml/2006/main" xmlns:r="http://schemas.openxmlformats.org/officeDocument/2006/relationships" xmlns:p="http://schemas.openxmlformats.org/presentationml/2006/main">
  <p:tag name="SHAPE_LOCKS" val="1983"/>
</p:tagLst>
</file>

<file path=ppt/tags/tag32.xml><?xml version="1.0" encoding="utf-8"?>
<p:tagLst xmlns:a="http://schemas.openxmlformats.org/drawingml/2006/main" xmlns:r="http://schemas.openxmlformats.org/officeDocument/2006/relationships" xmlns:p="http://schemas.openxmlformats.org/presentationml/2006/main">
  <p:tag name="SHAPE_LOCKS" val="1983"/>
</p:tagLst>
</file>

<file path=ppt/tags/tag320.xml><?xml version="1.0" encoding="utf-8"?>
<p:tagLst xmlns:a="http://schemas.openxmlformats.org/drawingml/2006/main" xmlns:r="http://schemas.openxmlformats.org/officeDocument/2006/relationships" xmlns:p="http://schemas.openxmlformats.org/presentationml/2006/main">
  <p:tag name="SHAPE_LOCKS" val="1983"/>
</p:tagLst>
</file>

<file path=ppt/tags/tag321.xml><?xml version="1.0" encoding="utf-8"?>
<p:tagLst xmlns:a="http://schemas.openxmlformats.org/drawingml/2006/main" xmlns:r="http://schemas.openxmlformats.org/officeDocument/2006/relationships" xmlns:p="http://schemas.openxmlformats.org/presentationml/2006/main">
  <p:tag name="SHAPE_LOCKS" val="1983"/>
</p:tagLst>
</file>

<file path=ppt/tags/tag322.xml><?xml version="1.0" encoding="utf-8"?>
<p:tagLst xmlns:a="http://schemas.openxmlformats.org/drawingml/2006/main" xmlns:r="http://schemas.openxmlformats.org/officeDocument/2006/relationships" xmlns:p="http://schemas.openxmlformats.org/presentationml/2006/main">
  <p:tag name="SHAPE_LOCKS" val="1983"/>
</p:tagLst>
</file>

<file path=ppt/tags/tag323.xml><?xml version="1.0" encoding="utf-8"?>
<p:tagLst xmlns:a="http://schemas.openxmlformats.org/drawingml/2006/main" xmlns:r="http://schemas.openxmlformats.org/officeDocument/2006/relationships" xmlns:p="http://schemas.openxmlformats.org/presentationml/2006/main">
  <p:tag name="SHAPE_LOCKS" val="1983"/>
</p:tagLst>
</file>

<file path=ppt/tags/tag324.xml><?xml version="1.0" encoding="utf-8"?>
<p:tagLst xmlns:a="http://schemas.openxmlformats.org/drawingml/2006/main" xmlns:r="http://schemas.openxmlformats.org/officeDocument/2006/relationships" xmlns:p="http://schemas.openxmlformats.org/presentationml/2006/main">
  <p:tag name="SHAPE_LOCKS" val="1983"/>
</p:tagLst>
</file>

<file path=ppt/tags/tag325.xml><?xml version="1.0" encoding="utf-8"?>
<p:tagLst xmlns:a="http://schemas.openxmlformats.org/drawingml/2006/main" xmlns:r="http://schemas.openxmlformats.org/officeDocument/2006/relationships" xmlns:p="http://schemas.openxmlformats.org/presentationml/2006/main">
  <p:tag name="SHAPE_LOCKS" val="1983"/>
</p:tagLst>
</file>

<file path=ppt/tags/tag326.xml><?xml version="1.0" encoding="utf-8"?>
<p:tagLst xmlns:a="http://schemas.openxmlformats.org/drawingml/2006/main" xmlns:r="http://schemas.openxmlformats.org/officeDocument/2006/relationships" xmlns:p="http://schemas.openxmlformats.org/presentationml/2006/main">
  <p:tag name="SHAPE_LOCKS" val="1983"/>
</p:tagLst>
</file>

<file path=ppt/tags/tag327.xml><?xml version="1.0" encoding="utf-8"?>
<p:tagLst xmlns:a="http://schemas.openxmlformats.org/drawingml/2006/main" xmlns:r="http://schemas.openxmlformats.org/officeDocument/2006/relationships" xmlns:p="http://schemas.openxmlformats.org/presentationml/2006/main">
  <p:tag name="SHAPE_LOCKS" val="1983"/>
</p:tagLst>
</file>

<file path=ppt/tags/tag328.xml><?xml version="1.0" encoding="utf-8"?>
<p:tagLst xmlns:a="http://schemas.openxmlformats.org/drawingml/2006/main" xmlns:r="http://schemas.openxmlformats.org/officeDocument/2006/relationships" xmlns:p="http://schemas.openxmlformats.org/presentationml/2006/main">
  <p:tag name="SHAPE_LOCKS" val="1983"/>
</p:tagLst>
</file>

<file path=ppt/tags/tag329.xml><?xml version="1.0" encoding="utf-8"?>
<p:tagLst xmlns:a="http://schemas.openxmlformats.org/drawingml/2006/main" xmlns:r="http://schemas.openxmlformats.org/officeDocument/2006/relationships" xmlns:p="http://schemas.openxmlformats.org/presentationml/2006/main">
  <p:tag name="SHAPE_LOCKS" val="1983"/>
</p:tagLst>
</file>

<file path=ppt/tags/tag33.xml><?xml version="1.0" encoding="utf-8"?>
<p:tagLst xmlns:a="http://schemas.openxmlformats.org/drawingml/2006/main" xmlns:r="http://schemas.openxmlformats.org/officeDocument/2006/relationships" xmlns:p="http://schemas.openxmlformats.org/presentationml/2006/main">
  <p:tag name="SHAPE_LOCKS" val="1983"/>
</p:tagLst>
</file>

<file path=ppt/tags/tag330.xml><?xml version="1.0" encoding="utf-8"?>
<p:tagLst xmlns:a="http://schemas.openxmlformats.org/drawingml/2006/main" xmlns:r="http://schemas.openxmlformats.org/officeDocument/2006/relationships" xmlns:p="http://schemas.openxmlformats.org/presentationml/2006/main">
  <p:tag name="SHAPE_LOCKS" val="1983"/>
</p:tagLst>
</file>

<file path=ppt/tags/tag331.xml><?xml version="1.0" encoding="utf-8"?>
<p:tagLst xmlns:a="http://schemas.openxmlformats.org/drawingml/2006/main" xmlns:r="http://schemas.openxmlformats.org/officeDocument/2006/relationships" xmlns:p="http://schemas.openxmlformats.org/presentationml/2006/main">
  <p:tag name="SHAPE_LOCKS" val="1983"/>
</p:tagLst>
</file>

<file path=ppt/tags/tag332.xml><?xml version="1.0" encoding="utf-8"?>
<p:tagLst xmlns:a="http://schemas.openxmlformats.org/drawingml/2006/main" xmlns:r="http://schemas.openxmlformats.org/officeDocument/2006/relationships" xmlns:p="http://schemas.openxmlformats.org/presentationml/2006/main">
  <p:tag name="SHAPE_LOCKS" val="1983"/>
</p:tagLst>
</file>

<file path=ppt/tags/tag333.xml><?xml version="1.0" encoding="utf-8"?>
<p:tagLst xmlns:a="http://schemas.openxmlformats.org/drawingml/2006/main" xmlns:r="http://schemas.openxmlformats.org/officeDocument/2006/relationships" xmlns:p="http://schemas.openxmlformats.org/presentationml/2006/main">
  <p:tag name="SHAPE_LOCKS" val="1983"/>
</p:tagLst>
</file>

<file path=ppt/tags/tag334.xml><?xml version="1.0" encoding="utf-8"?>
<p:tagLst xmlns:a="http://schemas.openxmlformats.org/drawingml/2006/main" xmlns:r="http://schemas.openxmlformats.org/officeDocument/2006/relationships" xmlns:p="http://schemas.openxmlformats.org/presentationml/2006/main">
  <p:tag name="SHAPE_LOCKS" val="1983"/>
</p:tagLst>
</file>

<file path=ppt/tags/tag335.xml><?xml version="1.0" encoding="utf-8"?>
<p:tagLst xmlns:a="http://schemas.openxmlformats.org/drawingml/2006/main" xmlns:r="http://schemas.openxmlformats.org/officeDocument/2006/relationships" xmlns:p="http://schemas.openxmlformats.org/presentationml/2006/main">
  <p:tag name="SHAPE_LOCKS" val="1983"/>
</p:tagLst>
</file>

<file path=ppt/tags/tag336.xml><?xml version="1.0" encoding="utf-8"?>
<p:tagLst xmlns:a="http://schemas.openxmlformats.org/drawingml/2006/main" xmlns:r="http://schemas.openxmlformats.org/officeDocument/2006/relationships" xmlns:p="http://schemas.openxmlformats.org/presentationml/2006/main">
  <p:tag name="SHAPE_LOCKS" val="1983"/>
</p:tagLst>
</file>

<file path=ppt/tags/tag337.xml><?xml version="1.0" encoding="utf-8"?>
<p:tagLst xmlns:a="http://schemas.openxmlformats.org/drawingml/2006/main" xmlns:r="http://schemas.openxmlformats.org/officeDocument/2006/relationships" xmlns:p="http://schemas.openxmlformats.org/presentationml/2006/main">
  <p:tag name="SHAPE_LOCKS" val="1983"/>
</p:tagLst>
</file>

<file path=ppt/tags/tag338.xml><?xml version="1.0" encoding="utf-8"?>
<p:tagLst xmlns:a="http://schemas.openxmlformats.org/drawingml/2006/main" xmlns:r="http://schemas.openxmlformats.org/officeDocument/2006/relationships" xmlns:p="http://schemas.openxmlformats.org/presentationml/2006/main">
  <p:tag name="SHAPE_LOCKS" val="1983"/>
</p:tagLst>
</file>

<file path=ppt/tags/tag339.xml><?xml version="1.0" encoding="utf-8"?>
<p:tagLst xmlns:a="http://schemas.openxmlformats.org/drawingml/2006/main" xmlns:r="http://schemas.openxmlformats.org/officeDocument/2006/relationships" xmlns:p="http://schemas.openxmlformats.org/presentationml/2006/main">
  <p:tag name="SHAPE_LOCKS" val="1983"/>
</p:tagLst>
</file>

<file path=ppt/tags/tag34.xml><?xml version="1.0" encoding="utf-8"?>
<p:tagLst xmlns:a="http://schemas.openxmlformats.org/drawingml/2006/main" xmlns:r="http://schemas.openxmlformats.org/officeDocument/2006/relationships" xmlns:p="http://schemas.openxmlformats.org/presentationml/2006/main">
  <p:tag name="SHAPE_LOCKS" val="1983"/>
</p:tagLst>
</file>

<file path=ppt/tags/tag340.xml><?xml version="1.0" encoding="utf-8"?>
<p:tagLst xmlns:a="http://schemas.openxmlformats.org/drawingml/2006/main" xmlns:r="http://schemas.openxmlformats.org/officeDocument/2006/relationships" xmlns:p="http://schemas.openxmlformats.org/presentationml/2006/main">
  <p:tag name="SHAPE_LOCKS" val="1983"/>
</p:tagLst>
</file>

<file path=ppt/tags/tag341.xml><?xml version="1.0" encoding="utf-8"?>
<p:tagLst xmlns:a="http://schemas.openxmlformats.org/drawingml/2006/main" xmlns:r="http://schemas.openxmlformats.org/officeDocument/2006/relationships" xmlns:p="http://schemas.openxmlformats.org/presentationml/2006/main">
  <p:tag name="SHAPE_LOCKS" val="1983"/>
</p:tagLst>
</file>

<file path=ppt/tags/tag342.xml><?xml version="1.0" encoding="utf-8"?>
<p:tagLst xmlns:a="http://schemas.openxmlformats.org/drawingml/2006/main" xmlns:r="http://schemas.openxmlformats.org/officeDocument/2006/relationships" xmlns:p="http://schemas.openxmlformats.org/presentationml/2006/main">
  <p:tag name="SHAPE_LOCKS" val="1983"/>
</p:tagLst>
</file>

<file path=ppt/tags/tag343.xml><?xml version="1.0" encoding="utf-8"?>
<p:tagLst xmlns:a="http://schemas.openxmlformats.org/drawingml/2006/main" xmlns:r="http://schemas.openxmlformats.org/officeDocument/2006/relationships" xmlns:p="http://schemas.openxmlformats.org/presentationml/2006/main">
  <p:tag name="SHAPE_LOCKS" val="1983"/>
</p:tagLst>
</file>

<file path=ppt/tags/tag344.xml><?xml version="1.0" encoding="utf-8"?>
<p:tagLst xmlns:a="http://schemas.openxmlformats.org/drawingml/2006/main" xmlns:r="http://schemas.openxmlformats.org/officeDocument/2006/relationships" xmlns:p="http://schemas.openxmlformats.org/presentationml/2006/main">
  <p:tag name="SHAPE_LOCKS" val="1983"/>
</p:tagLst>
</file>

<file path=ppt/tags/tag345.xml><?xml version="1.0" encoding="utf-8"?>
<p:tagLst xmlns:a="http://schemas.openxmlformats.org/drawingml/2006/main" xmlns:r="http://schemas.openxmlformats.org/officeDocument/2006/relationships" xmlns:p="http://schemas.openxmlformats.org/presentationml/2006/main">
  <p:tag name="SHAPE_LOCKS" val="1983"/>
</p:tagLst>
</file>

<file path=ppt/tags/tag346.xml><?xml version="1.0" encoding="utf-8"?>
<p:tagLst xmlns:a="http://schemas.openxmlformats.org/drawingml/2006/main" xmlns:r="http://schemas.openxmlformats.org/officeDocument/2006/relationships" xmlns:p="http://schemas.openxmlformats.org/presentationml/2006/main">
  <p:tag name="SHAPE_LOCKS" val="1983"/>
</p:tagLst>
</file>

<file path=ppt/tags/tag347.xml><?xml version="1.0" encoding="utf-8"?>
<p:tagLst xmlns:a="http://schemas.openxmlformats.org/drawingml/2006/main" xmlns:r="http://schemas.openxmlformats.org/officeDocument/2006/relationships" xmlns:p="http://schemas.openxmlformats.org/presentationml/2006/main">
  <p:tag name="SHAPE_LOCKS" val="1983"/>
</p:tagLst>
</file>

<file path=ppt/tags/tag348.xml><?xml version="1.0" encoding="utf-8"?>
<p:tagLst xmlns:a="http://schemas.openxmlformats.org/drawingml/2006/main" xmlns:r="http://schemas.openxmlformats.org/officeDocument/2006/relationships" xmlns:p="http://schemas.openxmlformats.org/presentationml/2006/main">
  <p:tag name="SHAPE_LOCKS" val="1983"/>
</p:tagLst>
</file>

<file path=ppt/tags/tag349.xml><?xml version="1.0" encoding="utf-8"?>
<p:tagLst xmlns:a="http://schemas.openxmlformats.org/drawingml/2006/main" xmlns:r="http://schemas.openxmlformats.org/officeDocument/2006/relationships" xmlns:p="http://schemas.openxmlformats.org/presentationml/2006/main">
  <p:tag name="SHAPE_LOCKS" val="1983"/>
</p:tagLst>
</file>

<file path=ppt/tags/tag35.xml><?xml version="1.0" encoding="utf-8"?>
<p:tagLst xmlns:a="http://schemas.openxmlformats.org/drawingml/2006/main" xmlns:r="http://schemas.openxmlformats.org/officeDocument/2006/relationships" xmlns:p="http://schemas.openxmlformats.org/presentationml/2006/main">
  <p:tag name="SHAPE_LOCKS" val="1983"/>
</p:tagLst>
</file>

<file path=ppt/tags/tag350.xml><?xml version="1.0" encoding="utf-8"?>
<p:tagLst xmlns:a="http://schemas.openxmlformats.org/drawingml/2006/main" xmlns:r="http://schemas.openxmlformats.org/officeDocument/2006/relationships" xmlns:p="http://schemas.openxmlformats.org/presentationml/2006/main">
  <p:tag name="SHAPE_LOCKS" val="1983"/>
</p:tagLst>
</file>

<file path=ppt/tags/tag351.xml><?xml version="1.0" encoding="utf-8"?>
<p:tagLst xmlns:a="http://schemas.openxmlformats.org/drawingml/2006/main" xmlns:r="http://schemas.openxmlformats.org/officeDocument/2006/relationships" xmlns:p="http://schemas.openxmlformats.org/presentationml/2006/main">
  <p:tag name="SHAPE_LOCKS" val="1983"/>
</p:tagLst>
</file>

<file path=ppt/tags/tag352.xml><?xml version="1.0" encoding="utf-8"?>
<p:tagLst xmlns:a="http://schemas.openxmlformats.org/drawingml/2006/main" xmlns:r="http://schemas.openxmlformats.org/officeDocument/2006/relationships" xmlns:p="http://schemas.openxmlformats.org/presentationml/2006/main">
  <p:tag name="SHAPE_LOCKS" val="1983"/>
</p:tagLst>
</file>

<file path=ppt/tags/tag353.xml><?xml version="1.0" encoding="utf-8"?>
<p:tagLst xmlns:a="http://schemas.openxmlformats.org/drawingml/2006/main" xmlns:r="http://schemas.openxmlformats.org/officeDocument/2006/relationships" xmlns:p="http://schemas.openxmlformats.org/presentationml/2006/main">
  <p:tag name="SHAPE_LOCKS" val="1983"/>
</p:tagLst>
</file>

<file path=ppt/tags/tag354.xml><?xml version="1.0" encoding="utf-8"?>
<p:tagLst xmlns:a="http://schemas.openxmlformats.org/drawingml/2006/main" xmlns:r="http://schemas.openxmlformats.org/officeDocument/2006/relationships" xmlns:p="http://schemas.openxmlformats.org/presentationml/2006/main">
  <p:tag name="SHAPE_LOCKS" val="1983"/>
</p:tagLst>
</file>

<file path=ppt/tags/tag355.xml><?xml version="1.0" encoding="utf-8"?>
<p:tagLst xmlns:a="http://schemas.openxmlformats.org/drawingml/2006/main" xmlns:r="http://schemas.openxmlformats.org/officeDocument/2006/relationships" xmlns:p="http://schemas.openxmlformats.org/presentationml/2006/main">
  <p:tag name="SHAPE_LOCKS" val="1983"/>
</p:tagLst>
</file>

<file path=ppt/tags/tag356.xml><?xml version="1.0" encoding="utf-8"?>
<p:tagLst xmlns:a="http://schemas.openxmlformats.org/drawingml/2006/main" xmlns:r="http://schemas.openxmlformats.org/officeDocument/2006/relationships" xmlns:p="http://schemas.openxmlformats.org/presentationml/2006/main">
  <p:tag name="SHAPE_LOCKS" val="1983"/>
</p:tagLst>
</file>

<file path=ppt/tags/tag357.xml><?xml version="1.0" encoding="utf-8"?>
<p:tagLst xmlns:a="http://schemas.openxmlformats.org/drawingml/2006/main" xmlns:r="http://schemas.openxmlformats.org/officeDocument/2006/relationships" xmlns:p="http://schemas.openxmlformats.org/presentationml/2006/main">
  <p:tag name="SHAPE_LOCKS" val="1983"/>
</p:tagLst>
</file>

<file path=ppt/tags/tag358.xml><?xml version="1.0" encoding="utf-8"?>
<p:tagLst xmlns:a="http://schemas.openxmlformats.org/drawingml/2006/main" xmlns:r="http://schemas.openxmlformats.org/officeDocument/2006/relationships" xmlns:p="http://schemas.openxmlformats.org/presentationml/2006/main">
  <p:tag name="SHAPE_LOCKS" val="1983"/>
</p:tagLst>
</file>

<file path=ppt/tags/tag359.xml><?xml version="1.0" encoding="utf-8"?>
<p:tagLst xmlns:a="http://schemas.openxmlformats.org/drawingml/2006/main" xmlns:r="http://schemas.openxmlformats.org/officeDocument/2006/relationships" xmlns:p="http://schemas.openxmlformats.org/presentationml/2006/main">
  <p:tag name="SHAPE_LOCKS" val="1983"/>
</p:tagLst>
</file>

<file path=ppt/tags/tag36.xml><?xml version="1.0" encoding="utf-8"?>
<p:tagLst xmlns:a="http://schemas.openxmlformats.org/drawingml/2006/main" xmlns:r="http://schemas.openxmlformats.org/officeDocument/2006/relationships" xmlns:p="http://schemas.openxmlformats.org/presentationml/2006/main">
  <p:tag name="SHAPE_LOCKS" val="1983"/>
</p:tagLst>
</file>

<file path=ppt/tags/tag360.xml><?xml version="1.0" encoding="utf-8"?>
<p:tagLst xmlns:a="http://schemas.openxmlformats.org/drawingml/2006/main" xmlns:r="http://schemas.openxmlformats.org/officeDocument/2006/relationships" xmlns:p="http://schemas.openxmlformats.org/presentationml/2006/main">
  <p:tag name="SHAPE_LOCKS" val="1983"/>
</p:tagLst>
</file>

<file path=ppt/tags/tag361.xml><?xml version="1.0" encoding="utf-8"?>
<p:tagLst xmlns:a="http://schemas.openxmlformats.org/drawingml/2006/main" xmlns:r="http://schemas.openxmlformats.org/officeDocument/2006/relationships" xmlns:p="http://schemas.openxmlformats.org/presentationml/2006/main">
  <p:tag name="SHAPE_LOCKS" val="1983"/>
</p:tagLst>
</file>

<file path=ppt/tags/tag362.xml><?xml version="1.0" encoding="utf-8"?>
<p:tagLst xmlns:a="http://schemas.openxmlformats.org/drawingml/2006/main" xmlns:r="http://schemas.openxmlformats.org/officeDocument/2006/relationships" xmlns:p="http://schemas.openxmlformats.org/presentationml/2006/main">
  <p:tag name="SHAPE_LOCKS" val="1983"/>
</p:tagLst>
</file>

<file path=ppt/tags/tag363.xml><?xml version="1.0" encoding="utf-8"?>
<p:tagLst xmlns:a="http://schemas.openxmlformats.org/drawingml/2006/main" xmlns:r="http://schemas.openxmlformats.org/officeDocument/2006/relationships" xmlns:p="http://schemas.openxmlformats.org/presentationml/2006/main">
  <p:tag name="SHAPE_LOCKS" val="1983"/>
</p:tagLst>
</file>

<file path=ppt/tags/tag364.xml><?xml version="1.0" encoding="utf-8"?>
<p:tagLst xmlns:a="http://schemas.openxmlformats.org/drawingml/2006/main" xmlns:r="http://schemas.openxmlformats.org/officeDocument/2006/relationships" xmlns:p="http://schemas.openxmlformats.org/presentationml/2006/main">
  <p:tag name="SHAPE_LOCKS" val="1983"/>
</p:tagLst>
</file>

<file path=ppt/tags/tag365.xml><?xml version="1.0" encoding="utf-8"?>
<p:tagLst xmlns:a="http://schemas.openxmlformats.org/drawingml/2006/main" xmlns:r="http://schemas.openxmlformats.org/officeDocument/2006/relationships" xmlns:p="http://schemas.openxmlformats.org/presentationml/2006/main">
  <p:tag name="SHAPE_LOCKS" val="1983"/>
</p:tagLst>
</file>

<file path=ppt/tags/tag366.xml><?xml version="1.0" encoding="utf-8"?>
<p:tagLst xmlns:a="http://schemas.openxmlformats.org/drawingml/2006/main" xmlns:r="http://schemas.openxmlformats.org/officeDocument/2006/relationships" xmlns:p="http://schemas.openxmlformats.org/presentationml/2006/main">
  <p:tag name="SHAPE_LOCKS" val="1983"/>
</p:tagLst>
</file>

<file path=ppt/tags/tag367.xml><?xml version="1.0" encoding="utf-8"?>
<p:tagLst xmlns:a="http://schemas.openxmlformats.org/drawingml/2006/main" xmlns:r="http://schemas.openxmlformats.org/officeDocument/2006/relationships" xmlns:p="http://schemas.openxmlformats.org/presentationml/2006/main">
  <p:tag name="SHAPE_LOCKS" val="1983"/>
</p:tagLst>
</file>

<file path=ppt/tags/tag368.xml><?xml version="1.0" encoding="utf-8"?>
<p:tagLst xmlns:a="http://schemas.openxmlformats.org/drawingml/2006/main" xmlns:r="http://schemas.openxmlformats.org/officeDocument/2006/relationships" xmlns:p="http://schemas.openxmlformats.org/presentationml/2006/main">
  <p:tag name="SHAPE_LOCKS" val="1983"/>
</p:tagLst>
</file>

<file path=ppt/tags/tag369.xml><?xml version="1.0" encoding="utf-8"?>
<p:tagLst xmlns:a="http://schemas.openxmlformats.org/drawingml/2006/main" xmlns:r="http://schemas.openxmlformats.org/officeDocument/2006/relationships" xmlns:p="http://schemas.openxmlformats.org/presentationml/2006/main">
  <p:tag name="SHAPE_LOCKS" val="1983"/>
</p:tagLst>
</file>

<file path=ppt/tags/tag37.xml><?xml version="1.0" encoding="utf-8"?>
<p:tagLst xmlns:a="http://schemas.openxmlformats.org/drawingml/2006/main" xmlns:r="http://schemas.openxmlformats.org/officeDocument/2006/relationships" xmlns:p="http://schemas.openxmlformats.org/presentationml/2006/main">
  <p:tag name="SHAPE_LOCKS" val="1983"/>
</p:tagLst>
</file>

<file path=ppt/tags/tag370.xml><?xml version="1.0" encoding="utf-8"?>
<p:tagLst xmlns:a="http://schemas.openxmlformats.org/drawingml/2006/main" xmlns:r="http://schemas.openxmlformats.org/officeDocument/2006/relationships" xmlns:p="http://schemas.openxmlformats.org/presentationml/2006/main">
  <p:tag name="SHAPE_LOCKS" val="1983"/>
</p:tagLst>
</file>

<file path=ppt/tags/tag371.xml><?xml version="1.0" encoding="utf-8"?>
<p:tagLst xmlns:a="http://schemas.openxmlformats.org/drawingml/2006/main" xmlns:r="http://schemas.openxmlformats.org/officeDocument/2006/relationships" xmlns:p="http://schemas.openxmlformats.org/presentationml/2006/main">
  <p:tag name="SHAPE_LOCKS" val="1983"/>
</p:tagLst>
</file>

<file path=ppt/tags/tag372.xml><?xml version="1.0" encoding="utf-8"?>
<p:tagLst xmlns:a="http://schemas.openxmlformats.org/drawingml/2006/main" xmlns:r="http://schemas.openxmlformats.org/officeDocument/2006/relationships" xmlns:p="http://schemas.openxmlformats.org/presentationml/2006/main">
  <p:tag name="SHAPE_LOCKS" val="1983"/>
</p:tagLst>
</file>

<file path=ppt/tags/tag373.xml><?xml version="1.0" encoding="utf-8"?>
<p:tagLst xmlns:a="http://schemas.openxmlformats.org/drawingml/2006/main" xmlns:r="http://schemas.openxmlformats.org/officeDocument/2006/relationships" xmlns:p="http://schemas.openxmlformats.org/presentationml/2006/main">
  <p:tag name="SHAPE_LOCKS" val="1983"/>
</p:tagLst>
</file>

<file path=ppt/tags/tag374.xml><?xml version="1.0" encoding="utf-8"?>
<p:tagLst xmlns:a="http://schemas.openxmlformats.org/drawingml/2006/main" xmlns:r="http://schemas.openxmlformats.org/officeDocument/2006/relationships" xmlns:p="http://schemas.openxmlformats.org/presentationml/2006/main">
  <p:tag name="SHAPE_LOCKS" val="1983"/>
</p:tagLst>
</file>

<file path=ppt/tags/tag375.xml><?xml version="1.0" encoding="utf-8"?>
<p:tagLst xmlns:a="http://schemas.openxmlformats.org/drawingml/2006/main" xmlns:r="http://schemas.openxmlformats.org/officeDocument/2006/relationships" xmlns:p="http://schemas.openxmlformats.org/presentationml/2006/main">
  <p:tag name="SHAPE_LOCKS" val="1983"/>
</p:tagLst>
</file>

<file path=ppt/tags/tag376.xml><?xml version="1.0" encoding="utf-8"?>
<p:tagLst xmlns:a="http://schemas.openxmlformats.org/drawingml/2006/main" xmlns:r="http://schemas.openxmlformats.org/officeDocument/2006/relationships" xmlns:p="http://schemas.openxmlformats.org/presentationml/2006/main">
  <p:tag name="SHAPE_LOCKS" val="1983"/>
</p:tagLst>
</file>

<file path=ppt/tags/tag377.xml><?xml version="1.0" encoding="utf-8"?>
<p:tagLst xmlns:a="http://schemas.openxmlformats.org/drawingml/2006/main" xmlns:r="http://schemas.openxmlformats.org/officeDocument/2006/relationships" xmlns:p="http://schemas.openxmlformats.org/presentationml/2006/main">
  <p:tag name="SHAPE_LOCKS" val="1983"/>
</p:tagLst>
</file>

<file path=ppt/tags/tag378.xml><?xml version="1.0" encoding="utf-8"?>
<p:tagLst xmlns:a="http://schemas.openxmlformats.org/drawingml/2006/main" xmlns:r="http://schemas.openxmlformats.org/officeDocument/2006/relationships" xmlns:p="http://schemas.openxmlformats.org/presentationml/2006/main">
  <p:tag name="SHAPE_LOCKS" val="1983"/>
</p:tagLst>
</file>

<file path=ppt/tags/tag379.xml><?xml version="1.0" encoding="utf-8"?>
<p:tagLst xmlns:a="http://schemas.openxmlformats.org/drawingml/2006/main" xmlns:r="http://schemas.openxmlformats.org/officeDocument/2006/relationships" xmlns:p="http://schemas.openxmlformats.org/presentationml/2006/main">
  <p:tag name="SHAPE_LOCKS" val="1983"/>
</p:tagLst>
</file>

<file path=ppt/tags/tag38.xml><?xml version="1.0" encoding="utf-8"?>
<p:tagLst xmlns:a="http://schemas.openxmlformats.org/drawingml/2006/main" xmlns:r="http://schemas.openxmlformats.org/officeDocument/2006/relationships" xmlns:p="http://schemas.openxmlformats.org/presentationml/2006/main">
  <p:tag name="SHAPE_LOCKS" val="1983"/>
</p:tagLst>
</file>

<file path=ppt/tags/tag380.xml><?xml version="1.0" encoding="utf-8"?>
<p:tagLst xmlns:a="http://schemas.openxmlformats.org/drawingml/2006/main" xmlns:r="http://schemas.openxmlformats.org/officeDocument/2006/relationships" xmlns:p="http://schemas.openxmlformats.org/presentationml/2006/main">
  <p:tag name="SHAPE_LOCKS" val="1983"/>
</p:tagLst>
</file>

<file path=ppt/tags/tag381.xml><?xml version="1.0" encoding="utf-8"?>
<p:tagLst xmlns:a="http://schemas.openxmlformats.org/drawingml/2006/main" xmlns:r="http://schemas.openxmlformats.org/officeDocument/2006/relationships" xmlns:p="http://schemas.openxmlformats.org/presentationml/2006/main">
  <p:tag name="SHAPE_LOCKS" val="1983"/>
</p:tagLst>
</file>

<file path=ppt/tags/tag382.xml><?xml version="1.0" encoding="utf-8"?>
<p:tagLst xmlns:a="http://schemas.openxmlformats.org/drawingml/2006/main" xmlns:r="http://schemas.openxmlformats.org/officeDocument/2006/relationships" xmlns:p="http://schemas.openxmlformats.org/presentationml/2006/main">
  <p:tag name="SHAPE_LOCKS" val="1983"/>
</p:tagLst>
</file>

<file path=ppt/tags/tag383.xml><?xml version="1.0" encoding="utf-8"?>
<p:tagLst xmlns:a="http://schemas.openxmlformats.org/drawingml/2006/main" xmlns:r="http://schemas.openxmlformats.org/officeDocument/2006/relationships" xmlns:p="http://schemas.openxmlformats.org/presentationml/2006/main">
  <p:tag name="SHAPE_LOCKS" val="1983"/>
</p:tagLst>
</file>

<file path=ppt/tags/tag384.xml><?xml version="1.0" encoding="utf-8"?>
<p:tagLst xmlns:a="http://schemas.openxmlformats.org/drawingml/2006/main" xmlns:r="http://schemas.openxmlformats.org/officeDocument/2006/relationships" xmlns:p="http://schemas.openxmlformats.org/presentationml/2006/main">
  <p:tag name="SHAPE_LOCKS" val="1983"/>
</p:tagLst>
</file>

<file path=ppt/tags/tag385.xml><?xml version="1.0" encoding="utf-8"?>
<p:tagLst xmlns:a="http://schemas.openxmlformats.org/drawingml/2006/main" xmlns:r="http://schemas.openxmlformats.org/officeDocument/2006/relationships" xmlns:p="http://schemas.openxmlformats.org/presentationml/2006/main">
  <p:tag name="SHAPE_LOCKS" val="1983"/>
</p:tagLst>
</file>

<file path=ppt/tags/tag386.xml><?xml version="1.0" encoding="utf-8"?>
<p:tagLst xmlns:a="http://schemas.openxmlformats.org/drawingml/2006/main" xmlns:r="http://schemas.openxmlformats.org/officeDocument/2006/relationships" xmlns:p="http://schemas.openxmlformats.org/presentationml/2006/main">
  <p:tag name="SHAPE_LOCKS" val="1983"/>
</p:tagLst>
</file>

<file path=ppt/tags/tag387.xml><?xml version="1.0" encoding="utf-8"?>
<p:tagLst xmlns:a="http://schemas.openxmlformats.org/drawingml/2006/main" xmlns:r="http://schemas.openxmlformats.org/officeDocument/2006/relationships" xmlns:p="http://schemas.openxmlformats.org/presentationml/2006/main">
  <p:tag name="SHAPE_LOCKS" val="1983"/>
</p:tagLst>
</file>

<file path=ppt/tags/tag388.xml><?xml version="1.0" encoding="utf-8"?>
<p:tagLst xmlns:a="http://schemas.openxmlformats.org/drawingml/2006/main" xmlns:r="http://schemas.openxmlformats.org/officeDocument/2006/relationships" xmlns:p="http://schemas.openxmlformats.org/presentationml/2006/main">
  <p:tag name="SHAPE_LOCKS" val="1983"/>
</p:tagLst>
</file>

<file path=ppt/tags/tag389.xml><?xml version="1.0" encoding="utf-8"?>
<p:tagLst xmlns:a="http://schemas.openxmlformats.org/drawingml/2006/main" xmlns:r="http://schemas.openxmlformats.org/officeDocument/2006/relationships" xmlns:p="http://schemas.openxmlformats.org/presentationml/2006/main">
  <p:tag name="SHAPE_LOCKS" val="1983"/>
</p:tagLst>
</file>

<file path=ppt/tags/tag39.xml><?xml version="1.0" encoding="utf-8"?>
<p:tagLst xmlns:a="http://schemas.openxmlformats.org/drawingml/2006/main" xmlns:r="http://schemas.openxmlformats.org/officeDocument/2006/relationships" xmlns:p="http://schemas.openxmlformats.org/presentationml/2006/main">
  <p:tag name="SHAPE_LOCKS" val="1983"/>
</p:tagLst>
</file>

<file path=ppt/tags/tag390.xml><?xml version="1.0" encoding="utf-8"?>
<p:tagLst xmlns:a="http://schemas.openxmlformats.org/drawingml/2006/main" xmlns:r="http://schemas.openxmlformats.org/officeDocument/2006/relationships" xmlns:p="http://schemas.openxmlformats.org/presentationml/2006/main">
  <p:tag name="SHAPE_LOCKS" val="1983"/>
</p:tagLst>
</file>

<file path=ppt/tags/tag391.xml><?xml version="1.0" encoding="utf-8"?>
<p:tagLst xmlns:a="http://schemas.openxmlformats.org/drawingml/2006/main" xmlns:r="http://schemas.openxmlformats.org/officeDocument/2006/relationships" xmlns:p="http://schemas.openxmlformats.org/presentationml/2006/main">
  <p:tag name="SHAPE_LOCKS" val="1983"/>
</p:tagLst>
</file>

<file path=ppt/tags/tag392.xml><?xml version="1.0" encoding="utf-8"?>
<p:tagLst xmlns:a="http://schemas.openxmlformats.org/drawingml/2006/main" xmlns:r="http://schemas.openxmlformats.org/officeDocument/2006/relationships" xmlns:p="http://schemas.openxmlformats.org/presentationml/2006/main">
  <p:tag name="SHAPE_LOCKS" val="1983"/>
</p:tagLst>
</file>

<file path=ppt/tags/tag393.xml><?xml version="1.0" encoding="utf-8"?>
<p:tagLst xmlns:a="http://schemas.openxmlformats.org/drawingml/2006/main" xmlns:r="http://schemas.openxmlformats.org/officeDocument/2006/relationships" xmlns:p="http://schemas.openxmlformats.org/presentationml/2006/main">
  <p:tag name="SHAPE_LOCKS" val="1983"/>
</p:tagLst>
</file>

<file path=ppt/tags/tag394.xml><?xml version="1.0" encoding="utf-8"?>
<p:tagLst xmlns:a="http://schemas.openxmlformats.org/drawingml/2006/main" xmlns:r="http://schemas.openxmlformats.org/officeDocument/2006/relationships" xmlns:p="http://schemas.openxmlformats.org/presentationml/2006/main">
  <p:tag name="SHAPE_LOCKS" val="1983"/>
</p:tagLst>
</file>

<file path=ppt/tags/tag395.xml><?xml version="1.0" encoding="utf-8"?>
<p:tagLst xmlns:a="http://schemas.openxmlformats.org/drawingml/2006/main" xmlns:r="http://schemas.openxmlformats.org/officeDocument/2006/relationships" xmlns:p="http://schemas.openxmlformats.org/presentationml/2006/main">
  <p:tag name="SHAPE_LOCKS" val="1983"/>
</p:tagLst>
</file>

<file path=ppt/tags/tag396.xml><?xml version="1.0" encoding="utf-8"?>
<p:tagLst xmlns:a="http://schemas.openxmlformats.org/drawingml/2006/main" xmlns:r="http://schemas.openxmlformats.org/officeDocument/2006/relationships" xmlns:p="http://schemas.openxmlformats.org/presentationml/2006/main">
  <p:tag name="SHAPE_LOCKS" val="1983"/>
</p:tagLst>
</file>

<file path=ppt/tags/tag397.xml><?xml version="1.0" encoding="utf-8"?>
<p:tagLst xmlns:a="http://schemas.openxmlformats.org/drawingml/2006/main" xmlns:r="http://schemas.openxmlformats.org/officeDocument/2006/relationships" xmlns:p="http://schemas.openxmlformats.org/presentationml/2006/main">
  <p:tag name="SHAPE_LOCKS" val="1983"/>
</p:tagLst>
</file>

<file path=ppt/tags/tag398.xml><?xml version="1.0" encoding="utf-8"?>
<p:tagLst xmlns:a="http://schemas.openxmlformats.org/drawingml/2006/main" xmlns:r="http://schemas.openxmlformats.org/officeDocument/2006/relationships" xmlns:p="http://schemas.openxmlformats.org/presentationml/2006/main">
  <p:tag name="SHAPE_LOCKS" val="1983"/>
</p:tagLst>
</file>

<file path=ppt/tags/tag399.xml><?xml version="1.0" encoding="utf-8"?>
<p:tagLst xmlns:a="http://schemas.openxmlformats.org/drawingml/2006/main" xmlns:r="http://schemas.openxmlformats.org/officeDocument/2006/relationships" xmlns:p="http://schemas.openxmlformats.org/presentationml/2006/main">
  <p:tag name="SHAPE_LOCKS" val="1983"/>
</p:tagLst>
</file>

<file path=ppt/tags/tag4.xml><?xml version="1.0" encoding="utf-8"?>
<p:tagLst xmlns:a="http://schemas.openxmlformats.org/drawingml/2006/main" xmlns:r="http://schemas.openxmlformats.org/officeDocument/2006/relationships" xmlns:p="http://schemas.openxmlformats.org/presentationml/2006/main">
  <p:tag name="SHAPE_LOCKS" val="1983"/>
</p:tagLst>
</file>

<file path=ppt/tags/tag40.xml><?xml version="1.0" encoding="utf-8"?>
<p:tagLst xmlns:a="http://schemas.openxmlformats.org/drawingml/2006/main" xmlns:r="http://schemas.openxmlformats.org/officeDocument/2006/relationships" xmlns:p="http://schemas.openxmlformats.org/presentationml/2006/main">
  <p:tag name="SHAPE_LOCKS" val="1983"/>
</p:tagLst>
</file>

<file path=ppt/tags/tag400.xml><?xml version="1.0" encoding="utf-8"?>
<p:tagLst xmlns:a="http://schemas.openxmlformats.org/drawingml/2006/main" xmlns:r="http://schemas.openxmlformats.org/officeDocument/2006/relationships" xmlns:p="http://schemas.openxmlformats.org/presentationml/2006/main">
  <p:tag name="SHAPE_LOCKS" val="1983"/>
</p:tagLst>
</file>

<file path=ppt/tags/tag401.xml><?xml version="1.0" encoding="utf-8"?>
<p:tagLst xmlns:a="http://schemas.openxmlformats.org/drawingml/2006/main" xmlns:r="http://schemas.openxmlformats.org/officeDocument/2006/relationships" xmlns:p="http://schemas.openxmlformats.org/presentationml/2006/main">
  <p:tag name="SHAPE_LOCKS" val="1983"/>
</p:tagLst>
</file>

<file path=ppt/tags/tag402.xml><?xml version="1.0" encoding="utf-8"?>
<p:tagLst xmlns:a="http://schemas.openxmlformats.org/drawingml/2006/main" xmlns:r="http://schemas.openxmlformats.org/officeDocument/2006/relationships" xmlns:p="http://schemas.openxmlformats.org/presentationml/2006/main">
  <p:tag name="SHAPE_LOCKS" val="1983"/>
</p:tagLst>
</file>

<file path=ppt/tags/tag403.xml><?xml version="1.0" encoding="utf-8"?>
<p:tagLst xmlns:a="http://schemas.openxmlformats.org/drawingml/2006/main" xmlns:r="http://schemas.openxmlformats.org/officeDocument/2006/relationships" xmlns:p="http://schemas.openxmlformats.org/presentationml/2006/main">
  <p:tag name="SHAPE_LOCKS" val="1983"/>
</p:tagLst>
</file>

<file path=ppt/tags/tag404.xml><?xml version="1.0" encoding="utf-8"?>
<p:tagLst xmlns:a="http://schemas.openxmlformats.org/drawingml/2006/main" xmlns:r="http://schemas.openxmlformats.org/officeDocument/2006/relationships" xmlns:p="http://schemas.openxmlformats.org/presentationml/2006/main">
  <p:tag name="SHAPE_LOCKS" val="1983"/>
</p:tagLst>
</file>

<file path=ppt/tags/tag405.xml><?xml version="1.0" encoding="utf-8"?>
<p:tagLst xmlns:a="http://schemas.openxmlformats.org/drawingml/2006/main" xmlns:r="http://schemas.openxmlformats.org/officeDocument/2006/relationships" xmlns:p="http://schemas.openxmlformats.org/presentationml/2006/main">
  <p:tag name="SHAPE_LOCKS" val="1983"/>
</p:tagLst>
</file>

<file path=ppt/tags/tag406.xml><?xml version="1.0" encoding="utf-8"?>
<p:tagLst xmlns:a="http://schemas.openxmlformats.org/drawingml/2006/main" xmlns:r="http://schemas.openxmlformats.org/officeDocument/2006/relationships" xmlns:p="http://schemas.openxmlformats.org/presentationml/2006/main">
  <p:tag name="SHAPE_LOCKS" val="1983"/>
</p:tagLst>
</file>

<file path=ppt/tags/tag407.xml><?xml version="1.0" encoding="utf-8"?>
<p:tagLst xmlns:a="http://schemas.openxmlformats.org/drawingml/2006/main" xmlns:r="http://schemas.openxmlformats.org/officeDocument/2006/relationships" xmlns:p="http://schemas.openxmlformats.org/presentationml/2006/main">
  <p:tag name="SHAPE_LOCKS" val="1983"/>
</p:tagLst>
</file>

<file path=ppt/tags/tag408.xml><?xml version="1.0" encoding="utf-8"?>
<p:tagLst xmlns:a="http://schemas.openxmlformats.org/drawingml/2006/main" xmlns:r="http://schemas.openxmlformats.org/officeDocument/2006/relationships" xmlns:p="http://schemas.openxmlformats.org/presentationml/2006/main">
  <p:tag name="SHAPE_LOCKS" val="1983"/>
</p:tagLst>
</file>

<file path=ppt/tags/tag409.xml><?xml version="1.0" encoding="utf-8"?>
<p:tagLst xmlns:a="http://schemas.openxmlformats.org/drawingml/2006/main" xmlns:r="http://schemas.openxmlformats.org/officeDocument/2006/relationships" xmlns:p="http://schemas.openxmlformats.org/presentationml/2006/main">
  <p:tag name="SHAPE_LOCKS" val="1983"/>
</p:tagLst>
</file>

<file path=ppt/tags/tag41.xml><?xml version="1.0" encoding="utf-8"?>
<p:tagLst xmlns:a="http://schemas.openxmlformats.org/drawingml/2006/main" xmlns:r="http://schemas.openxmlformats.org/officeDocument/2006/relationships" xmlns:p="http://schemas.openxmlformats.org/presentationml/2006/main">
  <p:tag name="SHAPE_LOCKS" val="1983"/>
</p:tagLst>
</file>

<file path=ppt/tags/tag410.xml><?xml version="1.0" encoding="utf-8"?>
<p:tagLst xmlns:a="http://schemas.openxmlformats.org/drawingml/2006/main" xmlns:r="http://schemas.openxmlformats.org/officeDocument/2006/relationships" xmlns:p="http://schemas.openxmlformats.org/presentationml/2006/main">
  <p:tag name="SHAPE_LOCKS" val="1983"/>
</p:tagLst>
</file>

<file path=ppt/tags/tag411.xml><?xml version="1.0" encoding="utf-8"?>
<p:tagLst xmlns:a="http://schemas.openxmlformats.org/drawingml/2006/main" xmlns:r="http://schemas.openxmlformats.org/officeDocument/2006/relationships" xmlns:p="http://schemas.openxmlformats.org/presentationml/2006/main">
  <p:tag name="SHAPE_LOCKS" val="1983"/>
</p:tagLst>
</file>

<file path=ppt/tags/tag412.xml><?xml version="1.0" encoding="utf-8"?>
<p:tagLst xmlns:a="http://schemas.openxmlformats.org/drawingml/2006/main" xmlns:r="http://schemas.openxmlformats.org/officeDocument/2006/relationships" xmlns:p="http://schemas.openxmlformats.org/presentationml/2006/main">
  <p:tag name="SHAPE_LOCKS" val="1983"/>
</p:tagLst>
</file>

<file path=ppt/tags/tag413.xml><?xml version="1.0" encoding="utf-8"?>
<p:tagLst xmlns:a="http://schemas.openxmlformats.org/drawingml/2006/main" xmlns:r="http://schemas.openxmlformats.org/officeDocument/2006/relationships" xmlns:p="http://schemas.openxmlformats.org/presentationml/2006/main">
  <p:tag name="SHAPE_LOCKS" val="1983"/>
</p:tagLst>
</file>

<file path=ppt/tags/tag414.xml><?xml version="1.0" encoding="utf-8"?>
<p:tagLst xmlns:a="http://schemas.openxmlformats.org/drawingml/2006/main" xmlns:r="http://schemas.openxmlformats.org/officeDocument/2006/relationships" xmlns:p="http://schemas.openxmlformats.org/presentationml/2006/main">
  <p:tag name="SHAPE_LOCKS" val="1983"/>
</p:tagLst>
</file>

<file path=ppt/tags/tag415.xml><?xml version="1.0" encoding="utf-8"?>
<p:tagLst xmlns:a="http://schemas.openxmlformats.org/drawingml/2006/main" xmlns:r="http://schemas.openxmlformats.org/officeDocument/2006/relationships" xmlns:p="http://schemas.openxmlformats.org/presentationml/2006/main">
  <p:tag name="SHAPE_LOCKS" val="1983"/>
</p:tagLst>
</file>

<file path=ppt/tags/tag416.xml><?xml version="1.0" encoding="utf-8"?>
<p:tagLst xmlns:a="http://schemas.openxmlformats.org/drawingml/2006/main" xmlns:r="http://schemas.openxmlformats.org/officeDocument/2006/relationships" xmlns:p="http://schemas.openxmlformats.org/presentationml/2006/main">
  <p:tag name="SHAPE_LOCKS" val="1983"/>
</p:tagLst>
</file>

<file path=ppt/tags/tag417.xml><?xml version="1.0" encoding="utf-8"?>
<p:tagLst xmlns:a="http://schemas.openxmlformats.org/drawingml/2006/main" xmlns:r="http://schemas.openxmlformats.org/officeDocument/2006/relationships" xmlns:p="http://schemas.openxmlformats.org/presentationml/2006/main">
  <p:tag name="SHAPE_LOCKS" val="1983"/>
</p:tagLst>
</file>

<file path=ppt/tags/tag418.xml><?xml version="1.0" encoding="utf-8"?>
<p:tagLst xmlns:a="http://schemas.openxmlformats.org/drawingml/2006/main" xmlns:r="http://schemas.openxmlformats.org/officeDocument/2006/relationships" xmlns:p="http://schemas.openxmlformats.org/presentationml/2006/main">
  <p:tag name="SHAPE_LOCKS" val="1983"/>
</p:tagLst>
</file>

<file path=ppt/tags/tag419.xml><?xml version="1.0" encoding="utf-8"?>
<p:tagLst xmlns:a="http://schemas.openxmlformats.org/drawingml/2006/main" xmlns:r="http://schemas.openxmlformats.org/officeDocument/2006/relationships" xmlns:p="http://schemas.openxmlformats.org/presentationml/2006/main">
  <p:tag name="SHAPE_LOCKS" val="1983"/>
</p:tagLst>
</file>

<file path=ppt/tags/tag42.xml><?xml version="1.0" encoding="utf-8"?>
<p:tagLst xmlns:a="http://schemas.openxmlformats.org/drawingml/2006/main" xmlns:r="http://schemas.openxmlformats.org/officeDocument/2006/relationships" xmlns:p="http://schemas.openxmlformats.org/presentationml/2006/main">
  <p:tag name="SHAPE_LOCKS" val="1983"/>
</p:tagLst>
</file>

<file path=ppt/tags/tag420.xml><?xml version="1.0" encoding="utf-8"?>
<p:tagLst xmlns:a="http://schemas.openxmlformats.org/drawingml/2006/main" xmlns:r="http://schemas.openxmlformats.org/officeDocument/2006/relationships" xmlns:p="http://schemas.openxmlformats.org/presentationml/2006/main">
  <p:tag name="SHAPE_LOCKS" val="1983"/>
</p:tagLst>
</file>

<file path=ppt/tags/tag421.xml><?xml version="1.0" encoding="utf-8"?>
<p:tagLst xmlns:a="http://schemas.openxmlformats.org/drawingml/2006/main" xmlns:r="http://schemas.openxmlformats.org/officeDocument/2006/relationships" xmlns:p="http://schemas.openxmlformats.org/presentationml/2006/main">
  <p:tag name="SHAPE_LOCKS" val="1983"/>
</p:tagLst>
</file>

<file path=ppt/tags/tag422.xml><?xml version="1.0" encoding="utf-8"?>
<p:tagLst xmlns:a="http://schemas.openxmlformats.org/drawingml/2006/main" xmlns:r="http://schemas.openxmlformats.org/officeDocument/2006/relationships" xmlns:p="http://schemas.openxmlformats.org/presentationml/2006/main">
  <p:tag name="SHAPE_LOCKS" val="1983"/>
</p:tagLst>
</file>

<file path=ppt/tags/tag423.xml><?xml version="1.0" encoding="utf-8"?>
<p:tagLst xmlns:a="http://schemas.openxmlformats.org/drawingml/2006/main" xmlns:r="http://schemas.openxmlformats.org/officeDocument/2006/relationships" xmlns:p="http://schemas.openxmlformats.org/presentationml/2006/main">
  <p:tag name="SHAPE_LOCKS" val="1983"/>
</p:tagLst>
</file>

<file path=ppt/tags/tag424.xml><?xml version="1.0" encoding="utf-8"?>
<p:tagLst xmlns:a="http://schemas.openxmlformats.org/drawingml/2006/main" xmlns:r="http://schemas.openxmlformats.org/officeDocument/2006/relationships" xmlns:p="http://schemas.openxmlformats.org/presentationml/2006/main">
  <p:tag name="SHAPE_LOCKS" val="1983"/>
</p:tagLst>
</file>

<file path=ppt/tags/tag425.xml><?xml version="1.0" encoding="utf-8"?>
<p:tagLst xmlns:a="http://schemas.openxmlformats.org/drawingml/2006/main" xmlns:r="http://schemas.openxmlformats.org/officeDocument/2006/relationships" xmlns:p="http://schemas.openxmlformats.org/presentationml/2006/main">
  <p:tag name="SHAPE_LOCKS" val="1983"/>
</p:tagLst>
</file>

<file path=ppt/tags/tag426.xml><?xml version="1.0" encoding="utf-8"?>
<p:tagLst xmlns:a="http://schemas.openxmlformats.org/drawingml/2006/main" xmlns:r="http://schemas.openxmlformats.org/officeDocument/2006/relationships" xmlns:p="http://schemas.openxmlformats.org/presentationml/2006/main">
  <p:tag name="SHAPE_LOCKS" val="1983"/>
</p:tagLst>
</file>

<file path=ppt/tags/tag427.xml><?xml version="1.0" encoding="utf-8"?>
<p:tagLst xmlns:a="http://schemas.openxmlformats.org/drawingml/2006/main" xmlns:r="http://schemas.openxmlformats.org/officeDocument/2006/relationships" xmlns:p="http://schemas.openxmlformats.org/presentationml/2006/main">
  <p:tag name="SHAPE_LOCKS" val="1983"/>
</p:tagLst>
</file>

<file path=ppt/tags/tag428.xml><?xml version="1.0" encoding="utf-8"?>
<p:tagLst xmlns:a="http://schemas.openxmlformats.org/drawingml/2006/main" xmlns:r="http://schemas.openxmlformats.org/officeDocument/2006/relationships" xmlns:p="http://schemas.openxmlformats.org/presentationml/2006/main">
  <p:tag name="SHAPE_LOCKS" val="1983"/>
</p:tagLst>
</file>

<file path=ppt/tags/tag429.xml><?xml version="1.0" encoding="utf-8"?>
<p:tagLst xmlns:a="http://schemas.openxmlformats.org/drawingml/2006/main" xmlns:r="http://schemas.openxmlformats.org/officeDocument/2006/relationships" xmlns:p="http://schemas.openxmlformats.org/presentationml/2006/main">
  <p:tag name="SHAPE_LOCKS" val="1983"/>
</p:tagLst>
</file>

<file path=ppt/tags/tag43.xml><?xml version="1.0" encoding="utf-8"?>
<p:tagLst xmlns:a="http://schemas.openxmlformats.org/drawingml/2006/main" xmlns:r="http://schemas.openxmlformats.org/officeDocument/2006/relationships" xmlns:p="http://schemas.openxmlformats.org/presentationml/2006/main">
  <p:tag name="SHAPE_LOCKS" val="1983"/>
</p:tagLst>
</file>

<file path=ppt/tags/tag430.xml><?xml version="1.0" encoding="utf-8"?>
<p:tagLst xmlns:a="http://schemas.openxmlformats.org/drawingml/2006/main" xmlns:r="http://schemas.openxmlformats.org/officeDocument/2006/relationships" xmlns:p="http://schemas.openxmlformats.org/presentationml/2006/main">
  <p:tag name="SHAPE_LOCKS" val="1983"/>
</p:tagLst>
</file>

<file path=ppt/tags/tag431.xml><?xml version="1.0" encoding="utf-8"?>
<p:tagLst xmlns:a="http://schemas.openxmlformats.org/drawingml/2006/main" xmlns:r="http://schemas.openxmlformats.org/officeDocument/2006/relationships" xmlns:p="http://schemas.openxmlformats.org/presentationml/2006/main">
  <p:tag name="SHAPE_LOCKS" val="1983"/>
</p:tagLst>
</file>

<file path=ppt/tags/tag432.xml><?xml version="1.0" encoding="utf-8"?>
<p:tagLst xmlns:a="http://schemas.openxmlformats.org/drawingml/2006/main" xmlns:r="http://schemas.openxmlformats.org/officeDocument/2006/relationships" xmlns:p="http://schemas.openxmlformats.org/presentationml/2006/main">
  <p:tag name="SHAPE_LOCKS" val="1983"/>
</p:tagLst>
</file>

<file path=ppt/tags/tag433.xml><?xml version="1.0" encoding="utf-8"?>
<p:tagLst xmlns:a="http://schemas.openxmlformats.org/drawingml/2006/main" xmlns:r="http://schemas.openxmlformats.org/officeDocument/2006/relationships" xmlns:p="http://schemas.openxmlformats.org/presentationml/2006/main">
  <p:tag name="SHAPE_LOCKS" val="1983"/>
</p:tagLst>
</file>

<file path=ppt/tags/tag434.xml><?xml version="1.0" encoding="utf-8"?>
<p:tagLst xmlns:a="http://schemas.openxmlformats.org/drawingml/2006/main" xmlns:r="http://schemas.openxmlformats.org/officeDocument/2006/relationships" xmlns:p="http://schemas.openxmlformats.org/presentationml/2006/main">
  <p:tag name="SHAPE_LOCKS" val="1983"/>
</p:tagLst>
</file>

<file path=ppt/tags/tag435.xml><?xml version="1.0" encoding="utf-8"?>
<p:tagLst xmlns:a="http://schemas.openxmlformats.org/drawingml/2006/main" xmlns:r="http://schemas.openxmlformats.org/officeDocument/2006/relationships" xmlns:p="http://schemas.openxmlformats.org/presentationml/2006/main">
  <p:tag name="SHAPE_LOCKS" val="1983"/>
</p:tagLst>
</file>

<file path=ppt/tags/tag436.xml><?xml version="1.0" encoding="utf-8"?>
<p:tagLst xmlns:a="http://schemas.openxmlformats.org/drawingml/2006/main" xmlns:r="http://schemas.openxmlformats.org/officeDocument/2006/relationships" xmlns:p="http://schemas.openxmlformats.org/presentationml/2006/main">
  <p:tag name="SHAPE_LOCKS" val="1983"/>
</p:tagLst>
</file>

<file path=ppt/tags/tag437.xml><?xml version="1.0" encoding="utf-8"?>
<p:tagLst xmlns:a="http://schemas.openxmlformats.org/drawingml/2006/main" xmlns:r="http://schemas.openxmlformats.org/officeDocument/2006/relationships" xmlns:p="http://schemas.openxmlformats.org/presentationml/2006/main">
  <p:tag name="SHAPE_LOCKS" val="1983"/>
</p:tagLst>
</file>

<file path=ppt/tags/tag438.xml><?xml version="1.0" encoding="utf-8"?>
<p:tagLst xmlns:a="http://schemas.openxmlformats.org/drawingml/2006/main" xmlns:r="http://schemas.openxmlformats.org/officeDocument/2006/relationships" xmlns:p="http://schemas.openxmlformats.org/presentationml/2006/main">
  <p:tag name="SHAPE_LOCKS" val="1983"/>
</p:tagLst>
</file>

<file path=ppt/tags/tag439.xml><?xml version="1.0" encoding="utf-8"?>
<p:tagLst xmlns:a="http://schemas.openxmlformats.org/drawingml/2006/main" xmlns:r="http://schemas.openxmlformats.org/officeDocument/2006/relationships" xmlns:p="http://schemas.openxmlformats.org/presentationml/2006/main">
  <p:tag name="SHAPE_LOCKS" val="1983"/>
</p:tagLst>
</file>

<file path=ppt/tags/tag44.xml><?xml version="1.0" encoding="utf-8"?>
<p:tagLst xmlns:a="http://schemas.openxmlformats.org/drawingml/2006/main" xmlns:r="http://schemas.openxmlformats.org/officeDocument/2006/relationships" xmlns:p="http://schemas.openxmlformats.org/presentationml/2006/main">
  <p:tag name="SHAPE_LOCKS" val="1983"/>
</p:tagLst>
</file>

<file path=ppt/tags/tag440.xml><?xml version="1.0" encoding="utf-8"?>
<p:tagLst xmlns:a="http://schemas.openxmlformats.org/drawingml/2006/main" xmlns:r="http://schemas.openxmlformats.org/officeDocument/2006/relationships" xmlns:p="http://schemas.openxmlformats.org/presentationml/2006/main">
  <p:tag name="SHAPE_LOCKS" val="1983"/>
</p:tagLst>
</file>

<file path=ppt/tags/tag441.xml><?xml version="1.0" encoding="utf-8"?>
<p:tagLst xmlns:a="http://schemas.openxmlformats.org/drawingml/2006/main" xmlns:r="http://schemas.openxmlformats.org/officeDocument/2006/relationships" xmlns:p="http://schemas.openxmlformats.org/presentationml/2006/main">
  <p:tag name="SHAPE_LOCKS" val="1983"/>
</p:tagLst>
</file>

<file path=ppt/tags/tag442.xml><?xml version="1.0" encoding="utf-8"?>
<p:tagLst xmlns:a="http://schemas.openxmlformats.org/drawingml/2006/main" xmlns:r="http://schemas.openxmlformats.org/officeDocument/2006/relationships" xmlns:p="http://schemas.openxmlformats.org/presentationml/2006/main">
  <p:tag name="SHAPE_LOCKS" val="1983"/>
</p:tagLst>
</file>

<file path=ppt/tags/tag443.xml><?xml version="1.0" encoding="utf-8"?>
<p:tagLst xmlns:a="http://schemas.openxmlformats.org/drawingml/2006/main" xmlns:r="http://schemas.openxmlformats.org/officeDocument/2006/relationships" xmlns:p="http://schemas.openxmlformats.org/presentationml/2006/main">
  <p:tag name="SHAPE_LOCKS" val="1983"/>
</p:tagLst>
</file>

<file path=ppt/tags/tag444.xml><?xml version="1.0" encoding="utf-8"?>
<p:tagLst xmlns:a="http://schemas.openxmlformats.org/drawingml/2006/main" xmlns:r="http://schemas.openxmlformats.org/officeDocument/2006/relationships" xmlns:p="http://schemas.openxmlformats.org/presentationml/2006/main">
  <p:tag name="SHAPE_LOCKS" val="1983"/>
</p:tagLst>
</file>

<file path=ppt/tags/tag445.xml><?xml version="1.0" encoding="utf-8"?>
<p:tagLst xmlns:a="http://schemas.openxmlformats.org/drawingml/2006/main" xmlns:r="http://schemas.openxmlformats.org/officeDocument/2006/relationships" xmlns:p="http://schemas.openxmlformats.org/presentationml/2006/main">
  <p:tag name="SHAPE_LOCKS" val="1983"/>
</p:tagLst>
</file>

<file path=ppt/tags/tag446.xml><?xml version="1.0" encoding="utf-8"?>
<p:tagLst xmlns:a="http://schemas.openxmlformats.org/drawingml/2006/main" xmlns:r="http://schemas.openxmlformats.org/officeDocument/2006/relationships" xmlns:p="http://schemas.openxmlformats.org/presentationml/2006/main">
  <p:tag name="SHAPE_LOCKS" val="1983"/>
</p:tagLst>
</file>

<file path=ppt/tags/tag447.xml><?xml version="1.0" encoding="utf-8"?>
<p:tagLst xmlns:a="http://schemas.openxmlformats.org/drawingml/2006/main" xmlns:r="http://schemas.openxmlformats.org/officeDocument/2006/relationships" xmlns:p="http://schemas.openxmlformats.org/presentationml/2006/main">
  <p:tag name="SHAPE_LOCKS" val="1983"/>
</p:tagLst>
</file>

<file path=ppt/tags/tag448.xml><?xml version="1.0" encoding="utf-8"?>
<p:tagLst xmlns:a="http://schemas.openxmlformats.org/drawingml/2006/main" xmlns:r="http://schemas.openxmlformats.org/officeDocument/2006/relationships" xmlns:p="http://schemas.openxmlformats.org/presentationml/2006/main">
  <p:tag name="SHAPE_LOCKS" val="1983"/>
</p:tagLst>
</file>

<file path=ppt/tags/tag449.xml><?xml version="1.0" encoding="utf-8"?>
<p:tagLst xmlns:a="http://schemas.openxmlformats.org/drawingml/2006/main" xmlns:r="http://schemas.openxmlformats.org/officeDocument/2006/relationships" xmlns:p="http://schemas.openxmlformats.org/presentationml/2006/main">
  <p:tag name="SHAPE_LOCKS" val="1983"/>
</p:tagLst>
</file>

<file path=ppt/tags/tag45.xml><?xml version="1.0" encoding="utf-8"?>
<p:tagLst xmlns:a="http://schemas.openxmlformats.org/drawingml/2006/main" xmlns:r="http://schemas.openxmlformats.org/officeDocument/2006/relationships" xmlns:p="http://schemas.openxmlformats.org/presentationml/2006/main">
  <p:tag name="SHAPE_LOCKS" val="1983"/>
</p:tagLst>
</file>

<file path=ppt/tags/tag450.xml><?xml version="1.0" encoding="utf-8"?>
<p:tagLst xmlns:a="http://schemas.openxmlformats.org/drawingml/2006/main" xmlns:r="http://schemas.openxmlformats.org/officeDocument/2006/relationships" xmlns:p="http://schemas.openxmlformats.org/presentationml/2006/main">
  <p:tag name="SHAPE_LOCKS" val="1983"/>
</p:tagLst>
</file>

<file path=ppt/tags/tag451.xml><?xml version="1.0" encoding="utf-8"?>
<p:tagLst xmlns:a="http://schemas.openxmlformats.org/drawingml/2006/main" xmlns:r="http://schemas.openxmlformats.org/officeDocument/2006/relationships" xmlns:p="http://schemas.openxmlformats.org/presentationml/2006/main">
  <p:tag name="SHAPE_LOCKS" val="1983"/>
</p:tagLst>
</file>

<file path=ppt/tags/tag452.xml><?xml version="1.0" encoding="utf-8"?>
<p:tagLst xmlns:a="http://schemas.openxmlformats.org/drawingml/2006/main" xmlns:r="http://schemas.openxmlformats.org/officeDocument/2006/relationships" xmlns:p="http://schemas.openxmlformats.org/presentationml/2006/main">
  <p:tag name="SHAPE_LOCKS" val="1983"/>
</p:tagLst>
</file>

<file path=ppt/tags/tag453.xml><?xml version="1.0" encoding="utf-8"?>
<p:tagLst xmlns:a="http://schemas.openxmlformats.org/drawingml/2006/main" xmlns:r="http://schemas.openxmlformats.org/officeDocument/2006/relationships" xmlns:p="http://schemas.openxmlformats.org/presentationml/2006/main">
  <p:tag name="SHAPE_LOCKS" val="1983"/>
</p:tagLst>
</file>

<file path=ppt/tags/tag454.xml><?xml version="1.0" encoding="utf-8"?>
<p:tagLst xmlns:a="http://schemas.openxmlformats.org/drawingml/2006/main" xmlns:r="http://schemas.openxmlformats.org/officeDocument/2006/relationships" xmlns:p="http://schemas.openxmlformats.org/presentationml/2006/main">
  <p:tag name="SHAPE_LOCKS" val="1983"/>
</p:tagLst>
</file>

<file path=ppt/tags/tag455.xml><?xml version="1.0" encoding="utf-8"?>
<p:tagLst xmlns:a="http://schemas.openxmlformats.org/drawingml/2006/main" xmlns:r="http://schemas.openxmlformats.org/officeDocument/2006/relationships" xmlns:p="http://schemas.openxmlformats.org/presentationml/2006/main">
  <p:tag name="SHAPE_LOCKS" val="1983"/>
</p:tagLst>
</file>

<file path=ppt/tags/tag456.xml><?xml version="1.0" encoding="utf-8"?>
<p:tagLst xmlns:a="http://schemas.openxmlformats.org/drawingml/2006/main" xmlns:r="http://schemas.openxmlformats.org/officeDocument/2006/relationships" xmlns:p="http://schemas.openxmlformats.org/presentationml/2006/main">
  <p:tag name="SHAPE_LOCKS" val="1983"/>
</p:tagLst>
</file>

<file path=ppt/tags/tag457.xml><?xml version="1.0" encoding="utf-8"?>
<p:tagLst xmlns:a="http://schemas.openxmlformats.org/drawingml/2006/main" xmlns:r="http://schemas.openxmlformats.org/officeDocument/2006/relationships" xmlns:p="http://schemas.openxmlformats.org/presentationml/2006/main">
  <p:tag name="SHAPE_LOCKS" val="1983"/>
</p:tagLst>
</file>

<file path=ppt/tags/tag458.xml><?xml version="1.0" encoding="utf-8"?>
<p:tagLst xmlns:a="http://schemas.openxmlformats.org/drawingml/2006/main" xmlns:r="http://schemas.openxmlformats.org/officeDocument/2006/relationships" xmlns:p="http://schemas.openxmlformats.org/presentationml/2006/main">
  <p:tag name="SHAPE_LOCKS" val="1983"/>
</p:tagLst>
</file>

<file path=ppt/tags/tag459.xml><?xml version="1.0" encoding="utf-8"?>
<p:tagLst xmlns:a="http://schemas.openxmlformats.org/drawingml/2006/main" xmlns:r="http://schemas.openxmlformats.org/officeDocument/2006/relationships" xmlns:p="http://schemas.openxmlformats.org/presentationml/2006/main">
  <p:tag name="SHAPE_LOCKS" val="1983"/>
</p:tagLst>
</file>

<file path=ppt/tags/tag46.xml><?xml version="1.0" encoding="utf-8"?>
<p:tagLst xmlns:a="http://schemas.openxmlformats.org/drawingml/2006/main" xmlns:r="http://schemas.openxmlformats.org/officeDocument/2006/relationships" xmlns:p="http://schemas.openxmlformats.org/presentationml/2006/main">
  <p:tag name="SHAPE_LOCKS" val="1983"/>
</p:tagLst>
</file>

<file path=ppt/tags/tag460.xml><?xml version="1.0" encoding="utf-8"?>
<p:tagLst xmlns:a="http://schemas.openxmlformats.org/drawingml/2006/main" xmlns:r="http://schemas.openxmlformats.org/officeDocument/2006/relationships" xmlns:p="http://schemas.openxmlformats.org/presentationml/2006/main">
  <p:tag name="SHAPE_LOCKS" val="1983"/>
</p:tagLst>
</file>

<file path=ppt/tags/tag461.xml><?xml version="1.0" encoding="utf-8"?>
<p:tagLst xmlns:a="http://schemas.openxmlformats.org/drawingml/2006/main" xmlns:r="http://schemas.openxmlformats.org/officeDocument/2006/relationships" xmlns:p="http://schemas.openxmlformats.org/presentationml/2006/main">
  <p:tag name="SHAPE_LOCKS" val="1983"/>
</p:tagLst>
</file>

<file path=ppt/tags/tag462.xml><?xml version="1.0" encoding="utf-8"?>
<p:tagLst xmlns:a="http://schemas.openxmlformats.org/drawingml/2006/main" xmlns:r="http://schemas.openxmlformats.org/officeDocument/2006/relationships" xmlns:p="http://schemas.openxmlformats.org/presentationml/2006/main">
  <p:tag name="SHAPE_LOCKS" val="1983"/>
</p:tagLst>
</file>

<file path=ppt/tags/tag463.xml><?xml version="1.0" encoding="utf-8"?>
<p:tagLst xmlns:a="http://schemas.openxmlformats.org/drawingml/2006/main" xmlns:r="http://schemas.openxmlformats.org/officeDocument/2006/relationships" xmlns:p="http://schemas.openxmlformats.org/presentationml/2006/main">
  <p:tag name="SHAPE_LOCKS" val="1983"/>
</p:tagLst>
</file>

<file path=ppt/tags/tag464.xml><?xml version="1.0" encoding="utf-8"?>
<p:tagLst xmlns:a="http://schemas.openxmlformats.org/drawingml/2006/main" xmlns:r="http://schemas.openxmlformats.org/officeDocument/2006/relationships" xmlns:p="http://schemas.openxmlformats.org/presentationml/2006/main">
  <p:tag name="SHAPE_LOCKS" val="1983"/>
</p:tagLst>
</file>

<file path=ppt/tags/tag465.xml><?xml version="1.0" encoding="utf-8"?>
<p:tagLst xmlns:a="http://schemas.openxmlformats.org/drawingml/2006/main" xmlns:r="http://schemas.openxmlformats.org/officeDocument/2006/relationships" xmlns:p="http://schemas.openxmlformats.org/presentationml/2006/main">
  <p:tag name="SHAPE_LOCKS" val="1983"/>
</p:tagLst>
</file>

<file path=ppt/tags/tag466.xml><?xml version="1.0" encoding="utf-8"?>
<p:tagLst xmlns:a="http://schemas.openxmlformats.org/drawingml/2006/main" xmlns:r="http://schemas.openxmlformats.org/officeDocument/2006/relationships" xmlns:p="http://schemas.openxmlformats.org/presentationml/2006/main">
  <p:tag name="SHAPE_LOCKS" val="1983"/>
</p:tagLst>
</file>

<file path=ppt/tags/tag467.xml><?xml version="1.0" encoding="utf-8"?>
<p:tagLst xmlns:a="http://schemas.openxmlformats.org/drawingml/2006/main" xmlns:r="http://schemas.openxmlformats.org/officeDocument/2006/relationships" xmlns:p="http://schemas.openxmlformats.org/presentationml/2006/main">
  <p:tag name="SHAPE_LOCKS" val="1983"/>
</p:tagLst>
</file>

<file path=ppt/tags/tag468.xml><?xml version="1.0" encoding="utf-8"?>
<p:tagLst xmlns:a="http://schemas.openxmlformats.org/drawingml/2006/main" xmlns:r="http://schemas.openxmlformats.org/officeDocument/2006/relationships" xmlns:p="http://schemas.openxmlformats.org/presentationml/2006/main">
  <p:tag name="SHAPE_LOCKS" val="1983"/>
</p:tagLst>
</file>

<file path=ppt/tags/tag469.xml><?xml version="1.0" encoding="utf-8"?>
<p:tagLst xmlns:a="http://schemas.openxmlformats.org/drawingml/2006/main" xmlns:r="http://schemas.openxmlformats.org/officeDocument/2006/relationships" xmlns:p="http://schemas.openxmlformats.org/presentationml/2006/main">
  <p:tag name="SHAPE_LOCKS" val="1983"/>
</p:tagLst>
</file>

<file path=ppt/tags/tag47.xml><?xml version="1.0" encoding="utf-8"?>
<p:tagLst xmlns:a="http://schemas.openxmlformats.org/drawingml/2006/main" xmlns:r="http://schemas.openxmlformats.org/officeDocument/2006/relationships" xmlns:p="http://schemas.openxmlformats.org/presentationml/2006/main">
  <p:tag name="SHAPE_LOCKS" val="1983"/>
</p:tagLst>
</file>

<file path=ppt/tags/tag470.xml><?xml version="1.0" encoding="utf-8"?>
<p:tagLst xmlns:a="http://schemas.openxmlformats.org/drawingml/2006/main" xmlns:r="http://schemas.openxmlformats.org/officeDocument/2006/relationships" xmlns:p="http://schemas.openxmlformats.org/presentationml/2006/main">
  <p:tag name="SHAPE_LOCKS" val="1983"/>
</p:tagLst>
</file>

<file path=ppt/tags/tag471.xml><?xml version="1.0" encoding="utf-8"?>
<p:tagLst xmlns:a="http://schemas.openxmlformats.org/drawingml/2006/main" xmlns:r="http://schemas.openxmlformats.org/officeDocument/2006/relationships" xmlns:p="http://schemas.openxmlformats.org/presentationml/2006/main">
  <p:tag name="SHAPE_LOCKS" val="1983"/>
</p:tagLst>
</file>

<file path=ppt/tags/tag472.xml><?xml version="1.0" encoding="utf-8"?>
<p:tagLst xmlns:a="http://schemas.openxmlformats.org/drawingml/2006/main" xmlns:r="http://schemas.openxmlformats.org/officeDocument/2006/relationships" xmlns:p="http://schemas.openxmlformats.org/presentationml/2006/main">
  <p:tag name="SHAPE_LOCKS" val="1983"/>
</p:tagLst>
</file>

<file path=ppt/tags/tag473.xml><?xml version="1.0" encoding="utf-8"?>
<p:tagLst xmlns:a="http://schemas.openxmlformats.org/drawingml/2006/main" xmlns:r="http://schemas.openxmlformats.org/officeDocument/2006/relationships" xmlns:p="http://schemas.openxmlformats.org/presentationml/2006/main">
  <p:tag name="SHAPE_LOCKS" val="1983"/>
</p:tagLst>
</file>

<file path=ppt/tags/tag474.xml><?xml version="1.0" encoding="utf-8"?>
<p:tagLst xmlns:a="http://schemas.openxmlformats.org/drawingml/2006/main" xmlns:r="http://schemas.openxmlformats.org/officeDocument/2006/relationships" xmlns:p="http://schemas.openxmlformats.org/presentationml/2006/main">
  <p:tag name="SHAPE_LOCKS" val="1983"/>
</p:tagLst>
</file>

<file path=ppt/tags/tag475.xml><?xml version="1.0" encoding="utf-8"?>
<p:tagLst xmlns:a="http://schemas.openxmlformats.org/drawingml/2006/main" xmlns:r="http://schemas.openxmlformats.org/officeDocument/2006/relationships" xmlns:p="http://schemas.openxmlformats.org/presentationml/2006/main">
  <p:tag name="SHAPE_LOCKS" val="1983"/>
</p:tagLst>
</file>

<file path=ppt/tags/tag476.xml><?xml version="1.0" encoding="utf-8"?>
<p:tagLst xmlns:a="http://schemas.openxmlformats.org/drawingml/2006/main" xmlns:r="http://schemas.openxmlformats.org/officeDocument/2006/relationships" xmlns:p="http://schemas.openxmlformats.org/presentationml/2006/main">
  <p:tag name="SHAPE_LOCKS" val="1983"/>
</p:tagLst>
</file>

<file path=ppt/tags/tag477.xml><?xml version="1.0" encoding="utf-8"?>
<p:tagLst xmlns:a="http://schemas.openxmlformats.org/drawingml/2006/main" xmlns:r="http://schemas.openxmlformats.org/officeDocument/2006/relationships" xmlns:p="http://schemas.openxmlformats.org/presentationml/2006/main">
  <p:tag name="SHAPE_LOCKS" val="1983"/>
</p:tagLst>
</file>

<file path=ppt/tags/tag478.xml><?xml version="1.0" encoding="utf-8"?>
<p:tagLst xmlns:a="http://schemas.openxmlformats.org/drawingml/2006/main" xmlns:r="http://schemas.openxmlformats.org/officeDocument/2006/relationships" xmlns:p="http://schemas.openxmlformats.org/presentationml/2006/main">
  <p:tag name="SHAPE_LOCKS" val="1983"/>
</p:tagLst>
</file>

<file path=ppt/tags/tag479.xml><?xml version="1.0" encoding="utf-8"?>
<p:tagLst xmlns:a="http://schemas.openxmlformats.org/drawingml/2006/main" xmlns:r="http://schemas.openxmlformats.org/officeDocument/2006/relationships" xmlns:p="http://schemas.openxmlformats.org/presentationml/2006/main">
  <p:tag name="SHAPE_LOCKS" val="1983"/>
</p:tagLst>
</file>

<file path=ppt/tags/tag48.xml><?xml version="1.0" encoding="utf-8"?>
<p:tagLst xmlns:a="http://schemas.openxmlformats.org/drawingml/2006/main" xmlns:r="http://schemas.openxmlformats.org/officeDocument/2006/relationships" xmlns:p="http://schemas.openxmlformats.org/presentationml/2006/main">
  <p:tag name="SHAPE_LOCKS" val="1983"/>
</p:tagLst>
</file>

<file path=ppt/tags/tag480.xml><?xml version="1.0" encoding="utf-8"?>
<p:tagLst xmlns:a="http://schemas.openxmlformats.org/drawingml/2006/main" xmlns:r="http://schemas.openxmlformats.org/officeDocument/2006/relationships" xmlns:p="http://schemas.openxmlformats.org/presentationml/2006/main">
  <p:tag name="SHAPE_LOCKS" val="1983"/>
</p:tagLst>
</file>

<file path=ppt/tags/tag481.xml><?xml version="1.0" encoding="utf-8"?>
<p:tagLst xmlns:a="http://schemas.openxmlformats.org/drawingml/2006/main" xmlns:r="http://schemas.openxmlformats.org/officeDocument/2006/relationships" xmlns:p="http://schemas.openxmlformats.org/presentationml/2006/main">
  <p:tag name="SHAPE_LOCKS" val="1983"/>
</p:tagLst>
</file>

<file path=ppt/tags/tag482.xml><?xml version="1.0" encoding="utf-8"?>
<p:tagLst xmlns:a="http://schemas.openxmlformats.org/drawingml/2006/main" xmlns:r="http://schemas.openxmlformats.org/officeDocument/2006/relationships" xmlns:p="http://schemas.openxmlformats.org/presentationml/2006/main">
  <p:tag name="SHAPE_LOCKS" val="1983"/>
</p:tagLst>
</file>

<file path=ppt/tags/tag483.xml><?xml version="1.0" encoding="utf-8"?>
<p:tagLst xmlns:a="http://schemas.openxmlformats.org/drawingml/2006/main" xmlns:r="http://schemas.openxmlformats.org/officeDocument/2006/relationships" xmlns:p="http://schemas.openxmlformats.org/presentationml/2006/main">
  <p:tag name="SHAPE_LOCKS" val="1983"/>
</p:tagLst>
</file>

<file path=ppt/tags/tag484.xml><?xml version="1.0" encoding="utf-8"?>
<p:tagLst xmlns:a="http://schemas.openxmlformats.org/drawingml/2006/main" xmlns:r="http://schemas.openxmlformats.org/officeDocument/2006/relationships" xmlns:p="http://schemas.openxmlformats.org/presentationml/2006/main">
  <p:tag name="SHAPE_LOCKS" val="1983"/>
</p:tagLst>
</file>

<file path=ppt/tags/tag485.xml><?xml version="1.0" encoding="utf-8"?>
<p:tagLst xmlns:a="http://schemas.openxmlformats.org/drawingml/2006/main" xmlns:r="http://schemas.openxmlformats.org/officeDocument/2006/relationships" xmlns:p="http://schemas.openxmlformats.org/presentationml/2006/main">
  <p:tag name="SHAPE_LOCKS" val="1983"/>
</p:tagLst>
</file>

<file path=ppt/tags/tag486.xml><?xml version="1.0" encoding="utf-8"?>
<p:tagLst xmlns:a="http://schemas.openxmlformats.org/drawingml/2006/main" xmlns:r="http://schemas.openxmlformats.org/officeDocument/2006/relationships" xmlns:p="http://schemas.openxmlformats.org/presentationml/2006/main">
  <p:tag name="SHAPE_LOCKS" val="1983"/>
</p:tagLst>
</file>

<file path=ppt/tags/tag487.xml><?xml version="1.0" encoding="utf-8"?>
<p:tagLst xmlns:a="http://schemas.openxmlformats.org/drawingml/2006/main" xmlns:r="http://schemas.openxmlformats.org/officeDocument/2006/relationships" xmlns:p="http://schemas.openxmlformats.org/presentationml/2006/main">
  <p:tag name="SHAPE_LOCKS" val="1983"/>
</p:tagLst>
</file>

<file path=ppt/tags/tag488.xml><?xml version="1.0" encoding="utf-8"?>
<p:tagLst xmlns:a="http://schemas.openxmlformats.org/drawingml/2006/main" xmlns:r="http://schemas.openxmlformats.org/officeDocument/2006/relationships" xmlns:p="http://schemas.openxmlformats.org/presentationml/2006/main">
  <p:tag name="SHAPE_LOCKS" val="1983"/>
</p:tagLst>
</file>

<file path=ppt/tags/tag489.xml><?xml version="1.0" encoding="utf-8"?>
<p:tagLst xmlns:a="http://schemas.openxmlformats.org/drawingml/2006/main" xmlns:r="http://schemas.openxmlformats.org/officeDocument/2006/relationships" xmlns:p="http://schemas.openxmlformats.org/presentationml/2006/main">
  <p:tag name="SHAPE_LOCKS" val="1983"/>
</p:tagLst>
</file>

<file path=ppt/tags/tag49.xml><?xml version="1.0" encoding="utf-8"?>
<p:tagLst xmlns:a="http://schemas.openxmlformats.org/drawingml/2006/main" xmlns:r="http://schemas.openxmlformats.org/officeDocument/2006/relationships" xmlns:p="http://schemas.openxmlformats.org/presentationml/2006/main">
  <p:tag name="SHAPE_LOCKS" val="1983"/>
</p:tagLst>
</file>

<file path=ppt/tags/tag490.xml><?xml version="1.0" encoding="utf-8"?>
<p:tagLst xmlns:a="http://schemas.openxmlformats.org/drawingml/2006/main" xmlns:r="http://schemas.openxmlformats.org/officeDocument/2006/relationships" xmlns:p="http://schemas.openxmlformats.org/presentationml/2006/main">
  <p:tag name="SHAPE_LOCKS" val="1983"/>
</p:tagLst>
</file>

<file path=ppt/tags/tag491.xml><?xml version="1.0" encoding="utf-8"?>
<p:tagLst xmlns:a="http://schemas.openxmlformats.org/drawingml/2006/main" xmlns:r="http://schemas.openxmlformats.org/officeDocument/2006/relationships" xmlns:p="http://schemas.openxmlformats.org/presentationml/2006/main">
  <p:tag name="SHAPE_LOCKS" val="1983"/>
</p:tagLst>
</file>

<file path=ppt/tags/tag492.xml><?xml version="1.0" encoding="utf-8"?>
<p:tagLst xmlns:a="http://schemas.openxmlformats.org/drawingml/2006/main" xmlns:r="http://schemas.openxmlformats.org/officeDocument/2006/relationships" xmlns:p="http://schemas.openxmlformats.org/presentationml/2006/main">
  <p:tag name="SHAPE_LOCKS" val="1983"/>
</p:tagLst>
</file>

<file path=ppt/tags/tag493.xml><?xml version="1.0" encoding="utf-8"?>
<p:tagLst xmlns:a="http://schemas.openxmlformats.org/drawingml/2006/main" xmlns:r="http://schemas.openxmlformats.org/officeDocument/2006/relationships" xmlns:p="http://schemas.openxmlformats.org/presentationml/2006/main">
  <p:tag name="SHAPE_LOCKS" val="1983"/>
</p:tagLst>
</file>

<file path=ppt/tags/tag494.xml><?xml version="1.0" encoding="utf-8"?>
<p:tagLst xmlns:a="http://schemas.openxmlformats.org/drawingml/2006/main" xmlns:r="http://schemas.openxmlformats.org/officeDocument/2006/relationships" xmlns:p="http://schemas.openxmlformats.org/presentationml/2006/main">
  <p:tag name="SHAPE_LOCKS" val="1983"/>
</p:tagLst>
</file>

<file path=ppt/tags/tag495.xml><?xml version="1.0" encoding="utf-8"?>
<p:tagLst xmlns:a="http://schemas.openxmlformats.org/drawingml/2006/main" xmlns:r="http://schemas.openxmlformats.org/officeDocument/2006/relationships" xmlns:p="http://schemas.openxmlformats.org/presentationml/2006/main">
  <p:tag name="SHAPE_LOCKS" val="1983"/>
</p:tagLst>
</file>

<file path=ppt/tags/tag496.xml><?xml version="1.0" encoding="utf-8"?>
<p:tagLst xmlns:a="http://schemas.openxmlformats.org/drawingml/2006/main" xmlns:r="http://schemas.openxmlformats.org/officeDocument/2006/relationships" xmlns:p="http://schemas.openxmlformats.org/presentationml/2006/main">
  <p:tag name="SHAPE_LOCKS" val="1983"/>
</p:tagLst>
</file>

<file path=ppt/tags/tag497.xml><?xml version="1.0" encoding="utf-8"?>
<p:tagLst xmlns:a="http://schemas.openxmlformats.org/drawingml/2006/main" xmlns:r="http://schemas.openxmlformats.org/officeDocument/2006/relationships" xmlns:p="http://schemas.openxmlformats.org/presentationml/2006/main">
  <p:tag name="SHAPE_LOCKS" val="1983"/>
</p:tagLst>
</file>

<file path=ppt/tags/tag498.xml><?xml version="1.0" encoding="utf-8"?>
<p:tagLst xmlns:a="http://schemas.openxmlformats.org/drawingml/2006/main" xmlns:r="http://schemas.openxmlformats.org/officeDocument/2006/relationships" xmlns:p="http://schemas.openxmlformats.org/presentationml/2006/main">
  <p:tag name="SHAPE_LOCKS" val="1983"/>
</p:tagLst>
</file>

<file path=ppt/tags/tag499.xml><?xml version="1.0" encoding="utf-8"?>
<p:tagLst xmlns:a="http://schemas.openxmlformats.org/drawingml/2006/main" xmlns:r="http://schemas.openxmlformats.org/officeDocument/2006/relationships" xmlns:p="http://schemas.openxmlformats.org/presentationml/2006/main">
  <p:tag name="SHAPE_LOCKS" val="1983"/>
</p:tagLst>
</file>

<file path=ppt/tags/tag5.xml><?xml version="1.0" encoding="utf-8"?>
<p:tagLst xmlns:a="http://schemas.openxmlformats.org/drawingml/2006/main" xmlns:r="http://schemas.openxmlformats.org/officeDocument/2006/relationships" xmlns:p="http://schemas.openxmlformats.org/presentationml/2006/main">
  <p:tag name="SHAPE_LOCKS" val="1983"/>
</p:tagLst>
</file>

<file path=ppt/tags/tag50.xml><?xml version="1.0" encoding="utf-8"?>
<p:tagLst xmlns:a="http://schemas.openxmlformats.org/drawingml/2006/main" xmlns:r="http://schemas.openxmlformats.org/officeDocument/2006/relationships" xmlns:p="http://schemas.openxmlformats.org/presentationml/2006/main">
  <p:tag name="SHAPE_LOCKS" val="1983"/>
</p:tagLst>
</file>

<file path=ppt/tags/tag500.xml><?xml version="1.0" encoding="utf-8"?>
<p:tagLst xmlns:a="http://schemas.openxmlformats.org/drawingml/2006/main" xmlns:r="http://schemas.openxmlformats.org/officeDocument/2006/relationships" xmlns:p="http://schemas.openxmlformats.org/presentationml/2006/main">
  <p:tag name="SHAPE_LOCKS" val="1983"/>
</p:tagLst>
</file>

<file path=ppt/tags/tag501.xml><?xml version="1.0" encoding="utf-8"?>
<p:tagLst xmlns:a="http://schemas.openxmlformats.org/drawingml/2006/main" xmlns:r="http://schemas.openxmlformats.org/officeDocument/2006/relationships" xmlns:p="http://schemas.openxmlformats.org/presentationml/2006/main">
  <p:tag name="SHAPE_LOCKS" val="1983"/>
</p:tagLst>
</file>

<file path=ppt/tags/tag502.xml><?xml version="1.0" encoding="utf-8"?>
<p:tagLst xmlns:a="http://schemas.openxmlformats.org/drawingml/2006/main" xmlns:r="http://schemas.openxmlformats.org/officeDocument/2006/relationships" xmlns:p="http://schemas.openxmlformats.org/presentationml/2006/main">
  <p:tag name="SHAPE_LOCKS" val="1983"/>
</p:tagLst>
</file>

<file path=ppt/tags/tag503.xml><?xml version="1.0" encoding="utf-8"?>
<p:tagLst xmlns:a="http://schemas.openxmlformats.org/drawingml/2006/main" xmlns:r="http://schemas.openxmlformats.org/officeDocument/2006/relationships" xmlns:p="http://schemas.openxmlformats.org/presentationml/2006/main">
  <p:tag name="SHAPE_LOCKS" val="1983"/>
</p:tagLst>
</file>

<file path=ppt/tags/tag504.xml><?xml version="1.0" encoding="utf-8"?>
<p:tagLst xmlns:a="http://schemas.openxmlformats.org/drawingml/2006/main" xmlns:r="http://schemas.openxmlformats.org/officeDocument/2006/relationships" xmlns:p="http://schemas.openxmlformats.org/presentationml/2006/main">
  <p:tag name="SHAPE_LOCKS" val="1983"/>
</p:tagLst>
</file>

<file path=ppt/tags/tag505.xml><?xml version="1.0" encoding="utf-8"?>
<p:tagLst xmlns:a="http://schemas.openxmlformats.org/drawingml/2006/main" xmlns:r="http://schemas.openxmlformats.org/officeDocument/2006/relationships" xmlns:p="http://schemas.openxmlformats.org/presentationml/2006/main">
  <p:tag name="SHAPE_LOCKS" val="1983"/>
</p:tagLst>
</file>

<file path=ppt/tags/tag506.xml><?xml version="1.0" encoding="utf-8"?>
<p:tagLst xmlns:a="http://schemas.openxmlformats.org/drawingml/2006/main" xmlns:r="http://schemas.openxmlformats.org/officeDocument/2006/relationships" xmlns:p="http://schemas.openxmlformats.org/presentationml/2006/main">
  <p:tag name="SHAPE_LOCKS" val="1983"/>
</p:tagLst>
</file>

<file path=ppt/tags/tag507.xml><?xml version="1.0" encoding="utf-8"?>
<p:tagLst xmlns:a="http://schemas.openxmlformats.org/drawingml/2006/main" xmlns:r="http://schemas.openxmlformats.org/officeDocument/2006/relationships" xmlns:p="http://schemas.openxmlformats.org/presentationml/2006/main">
  <p:tag name="SHAPE_LOCKS" val="1983"/>
</p:tagLst>
</file>

<file path=ppt/tags/tag508.xml><?xml version="1.0" encoding="utf-8"?>
<p:tagLst xmlns:a="http://schemas.openxmlformats.org/drawingml/2006/main" xmlns:r="http://schemas.openxmlformats.org/officeDocument/2006/relationships" xmlns:p="http://schemas.openxmlformats.org/presentationml/2006/main">
  <p:tag name="SHAPE_LOCKS" val="1983"/>
</p:tagLst>
</file>

<file path=ppt/tags/tag509.xml><?xml version="1.0" encoding="utf-8"?>
<p:tagLst xmlns:a="http://schemas.openxmlformats.org/drawingml/2006/main" xmlns:r="http://schemas.openxmlformats.org/officeDocument/2006/relationships" xmlns:p="http://schemas.openxmlformats.org/presentationml/2006/main">
  <p:tag name="SHAPE_LOCKS" val="1983"/>
</p:tagLst>
</file>

<file path=ppt/tags/tag51.xml><?xml version="1.0" encoding="utf-8"?>
<p:tagLst xmlns:a="http://schemas.openxmlformats.org/drawingml/2006/main" xmlns:r="http://schemas.openxmlformats.org/officeDocument/2006/relationships" xmlns:p="http://schemas.openxmlformats.org/presentationml/2006/main">
  <p:tag name="SHAPE_LOCKS" val="1983"/>
</p:tagLst>
</file>

<file path=ppt/tags/tag510.xml><?xml version="1.0" encoding="utf-8"?>
<p:tagLst xmlns:a="http://schemas.openxmlformats.org/drawingml/2006/main" xmlns:r="http://schemas.openxmlformats.org/officeDocument/2006/relationships" xmlns:p="http://schemas.openxmlformats.org/presentationml/2006/main">
  <p:tag name="SHAPE_LOCKS" val="1983"/>
</p:tagLst>
</file>

<file path=ppt/tags/tag511.xml><?xml version="1.0" encoding="utf-8"?>
<p:tagLst xmlns:a="http://schemas.openxmlformats.org/drawingml/2006/main" xmlns:r="http://schemas.openxmlformats.org/officeDocument/2006/relationships" xmlns:p="http://schemas.openxmlformats.org/presentationml/2006/main">
  <p:tag name="SHAPE_LOCKS" val="1983"/>
</p:tagLst>
</file>

<file path=ppt/tags/tag512.xml><?xml version="1.0" encoding="utf-8"?>
<p:tagLst xmlns:a="http://schemas.openxmlformats.org/drawingml/2006/main" xmlns:r="http://schemas.openxmlformats.org/officeDocument/2006/relationships" xmlns:p="http://schemas.openxmlformats.org/presentationml/2006/main">
  <p:tag name="SHAPE_LOCKS" val="1983"/>
</p:tagLst>
</file>

<file path=ppt/tags/tag513.xml><?xml version="1.0" encoding="utf-8"?>
<p:tagLst xmlns:a="http://schemas.openxmlformats.org/drawingml/2006/main" xmlns:r="http://schemas.openxmlformats.org/officeDocument/2006/relationships" xmlns:p="http://schemas.openxmlformats.org/presentationml/2006/main">
  <p:tag name="SHAPE_LOCKS" val="1983"/>
</p:tagLst>
</file>

<file path=ppt/tags/tag514.xml><?xml version="1.0" encoding="utf-8"?>
<p:tagLst xmlns:a="http://schemas.openxmlformats.org/drawingml/2006/main" xmlns:r="http://schemas.openxmlformats.org/officeDocument/2006/relationships" xmlns:p="http://schemas.openxmlformats.org/presentationml/2006/main">
  <p:tag name="SHAPE_LOCKS" val="1983"/>
</p:tagLst>
</file>

<file path=ppt/tags/tag515.xml><?xml version="1.0" encoding="utf-8"?>
<p:tagLst xmlns:a="http://schemas.openxmlformats.org/drawingml/2006/main" xmlns:r="http://schemas.openxmlformats.org/officeDocument/2006/relationships" xmlns:p="http://schemas.openxmlformats.org/presentationml/2006/main">
  <p:tag name="SHAPE_LOCKS" val="1983"/>
</p:tagLst>
</file>

<file path=ppt/tags/tag516.xml><?xml version="1.0" encoding="utf-8"?>
<p:tagLst xmlns:a="http://schemas.openxmlformats.org/drawingml/2006/main" xmlns:r="http://schemas.openxmlformats.org/officeDocument/2006/relationships" xmlns:p="http://schemas.openxmlformats.org/presentationml/2006/main">
  <p:tag name="SHAPE_LOCKS" val="1983"/>
</p:tagLst>
</file>

<file path=ppt/tags/tag517.xml><?xml version="1.0" encoding="utf-8"?>
<p:tagLst xmlns:a="http://schemas.openxmlformats.org/drawingml/2006/main" xmlns:r="http://schemas.openxmlformats.org/officeDocument/2006/relationships" xmlns:p="http://schemas.openxmlformats.org/presentationml/2006/main">
  <p:tag name="SHAPE_LOCKS" val="1983"/>
</p:tagLst>
</file>

<file path=ppt/tags/tag518.xml><?xml version="1.0" encoding="utf-8"?>
<p:tagLst xmlns:a="http://schemas.openxmlformats.org/drawingml/2006/main" xmlns:r="http://schemas.openxmlformats.org/officeDocument/2006/relationships" xmlns:p="http://schemas.openxmlformats.org/presentationml/2006/main">
  <p:tag name="SHAPE_LOCKS" val="1983"/>
</p:tagLst>
</file>

<file path=ppt/tags/tag519.xml><?xml version="1.0" encoding="utf-8"?>
<p:tagLst xmlns:a="http://schemas.openxmlformats.org/drawingml/2006/main" xmlns:r="http://schemas.openxmlformats.org/officeDocument/2006/relationships" xmlns:p="http://schemas.openxmlformats.org/presentationml/2006/main">
  <p:tag name="SHAPE_LOCKS" val="1983"/>
</p:tagLst>
</file>

<file path=ppt/tags/tag52.xml><?xml version="1.0" encoding="utf-8"?>
<p:tagLst xmlns:a="http://schemas.openxmlformats.org/drawingml/2006/main" xmlns:r="http://schemas.openxmlformats.org/officeDocument/2006/relationships" xmlns:p="http://schemas.openxmlformats.org/presentationml/2006/main">
  <p:tag name="SHAPE_LOCKS" val="1983"/>
</p:tagLst>
</file>

<file path=ppt/tags/tag520.xml><?xml version="1.0" encoding="utf-8"?>
<p:tagLst xmlns:a="http://schemas.openxmlformats.org/drawingml/2006/main" xmlns:r="http://schemas.openxmlformats.org/officeDocument/2006/relationships" xmlns:p="http://schemas.openxmlformats.org/presentationml/2006/main">
  <p:tag name="SHAPE_LOCKS" val="1983"/>
</p:tagLst>
</file>

<file path=ppt/tags/tag521.xml><?xml version="1.0" encoding="utf-8"?>
<p:tagLst xmlns:a="http://schemas.openxmlformats.org/drawingml/2006/main" xmlns:r="http://schemas.openxmlformats.org/officeDocument/2006/relationships" xmlns:p="http://schemas.openxmlformats.org/presentationml/2006/main">
  <p:tag name="SHAPE_LOCKS" val="1983"/>
</p:tagLst>
</file>

<file path=ppt/tags/tag522.xml><?xml version="1.0" encoding="utf-8"?>
<p:tagLst xmlns:a="http://schemas.openxmlformats.org/drawingml/2006/main" xmlns:r="http://schemas.openxmlformats.org/officeDocument/2006/relationships" xmlns:p="http://schemas.openxmlformats.org/presentationml/2006/main">
  <p:tag name="SHAPE_LOCKS" val="1983"/>
</p:tagLst>
</file>

<file path=ppt/tags/tag523.xml><?xml version="1.0" encoding="utf-8"?>
<p:tagLst xmlns:a="http://schemas.openxmlformats.org/drawingml/2006/main" xmlns:r="http://schemas.openxmlformats.org/officeDocument/2006/relationships" xmlns:p="http://schemas.openxmlformats.org/presentationml/2006/main">
  <p:tag name="SHAPE_LOCKS" val="1983"/>
</p:tagLst>
</file>

<file path=ppt/tags/tag524.xml><?xml version="1.0" encoding="utf-8"?>
<p:tagLst xmlns:a="http://schemas.openxmlformats.org/drawingml/2006/main" xmlns:r="http://schemas.openxmlformats.org/officeDocument/2006/relationships" xmlns:p="http://schemas.openxmlformats.org/presentationml/2006/main">
  <p:tag name="SHAPE_LOCKS" val="1983"/>
</p:tagLst>
</file>

<file path=ppt/tags/tag525.xml><?xml version="1.0" encoding="utf-8"?>
<p:tagLst xmlns:a="http://schemas.openxmlformats.org/drawingml/2006/main" xmlns:r="http://schemas.openxmlformats.org/officeDocument/2006/relationships" xmlns:p="http://schemas.openxmlformats.org/presentationml/2006/main">
  <p:tag name="SHAPE_LOCKS" val="1983"/>
</p:tagLst>
</file>

<file path=ppt/tags/tag526.xml><?xml version="1.0" encoding="utf-8"?>
<p:tagLst xmlns:a="http://schemas.openxmlformats.org/drawingml/2006/main" xmlns:r="http://schemas.openxmlformats.org/officeDocument/2006/relationships" xmlns:p="http://schemas.openxmlformats.org/presentationml/2006/main">
  <p:tag name="SHAPE_LOCKS" val="1983"/>
</p:tagLst>
</file>

<file path=ppt/tags/tag527.xml><?xml version="1.0" encoding="utf-8"?>
<p:tagLst xmlns:a="http://schemas.openxmlformats.org/drawingml/2006/main" xmlns:r="http://schemas.openxmlformats.org/officeDocument/2006/relationships" xmlns:p="http://schemas.openxmlformats.org/presentationml/2006/main">
  <p:tag name="SHAPE_LOCKS" val="1983"/>
</p:tagLst>
</file>

<file path=ppt/tags/tag528.xml><?xml version="1.0" encoding="utf-8"?>
<p:tagLst xmlns:a="http://schemas.openxmlformats.org/drawingml/2006/main" xmlns:r="http://schemas.openxmlformats.org/officeDocument/2006/relationships" xmlns:p="http://schemas.openxmlformats.org/presentationml/2006/main">
  <p:tag name="SHAPE_LOCKS" val="1983"/>
</p:tagLst>
</file>

<file path=ppt/tags/tag529.xml><?xml version="1.0" encoding="utf-8"?>
<p:tagLst xmlns:a="http://schemas.openxmlformats.org/drawingml/2006/main" xmlns:r="http://schemas.openxmlformats.org/officeDocument/2006/relationships" xmlns:p="http://schemas.openxmlformats.org/presentationml/2006/main">
  <p:tag name="SHAPE_LOCKS" val="1983"/>
</p:tagLst>
</file>

<file path=ppt/tags/tag53.xml><?xml version="1.0" encoding="utf-8"?>
<p:tagLst xmlns:a="http://schemas.openxmlformats.org/drawingml/2006/main" xmlns:r="http://schemas.openxmlformats.org/officeDocument/2006/relationships" xmlns:p="http://schemas.openxmlformats.org/presentationml/2006/main">
  <p:tag name="SHAPE_LOCKS" val="1983"/>
</p:tagLst>
</file>

<file path=ppt/tags/tag530.xml><?xml version="1.0" encoding="utf-8"?>
<p:tagLst xmlns:a="http://schemas.openxmlformats.org/drawingml/2006/main" xmlns:r="http://schemas.openxmlformats.org/officeDocument/2006/relationships" xmlns:p="http://schemas.openxmlformats.org/presentationml/2006/main">
  <p:tag name="SHAPE_LOCKS" val="1983"/>
</p:tagLst>
</file>

<file path=ppt/tags/tag531.xml><?xml version="1.0" encoding="utf-8"?>
<p:tagLst xmlns:a="http://schemas.openxmlformats.org/drawingml/2006/main" xmlns:r="http://schemas.openxmlformats.org/officeDocument/2006/relationships" xmlns:p="http://schemas.openxmlformats.org/presentationml/2006/main">
  <p:tag name="SHAPE_LOCKS" val="1983"/>
</p:tagLst>
</file>

<file path=ppt/tags/tag532.xml><?xml version="1.0" encoding="utf-8"?>
<p:tagLst xmlns:a="http://schemas.openxmlformats.org/drawingml/2006/main" xmlns:r="http://schemas.openxmlformats.org/officeDocument/2006/relationships" xmlns:p="http://schemas.openxmlformats.org/presentationml/2006/main">
  <p:tag name="SHAPE_LOCKS" val="1983"/>
</p:tagLst>
</file>

<file path=ppt/tags/tag533.xml><?xml version="1.0" encoding="utf-8"?>
<p:tagLst xmlns:a="http://schemas.openxmlformats.org/drawingml/2006/main" xmlns:r="http://schemas.openxmlformats.org/officeDocument/2006/relationships" xmlns:p="http://schemas.openxmlformats.org/presentationml/2006/main">
  <p:tag name="SHAPE_LOCKS" val="1983"/>
</p:tagLst>
</file>

<file path=ppt/tags/tag534.xml><?xml version="1.0" encoding="utf-8"?>
<p:tagLst xmlns:a="http://schemas.openxmlformats.org/drawingml/2006/main" xmlns:r="http://schemas.openxmlformats.org/officeDocument/2006/relationships" xmlns:p="http://schemas.openxmlformats.org/presentationml/2006/main">
  <p:tag name="SHAPE_LOCKS" val="1983"/>
</p:tagLst>
</file>

<file path=ppt/tags/tag535.xml><?xml version="1.0" encoding="utf-8"?>
<p:tagLst xmlns:a="http://schemas.openxmlformats.org/drawingml/2006/main" xmlns:r="http://schemas.openxmlformats.org/officeDocument/2006/relationships" xmlns:p="http://schemas.openxmlformats.org/presentationml/2006/main">
  <p:tag name="SHAPE_LOCKS" val="1983"/>
</p:tagLst>
</file>

<file path=ppt/tags/tag536.xml><?xml version="1.0" encoding="utf-8"?>
<p:tagLst xmlns:a="http://schemas.openxmlformats.org/drawingml/2006/main" xmlns:r="http://schemas.openxmlformats.org/officeDocument/2006/relationships" xmlns:p="http://schemas.openxmlformats.org/presentationml/2006/main">
  <p:tag name="SHAPE_LOCKS" val="1983"/>
</p:tagLst>
</file>

<file path=ppt/tags/tag537.xml><?xml version="1.0" encoding="utf-8"?>
<p:tagLst xmlns:a="http://schemas.openxmlformats.org/drawingml/2006/main" xmlns:r="http://schemas.openxmlformats.org/officeDocument/2006/relationships" xmlns:p="http://schemas.openxmlformats.org/presentationml/2006/main">
  <p:tag name="SHAPE_LOCKS" val="1983"/>
</p:tagLst>
</file>

<file path=ppt/tags/tag538.xml><?xml version="1.0" encoding="utf-8"?>
<p:tagLst xmlns:a="http://schemas.openxmlformats.org/drawingml/2006/main" xmlns:r="http://schemas.openxmlformats.org/officeDocument/2006/relationships" xmlns:p="http://schemas.openxmlformats.org/presentationml/2006/main">
  <p:tag name="SHAPE_LOCKS" val="1983"/>
</p:tagLst>
</file>

<file path=ppt/tags/tag539.xml><?xml version="1.0" encoding="utf-8"?>
<p:tagLst xmlns:a="http://schemas.openxmlformats.org/drawingml/2006/main" xmlns:r="http://schemas.openxmlformats.org/officeDocument/2006/relationships" xmlns:p="http://schemas.openxmlformats.org/presentationml/2006/main">
  <p:tag name="SHAPE_LOCKS" val="1983"/>
</p:tagLst>
</file>

<file path=ppt/tags/tag54.xml><?xml version="1.0" encoding="utf-8"?>
<p:tagLst xmlns:a="http://schemas.openxmlformats.org/drawingml/2006/main" xmlns:r="http://schemas.openxmlformats.org/officeDocument/2006/relationships" xmlns:p="http://schemas.openxmlformats.org/presentationml/2006/main">
  <p:tag name="SHAPE_LOCKS" val="1983"/>
</p:tagLst>
</file>

<file path=ppt/tags/tag540.xml><?xml version="1.0" encoding="utf-8"?>
<p:tagLst xmlns:a="http://schemas.openxmlformats.org/drawingml/2006/main" xmlns:r="http://schemas.openxmlformats.org/officeDocument/2006/relationships" xmlns:p="http://schemas.openxmlformats.org/presentationml/2006/main">
  <p:tag name="SHAPE_LOCKS" val="1983"/>
</p:tagLst>
</file>

<file path=ppt/tags/tag541.xml><?xml version="1.0" encoding="utf-8"?>
<p:tagLst xmlns:a="http://schemas.openxmlformats.org/drawingml/2006/main" xmlns:r="http://schemas.openxmlformats.org/officeDocument/2006/relationships" xmlns:p="http://schemas.openxmlformats.org/presentationml/2006/main">
  <p:tag name="SHAPE_LOCKS" val="1983"/>
</p:tagLst>
</file>

<file path=ppt/tags/tag542.xml><?xml version="1.0" encoding="utf-8"?>
<p:tagLst xmlns:a="http://schemas.openxmlformats.org/drawingml/2006/main" xmlns:r="http://schemas.openxmlformats.org/officeDocument/2006/relationships" xmlns:p="http://schemas.openxmlformats.org/presentationml/2006/main">
  <p:tag name="SHAPE_LOCKS" val="1983"/>
</p:tagLst>
</file>

<file path=ppt/tags/tag543.xml><?xml version="1.0" encoding="utf-8"?>
<p:tagLst xmlns:a="http://schemas.openxmlformats.org/drawingml/2006/main" xmlns:r="http://schemas.openxmlformats.org/officeDocument/2006/relationships" xmlns:p="http://schemas.openxmlformats.org/presentationml/2006/main">
  <p:tag name="SHAPE_LOCKS" val="1983"/>
</p:tagLst>
</file>

<file path=ppt/tags/tag544.xml><?xml version="1.0" encoding="utf-8"?>
<p:tagLst xmlns:a="http://schemas.openxmlformats.org/drawingml/2006/main" xmlns:r="http://schemas.openxmlformats.org/officeDocument/2006/relationships" xmlns:p="http://schemas.openxmlformats.org/presentationml/2006/main">
  <p:tag name="SHAPE_LOCKS" val="1983"/>
</p:tagLst>
</file>

<file path=ppt/tags/tag545.xml><?xml version="1.0" encoding="utf-8"?>
<p:tagLst xmlns:a="http://schemas.openxmlformats.org/drawingml/2006/main" xmlns:r="http://schemas.openxmlformats.org/officeDocument/2006/relationships" xmlns:p="http://schemas.openxmlformats.org/presentationml/2006/main">
  <p:tag name="SHAPE_LOCKS" val="1983"/>
</p:tagLst>
</file>

<file path=ppt/tags/tag546.xml><?xml version="1.0" encoding="utf-8"?>
<p:tagLst xmlns:a="http://schemas.openxmlformats.org/drawingml/2006/main" xmlns:r="http://schemas.openxmlformats.org/officeDocument/2006/relationships" xmlns:p="http://schemas.openxmlformats.org/presentationml/2006/main">
  <p:tag name="SHAPE_LOCKS" val="1983"/>
</p:tagLst>
</file>

<file path=ppt/tags/tag547.xml><?xml version="1.0" encoding="utf-8"?>
<p:tagLst xmlns:a="http://schemas.openxmlformats.org/drawingml/2006/main" xmlns:r="http://schemas.openxmlformats.org/officeDocument/2006/relationships" xmlns:p="http://schemas.openxmlformats.org/presentationml/2006/main">
  <p:tag name="SHAPE_LOCKS" val="1983"/>
</p:tagLst>
</file>

<file path=ppt/tags/tag548.xml><?xml version="1.0" encoding="utf-8"?>
<p:tagLst xmlns:a="http://schemas.openxmlformats.org/drawingml/2006/main" xmlns:r="http://schemas.openxmlformats.org/officeDocument/2006/relationships" xmlns:p="http://schemas.openxmlformats.org/presentationml/2006/main">
  <p:tag name="SHAPE_LOCKS" val="1983"/>
</p:tagLst>
</file>

<file path=ppt/tags/tag549.xml><?xml version="1.0" encoding="utf-8"?>
<p:tagLst xmlns:a="http://schemas.openxmlformats.org/drawingml/2006/main" xmlns:r="http://schemas.openxmlformats.org/officeDocument/2006/relationships" xmlns:p="http://schemas.openxmlformats.org/presentationml/2006/main">
  <p:tag name="SHAPE_LOCKS" val="1983"/>
</p:tagLst>
</file>

<file path=ppt/tags/tag55.xml><?xml version="1.0" encoding="utf-8"?>
<p:tagLst xmlns:a="http://schemas.openxmlformats.org/drawingml/2006/main" xmlns:r="http://schemas.openxmlformats.org/officeDocument/2006/relationships" xmlns:p="http://schemas.openxmlformats.org/presentationml/2006/main">
  <p:tag name="SHAPE_LOCKS" val="1983"/>
</p:tagLst>
</file>

<file path=ppt/tags/tag550.xml><?xml version="1.0" encoding="utf-8"?>
<p:tagLst xmlns:a="http://schemas.openxmlformats.org/drawingml/2006/main" xmlns:r="http://schemas.openxmlformats.org/officeDocument/2006/relationships" xmlns:p="http://schemas.openxmlformats.org/presentationml/2006/main">
  <p:tag name="SHAPE_LOCKS" val="1983"/>
</p:tagLst>
</file>

<file path=ppt/tags/tag551.xml><?xml version="1.0" encoding="utf-8"?>
<p:tagLst xmlns:a="http://schemas.openxmlformats.org/drawingml/2006/main" xmlns:r="http://schemas.openxmlformats.org/officeDocument/2006/relationships" xmlns:p="http://schemas.openxmlformats.org/presentationml/2006/main">
  <p:tag name="SHAPE_LOCKS" val="1983"/>
</p:tagLst>
</file>

<file path=ppt/tags/tag552.xml><?xml version="1.0" encoding="utf-8"?>
<p:tagLst xmlns:a="http://schemas.openxmlformats.org/drawingml/2006/main" xmlns:r="http://schemas.openxmlformats.org/officeDocument/2006/relationships" xmlns:p="http://schemas.openxmlformats.org/presentationml/2006/main">
  <p:tag name="SHAPE_LOCKS" val="1983"/>
</p:tagLst>
</file>

<file path=ppt/tags/tag553.xml><?xml version="1.0" encoding="utf-8"?>
<p:tagLst xmlns:a="http://schemas.openxmlformats.org/drawingml/2006/main" xmlns:r="http://schemas.openxmlformats.org/officeDocument/2006/relationships" xmlns:p="http://schemas.openxmlformats.org/presentationml/2006/main">
  <p:tag name="SHAPE_LOCKS" val="1983"/>
</p:tagLst>
</file>

<file path=ppt/tags/tag554.xml><?xml version="1.0" encoding="utf-8"?>
<p:tagLst xmlns:a="http://schemas.openxmlformats.org/drawingml/2006/main" xmlns:r="http://schemas.openxmlformats.org/officeDocument/2006/relationships" xmlns:p="http://schemas.openxmlformats.org/presentationml/2006/main">
  <p:tag name="SHAPE_LOCKS" val="1983"/>
</p:tagLst>
</file>

<file path=ppt/tags/tag555.xml><?xml version="1.0" encoding="utf-8"?>
<p:tagLst xmlns:a="http://schemas.openxmlformats.org/drawingml/2006/main" xmlns:r="http://schemas.openxmlformats.org/officeDocument/2006/relationships" xmlns:p="http://schemas.openxmlformats.org/presentationml/2006/main">
  <p:tag name="SHAPE_LOCKS" val="1983"/>
</p:tagLst>
</file>

<file path=ppt/tags/tag556.xml><?xml version="1.0" encoding="utf-8"?>
<p:tagLst xmlns:a="http://schemas.openxmlformats.org/drawingml/2006/main" xmlns:r="http://schemas.openxmlformats.org/officeDocument/2006/relationships" xmlns:p="http://schemas.openxmlformats.org/presentationml/2006/main">
  <p:tag name="SHAPE_LOCKS" val="1983"/>
</p:tagLst>
</file>

<file path=ppt/tags/tag557.xml><?xml version="1.0" encoding="utf-8"?>
<p:tagLst xmlns:a="http://schemas.openxmlformats.org/drawingml/2006/main" xmlns:r="http://schemas.openxmlformats.org/officeDocument/2006/relationships" xmlns:p="http://schemas.openxmlformats.org/presentationml/2006/main">
  <p:tag name="SHAPE_LOCKS" val="1983"/>
</p:tagLst>
</file>

<file path=ppt/tags/tag558.xml><?xml version="1.0" encoding="utf-8"?>
<p:tagLst xmlns:a="http://schemas.openxmlformats.org/drawingml/2006/main" xmlns:r="http://schemas.openxmlformats.org/officeDocument/2006/relationships" xmlns:p="http://schemas.openxmlformats.org/presentationml/2006/main">
  <p:tag name="SHAPE_LOCKS" val="1983"/>
</p:tagLst>
</file>

<file path=ppt/tags/tag559.xml><?xml version="1.0" encoding="utf-8"?>
<p:tagLst xmlns:a="http://schemas.openxmlformats.org/drawingml/2006/main" xmlns:r="http://schemas.openxmlformats.org/officeDocument/2006/relationships" xmlns:p="http://schemas.openxmlformats.org/presentationml/2006/main">
  <p:tag name="SHAPE_LOCKS" val="1983"/>
</p:tagLst>
</file>

<file path=ppt/tags/tag56.xml><?xml version="1.0" encoding="utf-8"?>
<p:tagLst xmlns:a="http://schemas.openxmlformats.org/drawingml/2006/main" xmlns:r="http://schemas.openxmlformats.org/officeDocument/2006/relationships" xmlns:p="http://schemas.openxmlformats.org/presentationml/2006/main">
  <p:tag name="SHAPE_LOCKS" val="1983"/>
</p:tagLst>
</file>

<file path=ppt/tags/tag560.xml><?xml version="1.0" encoding="utf-8"?>
<p:tagLst xmlns:a="http://schemas.openxmlformats.org/drawingml/2006/main" xmlns:r="http://schemas.openxmlformats.org/officeDocument/2006/relationships" xmlns:p="http://schemas.openxmlformats.org/presentationml/2006/main">
  <p:tag name="SHAPE_LOCKS" val="1983"/>
</p:tagLst>
</file>

<file path=ppt/tags/tag561.xml><?xml version="1.0" encoding="utf-8"?>
<p:tagLst xmlns:a="http://schemas.openxmlformats.org/drawingml/2006/main" xmlns:r="http://schemas.openxmlformats.org/officeDocument/2006/relationships" xmlns:p="http://schemas.openxmlformats.org/presentationml/2006/main">
  <p:tag name="SHAPE_LOCKS" val="1983"/>
</p:tagLst>
</file>

<file path=ppt/tags/tag562.xml><?xml version="1.0" encoding="utf-8"?>
<p:tagLst xmlns:a="http://schemas.openxmlformats.org/drawingml/2006/main" xmlns:r="http://schemas.openxmlformats.org/officeDocument/2006/relationships" xmlns:p="http://schemas.openxmlformats.org/presentationml/2006/main">
  <p:tag name="SHAPE_LOCKS" val="1983"/>
</p:tagLst>
</file>

<file path=ppt/tags/tag563.xml><?xml version="1.0" encoding="utf-8"?>
<p:tagLst xmlns:a="http://schemas.openxmlformats.org/drawingml/2006/main" xmlns:r="http://schemas.openxmlformats.org/officeDocument/2006/relationships" xmlns:p="http://schemas.openxmlformats.org/presentationml/2006/main">
  <p:tag name="SHAPE_LOCKS" val="1983"/>
</p:tagLst>
</file>

<file path=ppt/tags/tag564.xml><?xml version="1.0" encoding="utf-8"?>
<p:tagLst xmlns:a="http://schemas.openxmlformats.org/drawingml/2006/main" xmlns:r="http://schemas.openxmlformats.org/officeDocument/2006/relationships" xmlns:p="http://schemas.openxmlformats.org/presentationml/2006/main">
  <p:tag name="SHAPE_LOCKS" val="1983"/>
</p:tagLst>
</file>

<file path=ppt/tags/tag565.xml><?xml version="1.0" encoding="utf-8"?>
<p:tagLst xmlns:a="http://schemas.openxmlformats.org/drawingml/2006/main" xmlns:r="http://schemas.openxmlformats.org/officeDocument/2006/relationships" xmlns:p="http://schemas.openxmlformats.org/presentationml/2006/main">
  <p:tag name="SHAPE_LOCKS" val="1983"/>
</p:tagLst>
</file>

<file path=ppt/tags/tag566.xml><?xml version="1.0" encoding="utf-8"?>
<p:tagLst xmlns:a="http://schemas.openxmlformats.org/drawingml/2006/main" xmlns:r="http://schemas.openxmlformats.org/officeDocument/2006/relationships" xmlns:p="http://schemas.openxmlformats.org/presentationml/2006/main">
  <p:tag name="SHAPE_LOCKS" val="1983"/>
</p:tagLst>
</file>

<file path=ppt/tags/tag567.xml><?xml version="1.0" encoding="utf-8"?>
<p:tagLst xmlns:a="http://schemas.openxmlformats.org/drawingml/2006/main" xmlns:r="http://schemas.openxmlformats.org/officeDocument/2006/relationships" xmlns:p="http://schemas.openxmlformats.org/presentationml/2006/main">
  <p:tag name="SHAPE_LOCKS" val="1983"/>
</p:tagLst>
</file>

<file path=ppt/tags/tag568.xml><?xml version="1.0" encoding="utf-8"?>
<p:tagLst xmlns:a="http://schemas.openxmlformats.org/drawingml/2006/main" xmlns:r="http://schemas.openxmlformats.org/officeDocument/2006/relationships" xmlns:p="http://schemas.openxmlformats.org/presentationml/2006/main">
  <p:tag name="SHAPE_LOCKS" val="1983"/>
</p:tagLst>
</file>

<file path=ppt/tags/tag569.xml><?xml version="1.0" encoding="utf-8"?>
<p:tagLst xmlns:a="http://schemas.openxmlformats.org/drawingml/2006/main" xmlns:r="http://schemas.openxmlformats.org/officeDocument/2006/relationships" xmlns:p="http://schemas.openxmlformats.org/presentationml/2006/main">
  <p:tag name="SHAPE_LOCKS" val="1983"/>
</p:tagLst>
</file>

<file path=ppt/tags/tag57.xml><?xml version="1.0" encoding="utf-8"?>
<p:tagLst xmlns:a="http://schemas.openxmlformats.org/drawingml/2006/main" xmlns:r="http://schemas.openxmlformats.org/officeDocument/2006/relationships" xmlns:p="http://schemas.openxmlformats.org/presentationml/2006/main">
  <p:tag name="SHAPE_LOCKS" val="1983"/>
</p:tagLst>
</file>

<file path=ppt/tags/tag570.xml><?xml version="1.0" encoding="utf-8"?>
<p:tagLst xmlns:a="http://schemas.openxmlformats.org/drawingml/2006/main" xmlns:r="http://schemas.openxmlformats.org/officeDocument/2006/relationships" xmlns:p="http://schemas.openxmlformats.org/presentationml/2006/main">
  <p:tag name="SHAPE_LOCKS" val="1983"/>
</p:tagLst>
</file>

<file path=ppt/tags/tag571.xml><?xml version="1.0" encoding="utf-8"?>
<p:tagLst xmlns:a="http://schemas.openxmlformats.org/drawingml/2006/main" xmlns:r="http://schemas.openxmlformats.org/officeDocument/2006/relationships" xmlns:p="http://schemas.openxmlformats.org/presentationml/2006/main">
  <p:tag name="SHAPE_LOCKS" val="1983"/>
</p:tagLst>
</file>

<file path=ppt/tags/tag572.xml><?xml version="1.0" encoding="utf-8"?>
<p:tagLst xmlns:a="http://schemas.openxmlformats.org/drawingml/2006/main" xmlns:r="http://schemas.openxmlformats.org/officeDocument/2006/relationships" xmlns:p="http://schemas.openxmlformats.org/presentationml/2006/main">
  <p:tag name="SHAPE_LOCKS" val="1983"/>
</p:tagLst>
</file>

<file path=ppt/tags/tag573.xml><?xml version="1.0" encoding="utf-8"?>
<p:tagLst xmlns:a="http://schemas.openxmlformats.org/drawingml/2006/main" xmlns:r="http://schemas.openxmlformats.org/officeDocument/2006/relationships" xmlns:p="http://schemas.openxmlformats.org/presentationml/2006/main">
  <p:tag name="SHAPE_LOCKS" val="1983"/>
</p:tagLst>
</file>

<file path=ppt/tags/tag574.xml><?xml version="1.0" encoding="utf-8"?>
<p:tagLst xmlns:a="http://schemas.openxmlformats.org/drawingml/2006/main" xmlns:r="http://schemas.openxmlformats.org/officeDocument/2006/relationships" xmlns:p="http://schemas.openxmlformats.org/presentationml/2006/main">
  <p:tag name="SHAPE_LOCKS" val="1983"/>
</p:tagLst>
</file>

<file path=ppt/tags/tag58.xml><?xml version="1.0" encoding="utf-8"?>
<p:tagLst xmlns:a="http://schemas.openxmlformats.org/drawingml/2006/main" xmlns:r="http://schemas.openxmlformats.org/officeDocument/2006/relationships" xmlns:p="http://schemas.openxmlformats.org/presentationml/2006/main">
  <p:tag name="SHAPE_LOCKS" val="1983"/>
</p:tagLst>
</file>

<file path=ppt/tags/tag59.xml><?xml version="1.0" encoding="utf-8"?>
<p:tagLst xmlns:a="http://schemas.openxmlformats.org/drawingml/2006/main" xmlns:r="http://schemas.openxmlformats.org/officeDocument/2006/relationships" xmlns:p="http://schemas.openxmlformats.org/presentationml/2006/main">
  <p:tag name="SHAPE_LOCKS" val="1983"/>
</p:tagLst>
</file>

<file path=ppt/tags/tag6.xml><?xml version="1.0" encoding="utf-8"?>
<p:tagLst xmlns:a="http://schemas.openxmlformats.org/drawingml/2006/main" xmlns:r="http://schemas.openxmlformats.org/officeDocument/2006/relationships" xmlns:p="http://schemas.openxmlformats.org/presentationml/2006/main">
  <p:tag name="SHAPE_LOCKS" val="1983"/>
</p:tagLst>
</file>

<file path=ppt/tags/tag60.xml><?xml version="1.0" encoding="utf-8"?>
<p:tagLst xmlns:a="http://schemas.openxmlformats.org/drawingml/2006/main" xmlns:r="http://schemas.openxmlformats.org/officeDocument/2006/relationships" xmlns:p="http://schemas.openxmlformats.org/presentationml/2006/main">
  <p:tag name="SHAPE_LOCKS" val="1983"/>
</p:tagLst>
</file>

<file path=ppt/tags/tag61.xml><?xml version="1.0" encoding="utf-8"?>
<p:tagLst xmlns:a="http://schemas.openxmlformats.org/drawingml/2006/main" xmlns:r="http://schemas.openxmlformats.org/officeDocument/2006/relationships" xmlns:p="http://schemas.openxmlformats.org/presentationml/2006/main">
  <p:tag name="SHAPE_LOCKS" val="1983"/>
</p:tagLst>
</file>

<file path=ppt/tags/tag62.xml><?xml version="1.0" encoding="utf-8"?>
<p:tagLst xmlns:a="http://schemas.openxmlformats.org/drawingml/2006/main" xmlns:r="http://schemas.openxmlformats.org/officeDocument/2006/relationships" xmlns:p="http://schemas.openxmlformats.org/presentationml/2006/main">
  <p:tag name="SHAPE_LOCKS" val="1983"/>
</p:tagLst>
</file>

<file path=ppt/tags/tag63.xml><?xml version="1.0" encoding="utf-8"?>
<p:tagLst xmlns:a="http://schemas.openxmlformats.org/drawingml/2006/main" xmlns:r="http://schemas.openxmlformats.org/officeDocument/2006/relationships" xmlns:p="http://schemas.openxmlformats.org/presentationml/2006/main">
  <p:tag name="SHAPE_LOCKS" val="1983"/>
</p:tagLst>
</file>

<file path=ppt/tags/tag64.xml><?xml version="1.0" encoding="utf-8"?>
<p:tagLst xmlns:a="http://schemas.openxmlformats.org/drawingml/2006/main" xmlns:r="http://schemas.openxmlformats.org/officeDocument/2006/relationships" xmlns:p="http://schemas.openxmlformats.org/presentationml/2006/main">
  <p:tag name="SHAPE_LOCKS" val="1983"/>
</p:tagLst>
</file>

<file path=ppt/tags/tag65.xml><?xml version="1.0" encoding="utf-8"?>
<p:tagLst xmlns:a="http://schemas.openxmlformats.org/drawingml/2006/main" xmlns:r="http://schemas.openxmlformats.org/officeDocument/2006/relationships" xmlns:p="http://schemas.openxmlformats.org/presentationml/2006/main">
  <p:tag name="SHAPE_LOCKS" val="1983"/>
</p:tagLst>
</file>

<file path=ppt/tags/tag66.xml><?xml version="1.0" encoding="utf-8"?>
<p:tagLst xmlns:a="http://schemas.openxmlformats.org/drawingml/2006/main" xmlns:r="http://schemas.openxmlformats.org/officeDocument/2006/relationships" xmlns:p="http://schemas.openxmlformats.org/presentationml/2006/main">
  <p:tag name="SHAPE_LOCKS" val="1983"/>
</p:tagLst>
</file>

<file path=ppt/tags/tag67.xml><?xml version="1.0" encoding="utf-8"?>
<p:tagLst xmlns:a="http://schemas.openxmlformats.org/drawingml/2006/main" xmlns:r="http://schemas.openxmlformats.org/officeDocument/2006/relationships" xmlns:p="http://schemas.openxmlformats.org/presentationml/2006/main">
  <p:tag name="SHAPE_LOCKS" val="1983"/>
</p:tagLst>
</file>

<file path=ppt/tags/tag68.xml><?xml version="1.0" encoding="utf-8"?>
<p:tagLst xmlns:a="http://schemas.openxmlformats.org/drawingml/2006/main" xmlns:r="http://schemas.openxmlformats.org/officeDocument/2006/relationships" xmlns:p="http://schemas.openxmlformats.org/presentationml/2006/main">
  <p:tag name="SHAPE_LOCKS" val="1983"/>
</p:tagLst>
</file>

<file path=ppt/tags/tag69.xml><?xml version="1.0" encoding="utf-8"?>
<p:tagLst xmlns:a="http://schemas.openxmlformats.org/drawingml/2006/main" xmlns:r="http://schemas.openxmlformats.org/officeDocument/2006/relationships" xmlns:p="http://schemas.openxmlformats.org/presentationml/2006/main">
  <p:tag name="SHAPE_LOCKS" val="1983"/>
</p:tagLst>
</file>

<file path=ppt/tags/tag7.xml><?xml version="1.0" encoding="utf-8"?>
<p:tagLst xmlns:a="http://schemas.openxmlformats.org/drawingml/2006/main" xmlns:r="http://schemas.openxmlformats.org/officeDocument/2006/relationships" xmlns:p="http://schemas.openxmlformats.org/presentationml/2006/main">
  <p:tag name="SHAPE_LOCKS" val="1983"/>
</p:tagLst>
</file>

<file path=ppt/tags/tag70.xml><?xml version="1.0" encoding="utf-8"?>
<p:tagLst xmlns:a="http://schemas.openxmlformats.org/drawingml/2006/main" xmlns:r="http://schemas.openxmlformats.org/officeDocument/2006/relationships" xmlns:p="http://schemas.openxmlformats.org/presentationml/2006/main">
  <p:tag name="SHAPE_LOCKS" val="1983"/>
</p:tagLst>
</file>

<file path=ppt/tags/tag71.xml><?xml version="1.0" encoding="utf-8"?>
<p:tagLst xmlns:a="http://schemas.openxmlformats.org/drawingml/2006/main" xmlns:r="http://schemas.openxmlformats.org/officeDocument/2006/relationships" xmlns:p="http://schemas.openxmlformats.org/presentationml/2006/main">
  <p:tag name="SHAPE_LOCKS" val="1983"/>
</p:tagLst>
</file>

<file path=ppt/tags/tag72.xml><?xml version="1.0" encoding="utf-8"?>
<p:tagLst xmlns:a="http://schemas.openxmlformats.org/drawingml/2006/main" xmlns:r="http://schemas.openxmlformats.org/officeDocument/2006/relationships" xmlns:p="http://schemas.openxmlformats.org/presentationml/2006/main">
  <p:tag name="SHAPE_LOCKS" val="1983"/>
</p:tagLst>
</file>

<file path=ppt/tags/tag73.xml><?xml version="1.0" encoding="utf-8"?>
<p:tagLst xmlns:a="http://schemas.openxmlformats.org/drawingml/2006/main" xmlns:r="http://schemas.openxmlformats.org/officeDocument/2006/relationships" xmlns:p="http://schemas.openxmlformats.org/presentationml/2006/main">
  <p:tag name="SHAPE_LOCKS" val="1983"/>
</p:tagLst>
</file>

<file path=ppt/tags/tag74.xml><?xml version="1.0" encoding="utf-8"?>
<p:tagLst xmlns:a="http://schemas.openxmlformats.org/drawingml/2006/main" xmlns:r="http://schemas.openxmlformats.org/officeDocument/2006/relationships" xmlns:p="http://schemas.openxmlformats.org/presentationml/2006/main">
  <p:tag name="SHAPE_LOCKS" val="1983"/>
</p:tagLst>
</file>

<file path=ppt/tags/tag75.xml><?xml version="1.0" encoding="utf-8"?>
<p:tagLst xmlns:a="http://schemas.openxmlformats.org/drawingml/2006/main" xmlns:r="http://schemas.openxmlformats.org/officeDocument/2006/relationships" xmlns:p="http://schemas.openxmlformats.org/presentationml/2006/main">
  <p:tag name="SHAPE_LOCKS" val="1983"/>
</p:tagLst>
</file>

<file path=ppt/tags/tag76.xml><?xml version="1.0" encoding="utf-8"?>
<p:tagLst xmlns:a="http://schemas.openxmlformats.org/drawingml/2006/main" xmlns:r="http://schemas.openxmlformats.org/officeDocument/2006/relationships" xmlns:p="http://schemas.openxmlformats.org/presentationml/2006/main">
  <p:tag name="SHAPE_LOCKS" val="1983"/>
</p:tagLst>
</file>

<file path=ppt/tags/tag77.xml><?xml version="1.0" encoding="utf-8"?>
<p:tagLst xmlns:a="http://schemas.openxmlformats.org/drawingml/2006/main" xmlns:r="http://schemas.openxmlformats.org/officeDocument/2006/relationships" xmlns:p="http://schemas.openxmlformats.org/presentationml/2006/main">
  <p:tag name="SHAPE_LOCKS" val="1983"/>
</p:tagLst>
</file>

<file path=ppt/tags/tag78.xml><?xml version="1.0" encoding="utf-8"?>
<p:tagLst xmlns:a="http://schemas.openxmlformats.org/drawingml/2006/main" xmlns:r="http://schemas.openxmlformats.org/officeDocument/2006/relationships" xmlns:p="http://schemas.openxmlformats.org/presentationml/2006/main">
  <p:tag name="SHAPE_LOCKS" val="1983"/>
</p:tagLst>
</file>

<file path=ppt/tags/tag79.xml><?xml version="1.0" encoding="utf-8"?>
<p:tagLst xmlns:a="http://schemas.openxmlformats.org/drawingml/2006/main" xmlns:r="http://schemas.openxmlformats.org/officeDocument/2006/relationships" xmlns:p="http://schemas.openxmlformats.org/presentationml/2006/main">
  <p:tag name="SHAPE_LOCKS" val="1983"/>
</p:tagLst>
</file>

<file path=ppt/tags/tag8.xml><?xml version="1.0" encoding="utf-8"?>
<p:tagLst xmlns:a="http://schemas.openxmlformats.org/drawingml/2006/main" xmlns:r="http://schemas.openxmlformats.org/officeDocument/2006/relationships" xmlns:p="http://schemas.openxmlformats.org/presentationml/2006/main">
  <p:tag name="SHAPE_LOCKS" val="1983"/>
</p:tagLst>
</file>

<file path=ppt/tags/tag80.xml><?xml version="1.0" encoding="utf-8"?>
<p:tagLst xmlns:a="http://schemas.openxmlformats.org/drawingml/2006/main" xmlns:r="http://schemas.openxmlformats.org/officeDocument/2006/relationships" xmlns:p="http://schemas.openxmlformats.org/presentationml/2006/main">
  <p:tag name="SHAPE_LOCKS" val="1983"/>
</p:tagLst>
</file>

<file path=ppt/tags/tag81.xml><?xml version="1.0" encoding="utf-8"?>
<p:tagLst xmlns:a="http://schemas.openxmlformats.org/drawingml/2006/main" xmlns:r="http://schemas.openxmlformats.org/officeDocument/2006/relationships" xmlns:p="http://schemas.openxmlformats.org/presentationml/2006/main">
  <p:tag name="SHAPE_LOCKS" val="1983"/>
</p:tagLst>
</file>

<file path=ppt/tags/tag82.xml><?xml version="1.0" encoding="utf-8"?>
<p:tagLst xmlns:a="http://schemas.openxmlformats.org/drawingml/2006/main" xmlns:r="http://schemas.openxmlformats.org/officeDocument/2006/relationships" xmlns:p="http://schemas.openxmlformats.org/presentationml/2006/main">
  <p:tag name="SHAPE_LOCKS" val="1983"/>
</p:tagLst>
</file>

<file path=ppt/tags/tag83.xml><?xml version="1.0" encoding="utf-8"?>
<p:tagLst xmlns:a="http://schemas.openxmlformats.org/drawingml/2006/main" xmlns:r="http://schemas.openxmlformats.org/officeDocument/2006/relationships" xmlns:p="http://schemas.openxmlformats.org/presentationml/2006/main">
  <p:tag name="SHAPE_LOCKS" val="1983"/>
</p:tagLst>
</file>

<file path=ppt/tags/tag84.xml><?xml version="1.0" encoding="utf-8"?>
<p:tagLst xmlns:a="http://schemas.openxmlformats.org/drawingml/2006/main" xmlns:r="http://schemas.openxmlformats.org/officeDocument/2006/relationships" xmlns:p="http://schemas.openxmlformats.org/presentationml/2006/main">
  <p:tag name="SHAPE_LOCKS" val="1983"/>
</p:tagLst>
</file>

<file path=ppt/tags/tag85.xml><?xml version="1.0" encoding="utf-8"?>
<p:tagLst xmlns:a="http://schemas.openxmlformats.org/drawingml/2006/main" xmlns:r="http://schemas.openxmlformats.org/officeDocument/2006/relationships" xmlns:p="http://schemas.openxmlformats.org/presentationml/2006/main">
  <p:tag name="SHAPE_LOCKS" val="1983"/>
</p:tagLst>
</file>

<file path=ppt/tags/tag86.xml><?xml version="1.0" encoding="utf-8"?>
<p:tagLst xmlns:a="http://schemas.openxmlformats.org/drawingml/2006/main" xmlns:r="http://schemas.openxmlformats.org/officeDocument/2006/relationships" xmlns:p="http://schemas.openxmlformats.org/presentationml/2006/main">
  <p:tag name="SHAPE_LOCKS" val="1983"/>
</p:tagLst>
</file>

<file path=ppt/tags/tag87.xml><?xml version="1.0" encoding="utf-8"?>
<p:tagLst xmlns:a="http://schemas.openxmlformats.org/drawingml/2006/main" xmlns:r="http://schemas.openxmlformats.org/officeDocument/2006/relationships" xmlns:p="http://schemas.openxmlformats.org/presentationml/2006/main">
  <p:tag name="SHAPE_LOCKS" val="1983"/>
</p:tagLst>
</file>

<file path=ppt/tags/tag88.xml><?xml version="1.0" encoding="utf-8"?>
<p:tagLst xmlns:a="http://schemas.openxmlformats.org/drawingml/2006/main" xmlns:r="http://schemas.openxmlformats.org/officeDocument/2006/relationships" xmlns:p="http://schemas.openxmlformats.org/presentationml/2006/main">
  <p:tag name="SHAPE_LOCKS" val="1983"/>
</p:tagLst>
</file>

<file path=ppt/tags/tag89.xml><?xml version="1.0" encoding="utf-8"?>
<p:tagLst xmlns:a="http://schemas.openxmlformats.org/drawingml/2006/main" xmlns:r="http://schemas.openxmlformats.org/officeDocument/2006/relationships" xmlns:p="http://schemas.openxmlformats.org/presentationml/2006/main">
  <p:tag name="SHAPE_LOCKS" val="1983"/>
</p:tagLst>
</file>

<file path=ppt/tags/tag9.xml><?xml version="1.0" encoding="utf-8"?>
<p:tagLst xmlns:a="http://schemas.openxmlformats.org/drawingml/2006/main" xmlns:r="http://schemas.openxmlformats.org/officeDocument/2006/relationships" xmlns:p="http://schemas.openxmlformats.org/presentationml/2006/main">
  <p:tag name="SHAPE_LOCKS" val="1983"/>
</p:tagLst>
</file>

<file path=ppt/tags/tag90.xml><?xml version="1.0" encoding="utf-8"?>
<p:tagLst xmlns:a="http://schemas.openxmlformats.org/drawingml/2006/main" xmlns:r="http://schemas.openxmlformats.org/officeDocument/2006/relationships" xmlns:p="http://schemas.openxmlformats.org/presentationml/2006/main">
  <p:tag name="SHAPE_LOCKS" val="1983"/>
</p:tagLst>
</file>

<file path=ppt/tags/tag91.xml><?xml version="1.0" encoding="utf-8"?>
<p:tagLst xmlns:a="http://schemas.openxmlformats.org/drawingml/2006/main" xmlns:r="http://schemas.openxmlformats.org/officeDocument/2006/relationships" xmlns:p="http://schemas.openxmlformats.org/presentationml/2006/main">
  <p:tag name="SHAPE_LOCKS" val="1983"/>
</p:tagLst>
</file>

<file path=ppt/tags/tag92.xml><?xml version="1.0" encoding="utf-8"?>
<p:tagLst xmlns:a="http://schemas.openxmlformats.org/drawingml/2006/main" xmlns:r="http://schemas.openxmlformats.org/officeDocument/2006/relationships" xmlns:p="http://schemas.openxmlformats.org/presentationml/2006/main">
  <p:tag name="SHAPE_LOCKS" val="1983"/>
</p:tagLst>
</file>

<file path=ppt/tags/tag93.xml><?xml version="1.0" encoding="utf-8"?>
<p:tagLst xmlns:a="http://schemas.openxmlformats.org/drawingml/2006/main" xmlns:r="http://schemas.openxmlformats.org/officeDocument/2006/relationships" xmlns:p="http://schemas.openxmlformats.org/presentationml/2006/main">
  <p:tag name="SHAPE_LOCKS" val="1983"/>
</p:tagLst>
</file>

<file path=ppt/tags/tag94.xml><?xml version="1.0" encoding="utf-8"?>
<p:tagLst xmlns:a="http://schemas.openxmlformats.org/drawingml/2006/main" xmlns:r="http://schemas.openxmlformats.org/officeDocument/2006/relationships" xmlns:p="http://schemas.openxmlformats.org/presentationml/2006/main">
  <p:tag name="SHAPE_LOCKS" val="1983"/>
</p:tagLst>
</file>

<file path=ppt/tags/tag95.xml><?xml version="1.0" encoding="utf-8"?>
<p:tagLst xmlns:a="http://schemas.openxmlformats.org/drawingml/2006/main" xmlns:r="http://schemas.openxmlformats.org/officeDocument/2006/relationships" xmlns:p="http://schemas.openxmlformats.org/presentationml/2006/main">
  <p:tag name="SHAPE_LOCKS" val="1983"/>
</p:tagLst>
</file>

<file path=ppt/tags/tag96.xml><?xml version="1.0" encoding="utf-8"?>
<p:tagLst xmlns:a="http://schemas.openxmlformats.org/drawingml/2006/main" xmlns:r="http://schemas.openxmlformats.org/officeDocument/2006/relationships" xmlns:p="http://schemas.openxmlformats.org/presentationml/2006/main">
  <p:tag name="SHAPE_LOCKS" val="1983"/>
</p:tagLst>
</file>

<file path=ppt/tags/tag97.xml><?xml version="1.0" encoding="utf-8"?>
<p:tagLst xmlns:a="http://schemas.openxmlformats.org/drawingml/2006/main" xmlns:r="http://schemas.openxmlformats.org/officeDocument/2006/relationships" xmlns:p="http://schemas.openxmlformats.org/presentationml/2006/main">
  <p:tag name="SHAPE_LOCKS" val="1983"/>
</p:tagLst>
</file>

<file path=ppt/tags/tag98.xml><?xml version="1.0" encoding="utf-8"?>
<p:tagLst xmlns:a="http://schemas.openxmlformats.org/drawingml/2006/main" xmlns:r="http://schemas.openxmlformats.org/officeDocument/2006/relationships" xmlns:p="http://schemas.openxmlformats.org/presentationml/2006/main">
  <p:tag name="SHAPE_LOCKS" val="1983"/>
</p:tagLst>
</file>

<file path=ppt/tags/tag99.xml><?xml version="1.0" encoding="utf-8"?>
<p:tagLst xmlns:a="http://schemas.openxmlformats.org/drawingml/2006/main" xmlns:r="http://schemas.openxmlformats.org/officeDocument/2006/relationships" xmlns:p="http://schemas.openxmlformats.org/presentationml/2006/main">
  <p:tag name="SHAPE_LOCKS" val="19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PHO">
      <a:dk1>
        <a:sysClr val="windowText" lastClr="000000"/>
      </a:dk1>
      <a:lt1>
        <a:sysClr val="window" lastClr="FFFFFF"/>
      </a:lt1>
      <a:dk2>
        <a:srgbClr val="ACB6AB"/>
      </a:dk2>
      <a:lt2>
        <a:srgbClr val="C3D4DE"/>
      </a:lt2>
      <a:accent1>
        <a:srgbClr val="6EB43F"/>
      </a:accent1>
      <a:accent2>
        <a:srgbClr val="00BCE4"/>
      </a:accent2>
      <a:accent3>
        <a:srgbClr val="80A3B7"/>
      </a:accent3>
      <a:accent4>
        <a:srgbClr val="5A9A98"/>
      </a:accent4>
      <a:accent5>
        <a:srgbClr val="7B2B83"/>
      </a:accent5>
      <a:accent6>
        <a:srgbClr val="E8A713"/>
      </a:accent6>
      <a:hlink>
        <a:srgbClr val="6EB43F"/>
      </a:hlink>
      <a:folHlink>
        <a:srgbClr val="ACC4D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6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DB2E26B20E11F49A0B8886A18B811C9" ma:contentTypeVersion="1" ma:contentTypeDescription="Create a new document." ma:contentTypeScope="" ma:versionID="a289a542a77a469ab52d0b2ade5fda7f">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E75C37-C883-42C8-A704-81B646098E78}">
  <ds:schemaRefs>
    <ds:schemaRef ds:uri="http://purl.org/dc/dcmitype/"/>
    <ds:schemaRef ds:uri="http://schemas.microsoft.com/office/infopath/2007/PartnerControl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www.w3.org/XML/1998/namespace"/>
  </ds:schemaRefs>
</ds:datastoreItem>
</file>

<file path=customXml/itemProps2.xml><?xml version="1.0" encoding="utf-8"?>
<ds:datastoreItem xmlns:ds="http://schemas.openxmlformats.org/officeDocument/2006/customXml" ds:itemID="{2A811727-042E-45FD-AE98-E84A9F8883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6E67EC9-920D-4B43-B1B8-40462D7AFC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11572</TotalTime>
  <Words>7185</Words>
  <Application>Microsoft Office PowerPoint</Application>
  <PresentationFormat>On-screen Show (4:3)</PresentationFormat>
  <Paragraphs>965</Paragraphs>
  <Slides>57</Slides>
  <Notes>56</Notes>
  <HiddenSlides>0</HiddenSlides>
  <MMClips>10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57</vt:i4>
      </vt:variant>
    </vt:vector>
  </HeadingPairs>
  <TitlesOfParts>
    <vt:vector size="64" baseType="lpstr">
      <vt:lpstr>Arial</vt:lpstr>
      <vt:lpstr>Calibri</vt:lpstr>
      <vt:lpstr>Calibri,Bold</vt:lpstr>
      <vt:lpstr>Times New Roman</vt:lpstr>
      <vt:lpstr>Wingdings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Two</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HCP PowerPoint Presentation</dc:title>
  <dc:creator>Hotel Unit</dc:creator>
  <cp:lastModifiedBy>Janica Adams</cp:lastModifiedBy>
  <cp:revision>214</cp:revision>
  <dcterms:created xsi:type="dcterms:W3CDTF">2013-06-05T17:12:57Z</dcterms:created>
  <dcterms:modified xsi:type="dcterms:W3CDTF">2019-03-05T18:07:29Z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0x010100EDB2E26B20E11F49A0B8886A18B811C9</vt:lpwstr>
  </property>
  <property fmtid="{D5CDD505-2E9C-101B-9397-08002B2CF9AE}" pid="3" name="IPCRSubject">
    <vt:lpwstr/>
  </property>
  <property fmtid="{D5CDD505-2E9C-101B-9397-08002B2CF9AE}" pid="4" name="_docset_NoMedatataSyncRequired">
    <vt:lpwstr>False</vt:lpwstr>
  </property>
  <property fmtid="{D5CDD505-2E9C-101B-9397-08002B2CF9AE}" pid="5" name="IPCRModuleMaterials">
    <vt:lpwstr/>
  </property>
</Properties>
</file>