
<file path=[Content_Types].xml><?xml version="1.0" encoding="utf-8"?>
<Types xmlns="http://schemas.openxmlformats.org/package/2006/content-types">
  <Default Extension="bin" ContentType="application/vnd.openxmlformats-officedocument.spreadsheetml.printerSettings"/>
  <Default Extension="rels" ContentType="application/vnd.openxmlformats-package.relationships+xml"/>
  <Default Extension="xml" ContentType="application/xml"/>
  <Override PartName="/xl/workbook.xml" ContentType="application/vnd.openxmlformats-officedocument.spreadsheetml.sheet.main+xml"/>
  <Override PartName="/xl/worksheets/sheet1.xml" ContentType="application/vnd.openxmlformats-officedocument.spreadsheetml.worksheet+xml"/>
  <Override PartName="/xl/worksheets/sheet2.xml" ContentType="application/vnd.openxmlformats-officedocument.spreadsheetml.worksheet+xml"/>
  <Override PartName="/xl/worksheets/sheet3.xml" ContentType="application/vnd.openxmlformats-officedocument.spreadsheetml.worksheet+xml"/>
  <Override PartName="/xl/worksheets/sheet4.xml" ContentType="application/vnd.openxmlformats-officedocument.spreadsheetml.worksheet+xml"/>
  <Override PartName="/xl/theme/theme1.xml" ContentType="application/vnd.openxmlformats-officedocument.theme+xml"/>
  <Override PartName="/xl/styles.xml" ContentType="application/vnd.openxmlformats-officedocument.spreadsheetml.styles+xml"/>
  <Override PartName="/xl/sharedStrings.xml" ContentType="application/vnd.openxmlformats-officedocument.spreadsheetml.sharedString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xl/workbook.xml"/><Relationship Id="rId4" Type="http://schemas.openxmlformats.org/officeDocument/2006/relationships/custom-properties" Target="docProps/custom.xml"/></Relationships>
</file>

<file path=xl/workbook.xml><?xml version="1.0" encoding="utf-8"?>
<workbook xmlns="http://schemas.openxmlformats.org/spreadsheetml/2006/main" xmlns:r="http://schemas.openxmlformats.org/officeDocument/2006/relationships" xmlns:mc="http://schemas.openxmlformats.org/markup-compatibility/2006" xmlns:x15="http://schemas.microsoft.com/office/spreadsheetml/2010/11/main" mc:Ignorable="x15">
  <fileVersion appName="xl" lastEdited="6" lowestEdited="6" rupBuild="14420"/>
  <workbookPr defaultThemeVersion="124226"/>
  <mc:AlternateContent xmlns:mc="http://schemas.openxmlformats.org/markup-compatibility/2006">
    <mc:Choice Requires="x15">
      <x15ac:absPath xmlns:x15ac="http://schemas.microsoft.com/office/spreadsheetml/2010/11/ac" url="H:\"/>
    </mc:Choice>
  </mc:AlternateContent>
  <bookViews>
    <workbookView xWindow="0" yWindow="0" windowWidth="25200" windowHeight="11985" tabRatio="811"/>
  </bookViews>
  <sheets>
    <sheet name="Introduction" sheetId="12" r:id="rId1"/>
    <sheet name="2MPQ_DataDictionary_Final" sheetId="14" r:id="rId2"/>
    <sheet name="6MPQ_DataDictionary_Final" sheetId="15" r:id="rId3"/>
    <sheet name="12m+PQ_DataDictionary_Final" sheetId="16" r:id="rId4"/>
  </sheets>
  <definedNames>
    <definedName name="_xlnm._FilterDatabase" localSheetId="3" hidden="1">'12m+PQ_DataDictionary_Final'!$A$1:$H$116</definedName>
    <definedName name="_xlnm._FilterDatabase" localSheetId="1" hidden="1">'2MPQ_DataDictionary_Final'!$A$1:$H$555</definedName>
    <definedName name="_xlnm._FilterDatabase" localSheetId="2" hidden="1">'6MPQ_DataDictionary_Final'!$A$1:$H$528</definedName>
    <definedName name="_xlnm.Print_Area" localSheetId="3">'12m+PQ_DataDictionary_Final'!$A$1:$G$116</definedName>
    <definedName name="_xlnm.Print_Area" localSheetId="1">'2MPQ_DataDictionary_Final'!$A$1:$G$555</definedName>
    <definedName name="_xlnm.Print_Area" localSheetId="2">'6MPQ_DataDictionary_Final'!$A$1:$G$528</definedName>
    <definedName name="_xlnm.Print_Area" localSheetId="0">Introduction!$B$2:$O$30</definedName>
    <definedName name="_xlnm.Print_Titles" localSheetId="3">'12m+PQ_DataDictionary_Final'!$1:$1</definedName>
    <definedName name="_xlnm.Print_Titles" localSheetId="1">'2MPQ_DataDictionary_Final'!$1:$1</definedName>
    <definedName name="_xlnm.Print_Titles" localSheetId="2">'6MPQ_DataDictionary_Final'!$1:$1</definedName>
  </definedNames>
  <calcPr calcId="145621"/>
</workbook>
</file>

<file path=xl/sharedStrings.xml><?xml version="1.0" encoding="utf-8"?>
<sst xmlns="http://schemas.openxmlformats.org/spreadsheetml/2006/main" count="2513" uniqueCount="734">
  <si>
    <t>Yes</t>
  </si>
  <si>
    <t>No</t>
  </si>
  <si>
    <t>Breastmilk</t>
  </si>
  <si>
    <t>Formula</t>
  </si>
  <si>
    <t>Don't know/Can't recall</t>
  </si>
  <si>
    <t>Other</t>
  </si>
  <si>
    <t>Combination of breastmilk and formula</t>
  </si>
  <si>
    <t>Determining eligibility</t>
  </si>
  <si>
    <t>Is your baby currently living with you?</t>
  </si>
  <si>
    <t>Are you currently living in ______ Region?</t>
  </si>
  <si>
    <t>In the past week, what have you fed your baby? By this, we mean what milk?</t>
  </si>
  <si>
    <t>Since birth, including any time spent in hospital, has your baby ever been given any formula?</t>
  </si>
  <si>
    <t>Since birth, have you attempted to breastfeed or provide breastmilk to your baby, even if only once?</t>
  </si>
  <si>
    <t>Was your baby given formula in hospital?</t>
  </si>
  <si>
    <t>Did you use any programs or services to help you with feeding your baby?</t>
  </si>
  <si>
    <t>Q11_1</t>
  </si>
  <si>
    <t>Q11_2</t>
  </si>
  <si>
    <t>Q11_3</t>
  </si>
  <si>
    <t>In the past week, have you provided breastmilk to your baby?</t>
  </si>
  <si>
    <t>Other reasons</t>
  </si>
  <si>
    <t>How old was your baby in months when they were first given formula?</t>
  </si>
  <si>
    <t>Is returning to work or school a factor in how long you plan to breastfeed or give breastmilk?</t>
  </si>
  <si>
    <t>How old will your child be in months when you plan to stop breastfeeding or giving breastmilk?</t>
  </si>
  <si>
    <t>Until baby weans</t>
  </si>
  <si>
    <t>2 years or more</t>
  </si>
  <si>
    <t>Have you had any difficulties or concerns with feeding your baby?</t>
  </si>
  <si>
    <t>Respondents who reported experiencing difficulties or concerns with feeding their baby (Q20=1).</t>
  </si>
  <si>
    <t>YYYY/MM/DD</t>
  </si>
  <si>
    <t>Is this your first baby? (or babies in the event of multiples)</t>
  </si>
  <si>
    <t>What is your marital status?</t>
  </si>
  <si>
    <t>Married/common-law</t>
  </si>
  <si>
    <t>Divorced/separated</t>
  </si>
  <si>
    <t>Single</t>
  </si>
  <si>
    <t>Widowed</t>
  </si>
  <si>
    <t>What is your highest level of education?</t>
  </si>
  <si>
    <t>High school or equivalent</t>
  </si>
  <si>
    <t>Some post-secondary</t>
  </si>
  <si>
    <t>College/university</t>
  </si>
  <si>
    <t>What was your total family income before taxes last year?</t>
  </si>
  <si>
    <t>Less than $30,000</t>
  </si>
  <si>
    <t>$30,000-$59,999</t>
  </si>
  <si>
    <t>$60,000-$89,999</t>
  </si>
  <si>
    <t>$90,000-$119,999</t>
  </si>
  <si>
    <t>$120,000-$149,999</t>
  </si>
  <si>
    <t>$150,000 or more</t>
  </si>
  <si>
    <t>Don’t know/can’t recall</t>
  </si>
  <si>
    <t>How many people does this income support?</t>
  </si>
  <si>
    <t>Numeric value</t>
  </si>
  <si>
    <t>Were you born in Canada?</t>
  </si>
  <si>
    <t>Refused</t>
  </si>
  <si>
    <t>Q33</t>
  </si>
  <si>
    <t>What year did you arrive in Canada?</t>
  </si>
  <si>
    <t>Q34</t>
  </si>
  <si>
    <t>YYYY</t>
  </si>
  <si>
    <t>Q35</t>
  </si>
  <si>
    <t>Asian-East (e.g. Chinese, Japanese, Korean)</t>
  </si>
  <si>
    <t>Asian-South (e.g. Indian, Pakistani, Sri Lankan)</t>
  </si>
  <si>
    <t>Asian-South East (e.g. Malaysian, Filipino, Vietnamese)</t>
  </si>
  <si>
    <t>Black-African (e.g. Ghanaian, Kenyan, Somali)</t>
  </si>
  <si>
    <t>Black-North American (e.g. Canadian, American)</t>
  </si>
  <si>
    <t>Black-Caribbean (e.g. Barbadian, Jamaican)</t>
  </si>
  <si>
    <t>First Nations</t>
  </si>
  <si>
    <t>Indian-Caribbean (e.g. Guyanese, with origins in India)</t>
  </si>
  <si>
    <t>Indigenous/Aboriginal not included elsewhere</t>
  </si>
  <si>
    <t>Inuit</t>
  </si>
  <si>
    <t>Latin American (e.g. Argentinean, Chilean, Salvadorian)</t>
  </si>
  <si>
    <t>Metis</t>
  </si>
  <si>
    <t>Middle Eastern (e.g. Egyptian, Iranian, Lebanese)</t>
  </si>
  <si>
    <t>White-European (e.g. English, Italian, Russian)</t>
  </si>
  <si>
    <t>White-North American (e.g. Canadian, American)</t>
  </si>
  <si>
    <t>How old was your baby in months when you stopped breastfeeding?</t>
  </si>
  <si>
    <t>Respondents who reported experiencing difficulties or concerns with feeding their baby (Q16=1).</t>
  </si>
  <si>
    <t>Since birth, has your baby ever been given any solid food such as meat, chicken, cereal, vegetables, or fruit?</t>
  </si>
  <si>
    <t>How old will your baby be in months when you intend to introduce solid foods?</t>
  </si>
  <si>
    <t>1 year or older</t>
  </si>
  <si>
    <t>When baby gets teeth</t>
  </si>
  <si>
    <t xml:space="preserve">Please note that this document, and any associated syntax/code, are not intended to transform raw data into a processed dataset. Due to various software and methods of data collection, considerable data processing is likely required before the data can be formatted to match the following data dictionary. It is the responsibility of the analyst/programmer to clean his/her data and generate and recode variables where necessary. The following data dictionary is intended to act as a common or standard formatting and labeling. </t>
  </si>
  <si>
    <t xml:space="preserve">Thank you, </t>
  </si>
  <si>
    <t>Variable Name</t>
  </si>
  <si>
    <t>Variable Label</t>
  </si>
  <si>
    <t>Question Content</t>
  </si>
  <si>
    <t>Universe</t>
  </si>
  <si>
    <t>Notes</t>
  </si>
  <si>
    <t>Responses</t>
  </si>
  <si>
    <t>Code</t>
  </si>
  <si>
    <t>Q1</t>
  </si>
  <si>
    <t>Consent_ participate </t>
  </si>
  <si>
    <t>Do you wish to participate in this survey?</t>
  </si>
  <si>
    <t>All potential respondents</t>
  </si>
  <si>
    <t>Acquiring consent</t>
  </si>
  <si>
    <t>Yes, but not now</t>
  </si>
  <si>
    <t>Q2</t>
  </si>
  <si>
    <t>Consent_ Contact</t>
  </si>
  <si>
    <t>May we call you back at a later time to conduct the survey?</t>
  </si>
  <si>
    <t>Respondents who consented to be contacted to complete the survey at a later time (Q1=2)</t>
  </si>
  <si>
    <t>Q3</t>
  </si>
  <si>
    <t>Live_ together</t>
  </si>
  <si>
    <t>Respondents who consented to participate (Q1=1)</t>
  </si>
  <si>
    <t>Q4</t>
  </si>
  <si>
    <t>Confirm_ PHU</t>
  </si>
  <si>
    <t>Respondents who live with their baby (Q3=1)</t>
  </si>
  <si>
    <t>Q5a</t>
  </si>
  <si>
    <t>Confirm_ Baby_DOB</t>
  </si>
  <si>
    <t>Can you confirm that your baby was born on ______ (read birthdate)?</t>
  </si>
  <si>
    <t>Baby's DOB is from ISCIS. Q5a and Q5b are for data quality checks only. Q5a and Q5b mark end of consent and eligibility questions.</t>
  </si>
  <si>
    <t>Q5b</t>
  </si>
  <si>
    <t>Baby_DOB</t>
  </si>
  <si>
    <t>What is your baby’s birthdate?</t>
  </si>
  <si>
    <t>Respondents who answered Q5a=0</t>
  </si>
  <si>
    <t>YYYY/ MM/DD</t>
  </si>
  <si>
    <t>Q6</t>
  </si>
  <si>
    <t>Multiples</t>
  </si>
  <si>
    <t>On this date, did you give birth to one baby or multiple babies?</t>
  </si>
  <si>
    <t>First survey question - asked of all respondents who consented and were eligible to participate.</t>
  </si>
  <si>
    <t>Where response to Q6=1 (multiples), the entire survey from here on is to be conducted once for each baby.</t>
  </si>
  <si>
    <t>Q7</t>
  </si>
  <si>
    <t>Milk_Past_Week</t>
  </si>
  <si>
    <t>Q8</t>
  </si>
  <si>
    <t>Ever_Formula</t>
  </si>
  <si>
    <t>Respondents who fed breastmilk only in past week (Q7=1)</t>
  </si>
  <si>
    <t>Q9</t>
  </si>
  <si>
    <t>Ever_BF</t>
  </si>
  <si>
    <t>Babies who were fed formula only in past week (Q7=2)</t>
  </si>
  <si>
    <t>Q10</t>
  </si>
  <si>
    <t>Age_Stop_BF</t>
  </si>
  <si>
    <t>Babies who were fed formula only in past week (Q7=2) AND ever attempted to breastfeed (Q9=1)</t>
  </si>
  <si>
    <t xml:space="preserve"> &lt;0.5 months</t>
  </si>
  <si>
    <t>0.5 to &lt;1 month</t>
  </si>
  <si>
    <t>1 to &lt;1.5 month</t>
  </si>
  <si>
    <t>1.5 to &lt;2 months</t>
  </si>
  <si>
    <t>2 to &lt;2.5 months</t>
  </si>
  <si>
    <t>2.5 to &lt;3 months</t>
  </si>
  <si>
    <t>3 to &lt;3.5 months</t>
  </si>
  <si>
    <t>3.5 to &lt;4 months</t>
  </si>
  <si>
    <t>4 to &lt; 4.5 months</t>
  </si>
  <si>
    <t>4.5 to &lt;5 months</t>
  </si>
  <si>
    <t>5 to &lt;5.5 months</t>
  </si>
  <si>
    <t>5.5 to &lt;6 months</t>
  </si>
  <si>
    <t>6 to &lt;6.5 months</t>
  </si>
  <si>
    <t>6.5 to &lt;7 months</t>
  </si>
  <si>
    <t>Don’t know/ can't recall</t>
  </si>
  <si>
    <t>Q11_BR1</t>
  </si>
  <si>
    <t>Stop_BF_BR1</t>
  </si>
  <si>
    <t>Babies who were fed formula only in past week (Q7=2) AND their mother ever attempted to breastfeed (Q9=1)</t>
  </si>
  <si>
    <t>Not stated</t>
  </si>
  <si>
    <t>Q11_BR2</t>
  </si>
  <si>
    <t>Stop_BF_BR2</t>
  </si>
  <si>
    <t>Baby Reasons - Classic galactosemia, maple syrup urine disease, PKU</t>
  </si>
  <si>
    <t>Q11_BR3</t>
  </si>
  <si>
    <t>Stop_BF_BR3</t>
  </si>
  <si>
    <t>Baby Reasons - Baby hungry, fussy, colicky</t>
  </si>
  <si>
    <t>Q11_BR4</t>
  </si>
  <si>
    <t>Stop_BF_BR4</t>
  </si>
  <si>
    <t>Baby Reasons - Baby not gaining weight well</t>
  </si>
  <si>
    <t>Q11_BR5</t>
  </si>
  <si>
    <t>Stop_BF_BR5</t>
  </si>
  <si>
    <t>Baby Reasons - Jaundice</t>
  </si>
  <si>
    <t>Q11_BR6</t>
  </si>
  <si>
    <t>Stop_BF_BR6</t>
  </si>
  <si>
    <t>Baby Reasons - Low blood sugar</t>
  </si>
  <si>
    <t>Q11_BR7</t>
  </si>
  <si>
    <t>Stop_BF_BROth</t>
  </si>
  <si>
    <t>Baby Reasons - Other health issues</t>
  </si>
  <si>
    <t>Q11_BR7_Tx</t>
  </si>
  <si>
    <t>Stop_BF_BR_Text</t>
  </si>
  <si>
    <t>Baby Reasons - Other health issues - specify</t>
  </si>
  <si>
    <t>Text responses from Q11_BR7</t>
  </si>
  <si>
    <t>&lt;open text comments&gt;</t>
  </si>
  <si>
    <t>Text</t>
  </si>
  <si>
    <t>Maternal Reasons - Problems with expressing or delivering breastmilk (including pumping and lactation aids)</t>
  </si>
  <si>
    <t>Q11_MR1</t>
  </si>
  <si>
    <t>Stop_BF_MR1</t>
  </si>
  <si>
    <t>Maternal Reasons - Not enough milk</t>
  </si>
  <si>
    <t>Q11_MR2</t>
  </si>
  <si>
    <t>Stop_BF_MR2</t>
  </si>
  <si>
    <t>Maternal Reasons - Health reasons (surgery, medication, ill)</t>
  </si>
  <si>
    <t>Q11_MR3</t>
  </si>
  <si>
    <t>Stop_BF_MR3</t>
  </si>
  <si>
    <t>Maternal Reasons - Pain (sore nipples/breasts, biting)</t>
  </si>
  <si>
    <t>Q11_MR4</t>
  </si>
  <si>
    <t>Stop_BF_MR4</t>
  </si>
  <si>
    <t>Maternal Reasons - Lifestyle (smoking, diet, alcohol)</t>
  </si>
  <si>
    <t>Q11_MR5</t>
  </si>
  <si>
    <t>Stop_BF_MR5</t>
  </si>
  <si>
    <t>Maternal Reasons - Previous experience</t>
  </si>
  <si>
    <t>Q11_OR1</t>
  </si>
  <si>
    <t>Stop_BF_OR1</t>
  </si>
  <si>
    <t>Other Reasons - Convenience</t>
  </si>
  <si>
    <t>Q11_OR2</t>
  </si>
  <si>
    <t>Stop_BF_OR2</t>
  </si>
  <si>
    <t>Other Reasons - Separation</t>
  </si>
  <si>
    <t>Q11_OR3</t>
  </si>
  <si>
    <t>Stop_BF_OR3</t>
  </si>
  <si>
    <t>Other Reasons - Encouraged by family/friend/partner</t>
  </si>
  <si>
    <t>Q11_OR4</t>
  </si>
  <si>
    <t>Stop_BF_OR4</t>
  </si>
  <si>
    <t>Other Reasons - Advice of a health care professional</t>
  </si>
  <si>
    <t>Q11_OR5</t>
  </si>
  <si>
    <t>Stop_BF_Oth</t>
  </si>
  <si>
    <t>Other Reasons</t>
  </si>
  <si>
    <t>Q11_OR5_Tx</t>
  </si>
  <si>
    <t>Stop_BF_OthText</t>
  </si>
  <si>
    <t>Other Reasons - specifiy</t>
  </si>
  <si>
    <t>Text responses from Q11_OR5</t>
  </si>
  <si>
    <t xml:space="preserve"> &lt;open text comments&gt;</t>
  </si>
  <si>
    <t>Q12_BR1</t>
  </si>
  <si>
    <t>Not_BF_BR1</t>
  </si>
  <si>
    <t>Babies who were fed formula only in past week (Q7=2) AND their mother never attempted to breastfeed (Q9=0)</t>
  </si>
  <si>
    <t>Q12_BR2</t>
  </si>
  <si>
    <t>Not_BF_BROth</t>
  </si>
  <si>
    <t>Q12_BR2_Tx</t>
  </si>
  <si>
    <t>Not_BF_BR2_OthText</t>
  </si>
  <si>
    <t>Baby Reasons - Other health issues- specify</t>
  </si>
  <si>
    <t>Q12_MR1</t>
  </si>
  <si>
    <t>Not_BF_MR1</t>
  </si>
  <si>
    <t>Q12_MR2</t>
  </si>
  <si>
    <t>Not_BF_MR2</t>
  </si>
  <si>
    <t>Maternal Reasons - Maternal lifestyle (smoking, diet, alcohol)</t>
  </si>
  <si>
    <t>Babies who were fed formula only in past week (Q7=2) AND their mother never attempted to breastfeed (Q9=0) </t>
  </si>
  <si>
    <t>Q12_MR3</t>
  </si>
  <si>
    <t>Not_BF_MR3</t>
  </si>
  <si>
    <t>Q12_OR1</t>
  </si>
  <si>
    <t>Not_BF_OR1</t>
  </si>
  <si>
    <t>Q12_OR2</t>
  </si>
  <si>
    <t>Not_BF_OR2</t>
  </si>
  <si>
    <t>Q12_OR3</t>
  </si>
  <si>
    <t>Not_BF_OR3</t>
  </si>
  <si>
    <t>Q12_OR4</t>
  </si>
  <si>
    <t>Not_BF_OR4</t>
  </si>
  <si>
    <t>Q12_OR5</t>
  </si>
  <si>
    <t>Not_BF_OR5</t>
  </si>
  <si>
    <t>Q12_OR5_Tx</t>
  </si>
  <si>
    <t>Not_BF_OR_OthText</t>
  </si>
  <si>
    <t>Other reasons - specify</t>
  </si>
  <si>
    <t>Q13</t>
  </si>
  <si>
    <t>Formula_Hospital</t>
  </si>
  <si>
    <t>Q14</t>
  </si>
  <si>
    <t>Age_Formula</t>
  </si>
  <si>
    <t>Q15</t>
  </si>
  <si>
    <t>HCP_Formula</t>
  </si>
  <si>
    <t>Did a health care professional recommend that you give your baby formula?</t>
  </si>
  <si>
    <t>Q16_H1</t>
  </si>
  <si>
    <t>HCP_H1</t>
  </si>
  <si>
    <t>Respondents who indicated that a HCP recommended giving formula (Q15=1)</t>
  </si>
  <si>
    <t>Q16_H2</t>
  </si>
  <si>
    <t>HCP_H2</t>
  </si>
  <si>
    <t>Hospital - Nurse</t>
  </si>
  <si>
    <t>Q16_H3</t>
  </si>
  <si>
    <t>HCP_H3</t>
  </si>
  <si>
    <t>Hospital - Lactation consultant</t>
  </si>
  <si>
    <t>Q16_H4</t>
  </si>
  <si>
    <t>HCP_H4</t>
  </si>
  <si>
    <t>Hospital - Midwife</t>
  </si>
  <si>
    <t>Q16_C1</t>
  </si>
  <si>
    <t>HCP_C1</t>
  </si>
  <si>
    <t>Community - Doctor</t>
  </si>
  <si>
    <t>Q16_C2</t>
  </si>
  <si>
    <t>HCP_C2</t>
  </si>
  <si>
    <t>Community - Lactation consultant</t>
  </si>
  <si>
    <t>Q16_C3</t>
  </si>
  <si>
    <t>HCP_C3</t>
  </si>
  <si>
    <t>Community - Nurse practitioner</t>
  </si>
  <si>
    <t>Q16_C4</t>
  </si>
  <si>
    <t>HCP_C4</t>
  </si>
  <si>
    <t>Community - Public health nurse</t>
  </si>
  <si>
    <t>Q16_O1</t>
  </si>
  <si>
    <t>HCP_Oth</t>
  </si>
  <si>
    <t>Other Healthcare professional who recommended formula</t>
  </si>
  <si>
    <t>Q16_O1_Tx</t>
  </si>
  <si>
    <t>HCP_OthText</t>
  </si>
  <si>
    <t>Other Healthcare professional who recommended formula - specify</t>
  </si>
  <si>
    <t>Text responses from Q16_O1</t>
  </si>
  <si>
    <t>Q17_BR1</t>
  </si>
  <si>
    <t>Formula_BR1</t>
  </si>
  <si>
    <t>Respondents who reported feeding formula or combination of formula and breastmilk in the past week (Q7=2 | Q7=3).</t>
  </si>
  <si>
    <t>Q17_BR2</t>
  </si>
  <si>
    <t>Formula_BR2</t>
  </si>
  <si>
    <t>Babies who were fed formula or combination of formula and breastmilk in the past week (Q7=2 | Q7=3).</t>
  </si>
  <si>
    <t>Q17_BR3</t>
  </si>
  <si>
    <t>Formula_BR3</t>
  </si>
  <si>
    <t>Q17_BR4</t>
  </si>
  <si>
    <t>Formula_BR4</t>
  </si>
  <si>
    <t>Baby Reasons - not gaining weight well</t>
  </si>
  <si>
    <t>Q17_BR5</t>
  </si>
  <si>
    <t>Formula_BR5</t>
  </si>
  <si>
    <t>Q17_BR6</t>
  </si>
  <si>
    <t>Formula_BR6</t>
  </si>
  <si>
    <t>Q17_BR7</t>
  </si>
  <si>
    <t>Formula_BROth</t>
  </si>
  <si>
    <t>Q17_BR7_Tx</t>
  </si>
  <si>
    <t>Formula_BROthText</t>
  </si>
  <si>
    <t>Text responses from Q17_BR7</t>
  </si>
  <si>
    <t>Q17_MR1</t>
  </si>
  <si>
    <t>Formula_MR1</t>
  </si>
  <si>
    <t>Q17_MR2</t>
  </si>
  <si>
    <t>Formula_MR2</t>
  </si>
  <si>
    <t>Babies who were fed formula or combination of formula and breastmilk in the past week (Q7=2 | Q7=3). </t>
  </si>
  <si>
    <t>Q17_MR3</t>
  </si>
  <si>
    <t>Formula_MR3</t>
  </si>
  <si>
    <t>Q17_MR4</t>
  </si>
  <si>
    <t>Formula_MR4</t>
  </si>
  <si>
    <t>Q17_MR5</t>
  </si>
  <si>
    <t>Formula_MR5</t>
  </si>
  <si>
    <t>Q17_OR1</t>
  </si>
  <si>
    <t>Formula_OR1</t>
  </si>
  <si>
    <t>Q17_OR2</t>
  </si>
  <si>
    <t>Formula_OR2</t>
  </si>
  <si>
    <t>Q17_OR3</t>
  </si>
  <si>
    <t>Formula_OR3</t>
  </si>
  <si>
    <t>Q17_OR4</t>
  </si>
  <si>
    <t>Formula_OR4</t>
  </si>
  <si>
    <t>Q17_OR5</t>
  </si>
  <si>
    <t>Formula_Oth</t>
  </si>
  <si>
    <t>Q17_OR5_Tx</t>
  </si>
  <si>
    <t>Formula_OthText</t>
  </si>
  <si>
    <t>Other Reasons - specify</t>
  </si>
  <si>
    <t>Text response from Q17_OR5</t>
  </si>
  <si>
    <t>Q18</t>
  </si>
  <si>
    <t>Work_School_BF</t>
  </si>
  <si>
    <t>Babies who were fed breastmilk or combination of formula and breastmilk in the past week (Q7=1 | Q7=2)</t>
  </si>
  <si>
    <t>Q19</t>
  </si>
  <si>
    <t>Age_Stop_BF2</t>
  </si>
  <si>
    <t>7 to &lt;7.5 months</t>
  </si>
  <si>
    <t>7.5 to &lt;8 months</t>
  </si>
  <si>
    <t>8 to &lt;8.5 months</t>
  </si>
  <si>
    <t>8.5 to &lt;9 months</t>
  </si>
  <si>
    <t>9 to &lt;9.5 months</t>
  </si>
  <si>
    <t>9.5 to &lt;10 months</t>
  </si>
  <si>
    <t>10 to &lt;10.5 months</t>
  </si>
  <si>
    <t>10.5 to &lt;11 months</t>
  </si>
  <si>
    <t>11 to &lt;11.5 months</t>
  </si>
  <si>
    <t>11.5 to &lt;12 months</t>
  </si>
  <si>
    <t>12 to &lt;15 months</t>
  </si>
  <si>
    <t>15 to &lt;18 months</t>
  </si>
  <si>
    <t>18 to &lt;21 months</t>
  </si>
  <si>
    <t>21 to &lt;24 months</t>
  </si>
  <si>
    <t>No plans/don’t know</t>
  </si>
  <si>
    <t>Q19_Tx</t>
  </si>
  <si>
    <t>Age_Stop_Oth</t>
  </si>
  <si>
    <t>Age of child when you plan to stop breastfeeding - other - specify</t>
  </si>
  <si>
    <t>Q20</t>
  </si>
  <si>
    <t>Feed_Diff</t>
  </si>
  <si>
    <t>Respondents who reported feeding breastmilk or combination of formula and breastmilk in the past week (Q7=1 | Q7=2)</t>
  </si>
  <si>
    <t>Don’t know/ can’t recall</t>
  </si>
  <si>
    <t>Q21_BR1</t>
  </si>
  <si>
    <t>Feed_Diff2_BR1</t>
  </si>
  <si>
    <t>Q21_BR2</t>
  </si>
  <si>
    <t>Feed_Diff2_BR2</t>
  </si>
  <si>
    <t>Respondents who reported experiencing difficulties or concerns with feeding their baby (Q20=1). </t>
  </si>
  <si>
    <t>Q21_BR3</t>
  </si>
  <si>
    <t>Feed_Diff2_BR3</t>
  </si>
  <si>
    <t>Q21_BR4</t>
  </si>
  <si>
    <t>Feed_Diff2_BR4</t>
  </si>
  <si>
    <t>Q21_BR5</t>
  </si>
  <si>
    <t>Feed_Diff2_BROth</t>
  </si>
  <si>
    <t>Q21_BR5_Tx</t>
  </si>
  <si>
    <t>Feed_Diff2_BROthText</t>
  </si>
  <si>
    <t>Text responses from Q21_BR5</t>
  </si>
  <si>
    <t>Q21_MR1</t>
  </si>
  <si>
    <t>Feed_Diff2_MR1</t>
  </si>
  <si>
    <t>Maternal Reasons – Not enough milk</t>
  </si>
  <si>
    <t>Q21_MR2</t>
  </si>
  <si>
    <t>Feed_Diff2_MR2</t>
  </si>
  <si>
    <t>Q21_MR3</t>
  </si>
  <si>
    <t>Feed_Diff2_MR3</t>
  </si>
  <si>
    <t>Maternal Reasons – Pain (sore nipples/breasts, biting)</t>
  </si>
  <si>
    <t>Q21_MR4</t>
  </si>
  <si>
    <t>Feed_Diff2_MR4</t>
  </si>
  <si>
    <t>Q21_OR1</t>
  </si>
  <si>
    <t>Feed_Diff2_OR1</t>
  </si>
  <si>
    <t>Q21_OR3</t>
  </si>
  <si>
    <t>Feed_Diff2_Oth</t>
  </si>
  <si>
    <t>Other Reasons - other</t>
  </si>
  <si>
    <t>Q21_OR3_Tx</t>
  </si>
  <si>
    <t>Feed_Diff2_OthText</t>
  </si>
  <si>
    <t>Text response from Q21_OR3</t>
  </si>
  <si>
    <t>Q22</t>
  </si>
  <si>
    <t>Use_Prog</t>
  </si>
  <si>
    <t>Q23_PH1</t>
  </si>
  <si>
    <t>Use_Prog2_PH1</t>
  </si>
  <si>
    <t>Respondents who used one or more programs or services to help with feeding baby (Q22=1)</t>
  </si>
  <si>
    <t>Q23_PH2</t>
  </si>
  <si>
    <t>Use_Prog2_PH2</t>
  </si>
  <si>
    <t>Public Health programs - HBHC program</t>
  </si>
  <si>
    <t>Q23_PH3</t>
  </si>
  <si>
    <t>Use_Prog2_PHOth</t>
  </si>
  <si>
    <t>Public Health programs - Other</t>
  </si>
  <si>
    <t>Q23_PH3_Tx</t>
  </si>
  <si>
    <t>Use_Prog2_PHOthText</t>
  </si>
  <si>
    <t>Public Health programs - Other - specify</t>
  </si>
  <si>
    <t>Text responses from Q23_PH3</t>
  </si>
  <si>
    <t>Q23_NPH1</t>
  </si>
  <si>
    <t>Use_Prog2_NPH1</t>
  </si>
  <si>
    <t>Non-Public Health programs - 24-hour breastfeeding line</t>
  </si>
  <si>
    <t>  </t>
  </si>
  <si>
    <t>Q23_NPH2</t>
  </si>
  <si>
    <t>Use_Prog2_NPH2</t>
  </si>
  <si>
    <t>Non-Public Health programs - La Leche League</t>
  </si>
  <si>
    <t>Q23_NPH3</t>
  </si>
  <si>
    <t>Use_Prog2_NPH3</t>
  </si>
  <si>
    <t>Non-Public Health programs - Telehealth</t>
  </si>
  <si>
    <t>Respondents who used one or more programs or services to help with feeding baby (Q22=1) </t>
  </si>
  <si>
    <t>Q23_NPH4</t>
  </si>
  <si>
    <t>Use_Prog2_NPH4</t>
  </si>
  <si>
    <t>Non-Public Health programs - Private lactation consultant</t>
  </si>
  <si>
    <t>Q23_NPH5</t>
  </si>
  <si>
    <t>Use_Prog2_NPH5</t>
  </si>
  <si>
    <t>Non-Public Health programs - Hospital breastfeeding clinic</t>
  </si>
  <si>
    <t>Q23_OR1</t>
  </si>
  <si>
    <t>Use_Prog2_Oth</t>
  </si>
  <si>
    <t>Other programs</t>
  </si>
  <si>
    <t>Q23_OR1_Tx</t>
  </si>
  <si>
    <t>Use_Prog2_OthText</t>
  </si>
  <si>
    <t>Other programs - specify</t>
  </si>
  <si>
    <t>Text response from Q23_OR1</t>
  </si>
  <si>
    <t>Q24</t>
  </si>
  <si>
    <t>Other_Liquid</t>
  </si>
  <si>
    <t>Since birth, has your baby ever been given any liquids other than breastmilk or formula, such as water, sugar water or juice? Other liquids do not include vitamins or medications.</t>
  </si>
  <si>
    <t>Other_Liquid2_1</t>
  </si>
  <si>
    <t>Other_Liquid2_2</t>
  </si>
  <si>
    <t>Other Liquids given - Sugar water</t>
  </si>
  <si>
    <t>Other_Liquid2_3</t>
  </si>
  <si>
    <t>Other Liquids given - Juice</t>
  </si>
  <si>
    <t>Other_Liquid2_4</t>
  </si>
  <si>
    <t>Other Liquids given - Cow’s milk</t>
  </si>
  <si>
    <t>Other_Liquid2_5</t>
  </si>
  <si>
    <t>Other Liquids given - Plant-based milk (almond, soy, rice, etc.)</t>
  </si>
  <si>
    <t>Other_Liquid2_6</t>
  </si>
  <si>
    <t>Other Liquids given - Tea</t>
  </si>
  <si>
    <t>Other_Liquid2_Oth</t>
  </si>
  <si>
    <t>Other Liquids given</t>
  </si>
  <si>
    <t>Other_Liquid2_OthText</t>
  </si>
  <si>
    <t>Other Liquids given - specify</t>
  </si>
  <si>
    <t>Q26</t>
  </si>
  <si>
    <t>Age_Liquids</t>
  </si>
  <si>
    <t>How old was your baby in months the first time they were given liquids other than breastmilk or formula?</t>
  </si>
  <si>
    <t>Q27</t>
  </si>
  <si>
    <t>Ever_Solids</t>
  </si>
  <si>
    <t>Q28</t>
  </si>
  <si>
    <t>Age_Solids</t>
  </si>
  <si>
    <t>How old was your baby in months the first time they were given any solid food, such as meat, chicken, cereal, vegetables, or fruit?</t>
  </si>
  <si>
    <t>Q29</t>
  </si>
  <si>
    <t>HCP_Solids</t>
  </si>
  <si>
    <t>Solids_BR1</t>
  </si>
  <si>
    <t>Solids_BR2</t>
  </si>
  <si>
    <t>Baby Reasons - Baby had teeth</t>
  </si>
  <si>
    <t>Solids_BR3</t>
  </si>
  <si>
    <t>Baby Reasons - Baby wanted solids</t>
  </si>
  <si>
    <t>Solids_BR4</t>
  </si>
  <si>
    <t>Baby Reasons - To sleep better</t>
  </si>
  <si>
    <t>Solids_BR5</t>
  </si>
  <si>
    <t>Baby Reasons - Reflux</t>
  </si>
  <si>
    <t>Solids_BR6</t>
  </si>
  <si>
    <t>Baby Reasons - To avoid allergies</t>
  </si>
  <si>
    <t>Solids_OR1</t>
  </si>
  <si>
    <t>Other Reasons - Felt like he/she was ready</t>
  </si>
  <si>
    <t>Solids_OR2</t>
  </si>
  <si>
    <t>Other Reasons - Previous experience</t>
  </si>
  <si>
    <t>Solids_Oth</t>
  </si>
  <si>
    <t>Other Reasons - Other</t>
  </si>
  <si>
    <t>Solids_OthText</t>
  </si>
  <si>
    <t>Other Reasons - Other, specify</t>
  </si>
  <si>
    <t>Q31</t>
  </si>
  <si>
    <t>Iron_Food</t>
  </si>
  <si>
    <t>Had your baby had any iron-containing foods like meat, iron-fortified infant cereal, tofu, or lentils?</t>
  </si>
  <si>
    <t>Q32</t>
  </si>
  <si>
    <t>Age_Solids2</t>
  </si>
  <si>
    <t>No plans/ Don’t know</t>
  </si>
  <si>
    <t>Mother_DOB</t>
  </si>
  <si>
    <t>What is your date of birth?</t>
  </si>
  <si>
    <t>Asked only if blank (i.e., not available from ISCIS)</t>
  </si>
  <si>
    <t>First_ Baby</t>
  </si>
  <si>
    <t>Ever_BF2</t>
  </si>
  <si>
    <t>Q36</t>
  </si>
  <si>
    <t>Prenatal_Class</t>
  </si>
  <si>
    <t>In the past 5 years, have you participated in a prenatal class that included information about breastfeeding?</t>
  </si>
  <si>
    <t>Q37</t>
  </si>
  <si>
    <t>Prenatal_PHU</t>
  </si>
  <si>
    <t>Was this prenatal class provided through your local health unit?</t>
  </si>
  <si>
    <t>Q38</t>
  </si>
  <si>
    <t>Marital_status</t>
  </si>
  <si>
    <t>Education</t>
  </si>
  <si>
    <t xml:space="preserve">Some high school </t>
  </si>
  <si>
    <t>Income</t>
  </si>
  <si>
    <t>Income_support</t>
  </si>
  <si>
    <t>Numeric value 0 &lt; 88</t>
  </si>
  <si>
    <t>Immigrant_status</t>
  </si>
  <si>
    <t xml:space="preserve">Yes </t>
  </si>
  <si>
    <t>Immigration_Year</t>
  </si>
  <si>
    <t>Don't know/Can't recall/Refused</t>
  </si>
  <si>
    <t>Ethnic</t>
  </si>
  <si>
    <t>How would you describe your racial or ethnic group?</t>
  </si>
  <si>
    <t>Only one response option allowed</t>
  </si>
  <si>
    <t>Mixed Heritage - specify</t>
  </si>
  <si>
    <t>Other - specify</t>
  </si>
  <si>
    <t>Ethnic_Oth</t>
  </si>
  <si>
    <t>Ethnicity - Mixed heritage or other - specify</t>
  </si>
  <si>
    <t>Consent_12m</t>
  </si>
  <si>
    <t>May we call you back when your baby is 12 months old to ask you questions?</t>
  </si>
  <si>
    <t>Interview_End</t>
  </si>
  <si>
    <t>Thank you for your time. Have a nice day.</t>
  </si>
  <si>
    <t>Ending of telephone script.</t>
  </si>
  <si>
    <t>End</t>
  </si>
  <si>
    <t>Referrals</t>
  </si>
  <si>
    <t>INTERVIEWER: Did you make any referrals?</t>
  </si>
  <si>
    <t>Referrals2_1</t>
  </si>
  <si>
    <t>Provided health teaching - specify</t>
  </si>
  <si>
    <t>Referrals2_2</t>
  </si>
  <si>
    <t>Referred to health unit for health teaching/programs - specify</t>
  </si>
  <si>
    <t>Referrals2_3</t>
  </si>
  <si>
    <t>Referred to external program - specify</t>
  </si>
  <si>
    <t>Text responses from Q19</t>
  </si>
  <si>
    <t>Q25</t>
  </si>
  <si>
    <t>Q30</t>
  </si>
  <si>
    <t>Q35_TX</t>
  </si>
  <si>
    <t>Text responses from Q35</t>
  </si>
  <si>
    <t>Consent_6m</t>
  </si>
  <si>
    <t>May we call you back when your baby is 6 months old to ask you questions?</t>
  </si>
  <si>
    <t>Q39_1</t>
  </si>
  <si>
    <t>Q39_2</t>
  </si>
  <si>
    <t>Q39_3</t>
  </si>
  <si>
    <t>Q5</t>
  </si>
  <si>
    <t>Respondents who fed breastmilk only in past week (Q5=1)</t>
  </si>
  <si>
    <t>Babies who were fed formula only in past week (Q5=2)</t>
  </si>
  <si>
    <t>Since the last time we talked to you, which was when your baby was approximately 2 months old, have you attempted to breastfeed or provide breastmilk to your baby, even if only once?</t>
  </si>
  <si>
    <t>BF_Since2m</t>
  </si>
  <si>
    <t>Q9_BR1</t>
  </si>
  <si>
    <t>Q9_BR2</t>
  </si>
  <si>
    <t>Q9_BR3</t>
  </si>
  <si>
    <t>Q9_BR4</t>
  </si>
  <si>
    <t>Babies who were fed formula only in past week (Q5=2) AND attempted to breastfeed since 2 months (Q7=1)</t>
  </si>
  <si>
    <t>Q9_OR5_Tx</t>
  </si>
  <si>
    <t>Q9_OR5</t>
  </si>
  <si>
    <t>Q9_OR4</t>
  </si>
  <si>
    <t>Q9_OR3</t>
  </si>
  <si>
    <t>Q9_OR2</t>
  </si>
  <si>
    <t>Q9_OR1</t>
  </si>
  <si>
    <t>Q9_MR5</t>
  </si>
  <si>
    <t>Q9_MR4</t>
  </si>
  <si>
    <t>Q9_MR3</t>
  </si>
  <si>
    <t>Q9_MR2</t>
  </si>
  <si>
    <t>Q9_MR1</t>
  </si>
  <si>
    <t>Q9_BR4_Tx</t>
  </si>
  <si>
    <t>Babies who were fed formula or combination of breastmilk and formula in the past week (Q5=2 | Q5=3).</t>
  </si>
  <si>
    <t>Determining whether baby has been breastfed exclusively at earlier time points prior to 6 months (e.g.,. 3 or 4 months)</t>
  </si>
  <si>
    <t>Q11</t>
  </si>
  <si>
    <t>Respondents who indicated that a HCP recommended giving formula (Q11=1)</t>
  </si>
  <si>
    <t>Respondents who reported feeding formula or combination of formula and breastmilk in the past week (Q5=2 | Q5=3).</t>
  </si>
  <si>
    <t>Q12_C1</t>
  </si>
  <si>
    <t>Q12_C2</t>
  </si>
  <si>
    <t>Q12_C3</t>
  </si>
  <si>
    <t>Q12_C4</t>
  </si>
  <si>
    <t>Q12_O1</t>
  </si>
  <si>
    <t>Q12_O1_Tx</t>
  </si>
  <si>
    <t>Text responses from Q12_O1</t>
  </si>
  <si>
    <t>Q13_BR1</t>
  </si>
  <si>
    <t>Q13_BR3</t>
  </si>
  <si>
    <t>Q13_BR4</t>
  </si>
  <si>
    <t>Q13_BR2</t>
  </si>
  <si>
    <t>Q13_BR4_Tx</t>
  </si>
  <si>
    <t>Text responses from Q13_BR4</t>
  </si>
  <si>
    <t>Q13_MR1</t>
  </si>
  <si>
    <t>Q13_MR2</t>
  </si>
  <si>
    <t>Q13_MR3</t>
  </si>
  <si>
    <t>Q13_MR4</t>
  </si>
  <si>
    <t>Q13_MR5</t>
  </si>
  <si>
    <t>Q13_OR1</t>
  </si>
  <si>
    <t>Q13_OR2</t>
  </si>
  <si>
    <t>Q13_OR3</t>
  </si>
  <si>
    <t>Q13_OR4</t>
  </si>
  <si>
    <t>Q13_OR5</t>
  </si>
  <si>
    <t>Q13_OR5_Tx</t>
  </si>
  <si>
    <t>Text response from Q13_OR5</t>
  </si>
  <si>
    <t>Babies who were fed breastmilk or combination of formula and breastmilk in the past week (Q5=1 | Q5=2)</t>
  </si>
  <si>
    <t>Q15_Tx</t>
  </si>
  <si>
    <t>Text response from Q15</t>
  </si>
  <si>
    <t>Respondents who indicated other age when they planned to stop breastfeeding (Q15=20)</t>
  </si>
  <si>
    <t>Since we last spoke to you, have you had any difficulties or concerns with feeding your baby?</t>
  </si>
  <si>
    <t>Respondents who reported feeding breastmilk or combination of formula and breastmilk in the past week (Q5=1 | Q5=2)</t>
  </si>
  <si>
    <t>Q16</t>
  </si>
  <si>
    <t>Q17_BR5_Tx</t>
  </si>
  <si>
    <t>Text responses from Q17_BR5</t>
  </si>
  <si>
    <t>Text response from Q17_OR3</t>
  </si>
  <si>
    <t>Q17_OR3_Tx</t>
  </si>
  <si>
    <t>Maternal Reasons – Problems with expressing or delivering breastmilk (including pumping and lactation aids)</t>
  </si>
  <si>
    <t>Q19_PH1</t>
  </si>
  <si>
    <t>Respondents who used one or more programs or services to help with feeding baby (Q18=1)</t>
  </si>
  <si>
    <t>Q19_PH2</t>
  </si>
  <si>
    <t>Q19_PH3</t>
  </si>
  <si>
    <t>Q19_PH3_Tx</t>
  </si>
  <si>
    <t>Q19_NPH1</t>
  </si>
  <si>
    <t>Q19_NPH2</t>
  </si>
  <si>
    <t>Q19_NPH3</t>
  </si>
  <si>
    <t>Q19_NPH4</t>
  </si>
  <si>
    <t>Q19_NPH5</t>
  </si>
  <si>
    <t>Q19_OR1</t>
  </si>
  <si>
    <t>Q19_OR1_Tx</t>
  </si>
  <si>
    <t>Q21_1</t>
  </si>
  <si>
    <t>Respondents whose baby ever been given any other liquids (Q20=1)</t>
  </si>
  <si>
    <t>Text responses from Q21_7</t>
  </si>
  <si>
    <t>Q21_2</t>
  </si>
  <si>
    <t>Q21_3</t>
  </si>
  <si>
    <t>Q21_4</t>
  </si>
  <si>
    <t>Q21_5</t>
  </si>
  <si>
    <t>Q21_6</t>
  </si>
  <si>
    <t>Q21_7</t>
  </si>
  <si>
    <t>Q21_7_Tx</t>
  </si>
  <si>
    <t>Q23</t>
  </si>
  <si>
    <t>Respondents whose baby ever been given any solid food (Q23=1)</t>
  </si>
  <si>
    <t>Q26_BR1</t>
  </si>
  <si>
    <t>Q26_BR2</t>
  </si>
  <si>
    <t>Q26_BR3</t>
  </si>
  <si>
    <t>Q26_BR4</t>
  </si>
  <si>
    <t>Q26_BR5</t>
  </si>
  <si>
    <t>Q26_BR6</t>
  </si>
  <si>
    <t>Q26_OR1</t>
  </si>
  <si>
    <t>Q26_OR2</t>
  </si>
  <si>
    <t>Q26_OR3</t>
  </si>
  <si>
    <t>Q26_OR3_Tx</t>
  </si>
  <si>
    <t>Text responses from Q26_OR3</t>
  </si>
  <si>
    <t>Q32_1</t>
  </si>
  <si>
    <t>Q32_2</t>
  </si>
  <si>
    <t>Q32_3</t>
  </si>
  <si>
    <t>12 to &lt;12.5 months</t>
  </si>
  <si>
    <t>12.5 to &lt;13 months</t>
  </si>
  <si>
    <t>Babies who were not fed breastmilk in past week (Q5=2)</t>
  </si>
  <si>
    <t>Q7_BR1</t>
  </si>
  <si>
    <t>Q7_BR2</t>
  </si>
  <si>
    <t>Q7_BR3</t>
  </si>
  <si>
    <t>Q7_BR4</t>
  </si>
  <si>
    <t>Q7_MR1</t>
  </si>
  <si>
    <t>Q7_MR2</t>
  </si>
  <si>
    <t>Q7_MR3</t>
  </si>
  <si>
    <t>Q7_BR4_Tx</t>
  </si>
  <si>
    <t>Text responses from Q7_BR4</t>
  </si>
  <si>
    <t>Q7_MR4</t>
  </si>
  <si>
    <t>Q7_MR5</t>
  </si>
  <si>
    <t>Q7_OR1</t>
  </si>
  <si>
    <t>Other Reasons - Separation (including for work/school)</t>
  </si>
  <si>
    <t>Q7_OR2</t>
  </si>
  <si>
    <t>Q7_OR3</t>
  </si>
  <si>
    <t>Q7_OR4</t>
  </si>
  <si>
    <t>Q7_OR5</t>
  </si>
  <si>
    <t>Text responses from Q7_OR5</t>
  </si>
  <si>
    <t>Q7_OR5_Tx</t>
  </si>
  <si>
    <t>Text responses from Q19_PH3</t>
  </si>
  <si>
    <t>Text response from Q19_OR1</t>
  </si>
  <si>
    <t>Respondents whose baby not ever been given any solid food (Q23=0)</t>
  </si>
  <si>
    <t>May we call you back when your baby is x months old to ask you questions?</t>
  </si>
  <si>
    <t>Respondents who indicated other age when they planned to stop breastfeeding (Q19=30)</t>
  </si>
  <si>
    <t>Respondents who have participated in a prenatal class (Q27=1)</t>
  </si>
  <si>
    <t>Respondents who provided a valid income response (Q31 &lt;88)</t>
  </si>
  <si>
    <t>Respondents who were not born in Canada (Q33=0)</t>
  </si>
  <si>
    <t>Respondents who answered (Q35=16,17)</t>
  </si>
  <si>
    <t>LDCP Prospective Questionnaire Multiple Time Point Data Dictionaries</t>
  </si>
  <si>
    <t xml:space="preserve">The questionnaire content is all questions included on the final 2 Month Prospective Questionnaire (2MPQ), the 6 Month Prospective Questionnaire (6MPQ), and the 12 Month Prospective Questionnaire (12m+PQ) from the Locally Driven Collaborative Project (LDCP): Infant Feeding Pilot Study Final Report. This report can be accessed here:   </t>
  </si>
  <si>
    <t>The following worksheet are meant to serve as a common data dictionary for each of the aforementioned standard questionnaires from the LDCP: Infant Feeding Pilot Study.</t>
  </si>
  <si>
    <t>For more information about the PQ project, including a copy of the other analytic guidance resources, see the LDCP Infant Feeding Surveillance PQ User Guide:</t>
  </si>
  <si>
    <t>Respondents who answered Q25=0.</t>
  </si>
  <si>
    <t>What were the reasons you stopped breastfeeding or giving breastmilk? 
Baby Reasons - Baby unable to latch/ not breastfeeding well/ tongue tied</t>
  </si>
  <si>
    <t>What were the reasons why you did not breastfeed or give
breastmilk to your baby?
Baby Reasons - Classic galactosemia, maple syrup urine disease, PKU</t>
  </si>
  <si>
    <t>What health care professional recommended that you give your
baby formula? 
Hospital - Doctor (including obstetrician)</t>
  </si>
  <si>
    <t>What were the reasons your baby was first given formula?
Baby Reasons - Baby unable to latch/not breastfeeding well/tongue tied</t>
  </si>
  <si>
    <t>What difficulties or concerns have you had with feeding your
baby?
Baby Reasons - Baby unable to latch/not breastfeeding well/tongue tied</t>
  </si>
  <si>
    <t>Which services/programs have helped you with feeding your
baby?
Public Health programs - Public Health breastfeeding clinic</t>
  </si>
  <si>
    <t>DOB must be &lt; date of survey but &gt;= current date – 2 months. Q5a and Q5b mark end of consent and eligibility questions.</t>
  </si>
  <si>
    <t>9 What were the reasons you stopped breastfeeding or giving
breastmilk? 
Baby Reasons - Baby unable to latch/ not breastfeeding well/ tongue tied</t>
  </si>
  <si>
    <t>What health care professional recommended that you give your
baby formula?
Community - Doctor</t>
  </si>
  <si>
    <t>What were the reasons your baby was first given formula? 
Baby Reasons - Baby unable to latch/not breastfeeding well/tongue tied</t>
  </si>
  <si>
    <t>What liquids other than breastmilk or formula has your
baby been given?
Other Liquids given - Water</t>
  </si>
  <si>
    <t>6 What were the reasons your baby was first given solids?
Baby Reasons - Baby will gain more weight</t>
  </si>
  <si>
    <t xml:space="preserve">Babies who were not fed breastmilk in past week (Q5=2)
</t>
  </si>
  <si>
    <t>What were the reasons you stopped giving breastmilk?
Baby Reasons - Baby unable to latch/ not breastfeeding well/ tongue tied</t>
  </si>
  <si>
    <t>Timepoint</t>
  </si>
  <si>
    <t>Age of infant in months at time of survey</t>
  </si>
  <si>
    <t>dTime</t>
  </si>
  <si>
    <t>2 months</t>
  </si>
  <si>
    <t>6 months</t>
  </si>
  <si>
    <t>12 months</t>
  </si>
  <si>
    <t>t2</t>
  </si>
  <si>
    <t>dExcluded</t>
  </si>
  <si>
    <t>t12</t>
  </si>
  <si>
    <t>tb6/
tf6/
tsl6</t>
  </si>
  <si>
    <t xml:space="preserve">This derived variable is recommended to include for all the prospective questionnaire datasets, such that all LDCP infant feeding survey datasets can use a consistent variable naming convention (to each other, and to the 6MRQ) while still allowing datasets from more than one time point to be distinguishable and called upon in the same statistical syntax. Exact name varies depending on syntax software. </t>
  </si>
  <si>
    <t>Excluded</t>
  </si>
  <si>
    <t>Included</t>
  </si>
  <si>
    <t>Derived variable to determine whether potential respondent should be excluded from participating in survey.</t>
  </si>
  <si>
    <t>excluded_2</t>
  </si>
  <si>
    <t>Respondents who consented to participate (Q1=1) &amp; who do not live with their baby (Q3=0) &amp;/OR do not currently live within the PHU region (Q4=0)</t>
  </si>
  <si>
    <t>Variables used for derivation: Q3 and Q4. Excluded: Q3=0 AND/OR Q4=0</t>
  </si>
  <si>
    <t>All eligible respondents (dExcluded=0)</t>
  </si>
  <si>
    <t>excluded_6</t>
  </si>
  <si>
    <t>All eligible respondents (dExcluded=0) </t>
  </si>
  <si>
    <t>excluded_12</t>
  </si>
  <si>
    <t>The following is one deliverable from an LDCP Knowledge Exchange Continuation grant provided by Public Health Ontario to the Infant Feeding Surveillance Prospective Questionnaires Knowledge Exchange Project team.</t>
  </si>
  <si>
    <t xml:space="preserve">Please note that different health units may have removed, added, or modified questions to any of the LDCP PQs. As such, this document may serve as a starting point for health units using the PQs. It is recommended that any health unit-specific modifications made to the PQs use distinctly different variable names and labels. </t>
  </si>
  <si>
    <t>The Infant Feeding Surveillance Prospective Questionnaires KE Project Team</t>
  </si>
  <si>
    <t xml:space="preserve">This derived variable is recommended to include for all the prospective questionnaire datasets, such that all LDCP infant feeding survey datasets can use a consistent variable naming convention (to each other, and to the 6MRQ) while still allowing datasets from more than one time point to be distinguishable and called upon in the same statistical syntax. Exact name varies depending on syntax software; for 6 month time point, there are several derived time variables, for time until breastfed (tb6), time formula introduced (tf6), and time solids or liquids introduced (tsl6). </t>
  </si>
  <si>
    <t>Go To</t>
  </si>
  <si>
    <t>NA (derived variable)</t>
  </si>
  <si>
    <t>5a</t>
  </si>
  <si>
    <t>5b</t>
  </si>
  <si>
    <t>If Q7= breastmilk or combo, go to 18, else go to 22</t>
  </si>
  <si>
    <t>If Q5= breastmilk or combo, go to 14. Else go to 18</t>
  </si>
  <si>
    <t>NA (Derived variable)</t>
  </si>
  <si>
    <t>8 to follow-up; 9 if not</t>
  </si>
  <si>
    <t>Version: 5.0</t>
  </si>
  <si>
    <t>Release: 26 Mar 2018</t>
  </si>
  <si>
    <t>Previously coded on the questionnaire as a "Baby Reason" (i.e. Baby reason 8). Recoded all subsequent Maternal reasons.</t>
  </si>
  <si>
    <t>Q11_MR6</t>
  </si>
  <si>
    <t>Stop_BF_MR6</t>
  </si>
  <si>
    <t>Q21_MR5</t>
  </si>
  <si>
    <t>Feed_Diff2_MR5</t>
  </si>
  <si>
    <t>Previously coded on the questionnaire as a "Baby Reason" (i.e. Baby reason 5). Recoded all subsequent Maternal reasons.</t>
  </si>
  <si>
    <t>Previously coded on the questionnaire as a "Baby Reason" (i.e. Baby reason 6). Recoded all subsequent Maternal reasons.</t>
  </si>
  <si>
    <t>Q7_MR6</t>
  </si>
  <si>
    <t>All eligible respondents who indicated their baby has ever had formula (Q8=1).</t>
  </si>
  <si>
    <t>Babies who were fed formula or combination of breastmilk and formula in the past week (Q7=2 | Q7=3), or those who were fed breastmilk in the past week but were given formula at some point but not in hospital (Q7=1, Q8=1 and Q13=2).</t>
  </si>
  <si>
    <t>Previous question wording: "Have you breastfed or tried to breastfeed before?"</t>
  </si>
  <si>
    <t>Prior to this baby (or these babies, in the event of multiples), have you breastfed or tried to breastfeed before?</t>
  </si>
  <si>
    <t>Less than high school</t>
  </si>
  <si>
    <t>Added additional category to response options to include "Less than high school".</t>
  </si>
  <si>
    <t>Previous question wording: "Did a health care professional recommend that you give your baby solids then?"</t>
  </si>
  <si>
    <t>When you introduced solid foods at that time, was it because health care provider recommended it?</t>
  </si>
  <si>
    <t>Removed flawed "go to" recommendation - all respondents should go to Q15.</t>
  </si>
  <si>
    <t>Text responses from Q12_BR2.
Removed flawed "go to" recommendation - all respondents should go to Q15.</t>
  </si>
  <si>
    <t>Text responses from Q12_OR5
Removed flawed "go to" recommendation - all respondents should go to Q15.</t>
  </si>
  <si>
    <t>Fixed flawed "go to" recommendations - all respondents should go to Q14.</t>
  </si>
  <si>
    <t>Fixed flawed Go To recommendations - all respondents now routed to Q10 prior to Q11.</t>
  </si>
  <si>
    <t>Text responses from Q9_BR4
Fixed flawed Go To recommendations - all respondents now routed to Q10 prior to Q11.</t>
  </si>
  <si>
    <t>Previously coded on the questionnaire as a "Baby Reason" (i.e. Baby reason 5). Recoded all subsequent Maternal reasons.
Fixed flawed Go To recommendations - all respondents now routed to Q10 prior to Q11.</t>
  </si>
  <si>
    <t>Text responses from Q9_OR5
Fixed flawed Go To recommendations - all respondents now routed to Q10 prior to Q11.</t>
  </si>
  <si>
    <t>https://www.publichealthontario.ca/-/media/documents/ldcp-breastfeeding-final-report.pdf</t>
  </si>
  <si>
    <t>https://www.publichealthontario.ca/-/media/documents/ldcp-breastfeeding-kt-user-guide-report.pdf</t>
  </si>
</sst>
</file>

<file path=xl/styles.xml><?xml version="1.0" encoding="utf-8"?>
<styleSheet xmlns="http://schemas.openxmlformats.org/spreadsheetml/2006/main" xmlns:mc="http://schemas.openxmlformats.org/markup-compatibility/2006" xmlns:x14ac="http://schemas.microsoft.com/office/spreadsheetml/2009/9/ac" mc:Ignorable="x14ac">
  <fonts count="7" x14ac:knownFonts="1">
    <font>
      <sz val="11"/>
      <color theme="1"/>
      <name val="Calibri"/>
      <family val="2"/>
      <scheme val="minor"/>
    </font>
    <font>
      <b/>
      <sz val="11"/>
      <color theme="1"/>
      <name val="Calibri"/>
      <family val="2"/>
      <scheme val="minor"/>
    </font>
    <font>
      <b/>
      <sz val="14"/>
      <color theme="1"/>
      <name val="Calibri"/>
      <family val="2"/>
      <scheme val="minor"/>
    </font>
    <font>
      <sz val="14"/>
      <color theme="1"/>
      <name val="Calibri"/>
      <family val="2"/>
      <scheme val="minor"/>
    </font>
    <font>
      <u/>
      <sz val="11"/>
      <color theme="10"/>
      <name val="Calibri"/>
      <family val="2"/>
      <scheme val="minor"/>
    </font>
    <font>
      <b/>
      <sz val="12"/>
      <color rgb="FFFFFFFF"/>
      <name val="Arial"/>
      <family val="2"/>
    </font>
    <font>
      <sz val="12"/>
      <color theme="1"/>
      <name val="Arial"/>
      <family val="2"/>
    </font>
  </fonts>
  <fills count="6">
    <fill>
      <patternFill patternType="none"/>
    </fill>
    <fill>
      <patternFill patternType="gray125"/>
    </fill>
    <fill>
      <patternFill patternType="solid">
        <fgColor theme="4" tint="0.79998168889431442"/>
        <bgColor indexed="64"/>
      </patternFill>
    </fill>
    <fill>
      <patternFill patternType="solid">
        <fgColor rgb="FFD34817"/>
        <bgColor indexed="64"/>
      </patternFill>
    </fill>
    <fill>
      <patternFill patternType="solid">
        <fgColor rgb="FFF4B29B"/>
        <bgColor indexed="64"/>
      </patternFill>
    </fill>
    <fill>
      <patternFill patternType="solid">
        <fgColor rgb="FFF9D8CD"/>
        <bgColor indexed="64"/>
      </patternFill>
    </fill>
  </fills>
  <borders count="36">
    <border>
      <left/>
      <right/>
      <top/>
      <bottom/>
      <diagonal/>
    </border>
    <border>
      <left style="medium">
        <color auto="1"/>
      </left>
      <right/>
      <top style="medium">
        <color auto="1"/>
      </top>
      <bottom style="medium">
        <color auto="1"/>
      </bottom>
      <diagonal/>
    </border>
    <border>
      <left/>
      <right/>
      <top style="medium">
        <color auto="1"/>
      </top>
      <bottom style="medium">
        <color auto="1"/>
      </bottom>
      <diagonal/>
    </border>
    <border>
      <left/>
      <right style="medium">
        <color auto="1"/>
      </right>
      <top style="medium">
        <color auto="1"/>
      </top>
      <bottom style="medium">
        <color auto="1"/>
      </bottom>
      <diagonal/>
    </border>
    <border>
      <left style="medium">
        <color auto="1"/>
      </left>
      <right/>
      <top/>
      <bottom style="medium">
        <color theme="4" tint="0.79998168889431442"/>
      </bottom>
      <diagonal/>
    </border>
    <border>
      <left/>
      <right/>
      <top/>
      <bottom style="medium">
        <color theme="4" tint="0.79998168889431442"/>
      </bottom>
      <diagonal/>
    </border>
    <border>
      <left/>
      <right style="medium">
        <color auto="1"/>
      </right>
      <top/>
      <bottom style="medium">
        <color theme="4" tint="0.79998168889431442"/>
      </bottom>
      <diagonal/>
    </border>
    <border>
      <left style="medium">
        <color auto="1"/>
      </left>
      <right/>
      <top style="medium">
        <color theme="4" tint="0.79998168889431442"/>
      </top>
      <bottom style="medium">
        <color theme="4" tint="0.79998168889431442"/>
      </bottom>
      <diagonal/>
    </border>
    <border>
      <left/>
      <right/>
      <top style="medium">
        <color theme="4" tint="0.79998168889431442"/>
      </top>
      <bottom style="medium">
        <color theme="4" tint="0.79998168889431442"/>
      </bottom>
      <diagonal/>
    </border>
    <border>
      <left/>
      <right style="medium">
        <color auto="1"/>
      </right>
      <top style="medium">
        <color theme="4" tint="0.79998168889431442"/>
      </top>
      <bottom style="medium">
        <color theme="4" tint="0.79998168889431442"/>
      </bottom>
      <diagonal/>
    </border>
    <border>
      <left style="medium">
        <color auto="1"/>
      </left>
      <right/>
      <top style="medium">
        <color theme="4" tint="0.79998168889431442"/>
      </top>
      <bottom/>
      <diagonal/>
    </border>
    <border>
      <left/>
      <right/>
      <top style="medium">
        <color theme="4" tint="0.79998168889431442"/>
      </top>
      <bottom/>
      <diagonal/>
    </border>
    <border>
      <left/>
      <right style="medium">
        <color auto="1"/>
      </right>
      <top style="medium">
        <color theme="4" tint="0.79998168889431442"/>
      </top>
      <bottom/>
      <diagonal/>
    </border>
    <border>
      <left style="medium">
        <color auto="1"/>
      </left>
      <right/>
      <top style="medium">
        <color theme="4" tint="0.79998168889431442"/>
      </top>
      <bottom style="medium">
        <color auto="1"/>
      </bottom>
      <diagonal/>
    </border>
    <border>
      <left/>
      <right/>
      <top style="medium">
        <color theme="4" tint="0.79998168889431442"/>
      </top>
      <bottom style="medium">
        <color auto="1"/>
      </bottom>
      <diagonal/>
    </border>
    <border>
      <left/>
      <right style="medium">
        <color auto="1"/>
      </right>
      <top style="medium">
        <color theme="4" tint="0.79998168889431442"/>
      </top>
      <bottom style="medium">
        <color auto="1"/>
      </bottom>
      <diagonal/>
    </border>
    <border>
      <left style="medium">
        <color rgb="FFFFFFFF"/>
      </left>
      <right style="medium">
        <color rgb="FFFFFFFF"/>
      </right>
      <top style="medium">
        <color rgb="FFFFFFFF"/>
      </top>
      <bottom style="thick">
        <color rgb="FFFFFFFF"/>
      </bottom>
      <diagonal/>
    </border>
    <border>
      <left/>
      <right style="medium">
        <color rgb="FFFFFFFF"/>
      </right>
      <top style="medium">
        <color rgb="FFFFFFFF"/>
      </top>
      <bottom style="thick">
        <color rgb="FFFFFFFF"/>
      </bottom>
      <diagonal/>
    </border>
    <border>
      <left style="medium">
        <color rgb="FFFFFFFF"/>
      </left>
      <right style="thick">
        <color rgb="FFFFFFFF"/>
      </right>
      <top style="thick">
        <color rgb="FFFFFFFF"/>
      </top>
      <bottom/>
      <diagonal/>
    </border>
    <border>
      <left style="thick">
        <color rgb="FFFFFFFF"/>
      </left>
      <right style="medium">
        <color rgb="FFFFFFFF"/>
      </right>
      <top style="thick">
        <color rgb="FFFFFFFF"/>
      </top>
      <bottom/>
      <diagonal/>
    </border>
    <border>
      <left style="medium">
        <color rgb="FFFFFFFF"/>
      </left>
      <right style="medium">
        <color rgb="FFFFFFFF"/>
      </right>
      <top style="thick">
        <color rgb="FFFFFFFF"/>
      </top>
      <bottom/>
      <diagonal/>
    </border>
    <border>
      <left/>
      <right style="medium">
        <color rgb="FFFFFFFF"/>
      </right>
      <top/>
      <bottom style="medium">
        <color rgb="FFFFFFFF"/>
      </bottom>
      <diagonal/>
    </border>
    <border>
      <left style="medium">
        <color rgb="FFFFFFFF"/>
      </left>
      <right style="thick">
        <color rgb="FFFFFFFF"/>
      </right>
      <top/>
      <bottom/>
      <diagonal/>
    </border>
    <border>
      <left style="thick">
        <color rgb="FFFFFFFF"/>
      </left>
      <right style="medium">
        <color rgb="FFFFFFFF"/>
      </right>
      <top/>
      <bottom/>
      <diagonal/>
    </border>
    <border>
      <left style="medium">
        <color rgb="FFFFFFFF"/>
      </left>
      <right style="medium">
        <color rgb="FFFFFFFF"/>
      </right>
      <top/>
      <bottom/>
      <diagonal/>
    </border>
    <border>
      <left style="medium">
        <color rgb="FFFFFFFF"/>
      </left>
      <right style="thick">
        <color rgb="FFFFFFFF"/>
      </right>
      <top/>
      <bottom style="medium">
        <color rgb="FFFFFFFF"/>
      </bottom>
      <diagonal/>
    </border>
    <border>
      <left style="thick">
        <color rgb="FFFFFFFF"/>
      </left>
      <right style="medium">
        <color rgb="FFFFFFFF"/>
      </right>
      <top/>
      <bottom style="medium">
        <color rgb="FFFFFFFF"/>
      </bottom>
      <diagonal/>
    </border>
    <border>
      <left style="medium">
        <color rgb="FFFFFFFF"/>
      </left>
      <right style="medium">
        <color rgb="FFFFFFFF"/>
      </right>
      <top/>
      <bottom style="medium">
        <color rgb="FFFFFFFF"/>
      </bottom>
      <diagonal/>
    </border>
    <border>
      <left style="medium">
        <color rgb="FFFFFFFF"/>
      </left>
      <right style="thick">
        <color rgb="FFFFFFFF"/>
      </right>
      <top style="medium">
        <color rgb="FFFFFFFF"/>
      </top>
      <bottom/>
      <diagonal/>
    </border>
    <border>
      <left style="thick">
        <color rgb="FFFFFFFF"/>
      </left>
      <right style="medium">
        <color rgb="FFFFFFFF"/>
      </right>
      <top style="medium">
        <color rgb="FFFFFFFF"/>
      </top>
      <bottom/>
      <diagonal/>
    </border>
    <border>
      <left style="medium">
        <color rgb="FFFFFFFF"/>
      </left>
      <right style="medium">
        <color rgb="FFFFFFFF"/>
      </right>
      <top style="medium">
        <color rgb="FFFFFFFF"/>
      </top>
      <bottom/>
      <diagonal/>
    </border>
    <border>
      <left/>
      <right style="medium">
        <color rgb="FFFFFFFF"/>
      </right>
      <top/>
      <bottom/>
      <diagonal/>
    </border>
    <border>
      <left style="medium">
        <color rgb="FFFFFFFF"/>
      </left>
      <right style="thick">
        <color rgb="FFFFFFFF"/>
      </right>
      <top style="medium">
        <color rgb="FFFFFFFF"/>
      </top>
      <bottom style="medium">
        <color rgb="FFFFFFFF"/>
      </bottom>
      <diagonal/>
    </border>
    <border>
      <left style="medium">
        <color rgb="FFFFFFFF"/>
      </left>
      <right style="medium">
        <color rgb="FFFFFFFF"/>
      </right>
      <top style="medium">
        <color rgb="FFFFFFFF"/>
      </top>
      <bottom style="medium">
        <color rgb="FFFFFFFF"/>
      </bottom>
      <diagonal/>
    </border>
    <border>
      <left/>
      <right/>
      <top style="medium">
        <color rgb="FFFFFFFF"/>
      </top>
      <bottom style="thick">
        <color rgb="FFFFFFFF"/>
      </bottom>
      <diagonal/>
    </border>
    <border>
      <left/>
      <right/>
      <top/>
      <bottom style="medium">
        <color rgb="FFFFFFFF"/>
      </bottom>
      <diagonal/>
    </border>
  </borders>
  <cellStyleXfs count="2">
    <xf numFmtId="0" fontId="0" fillId="0" borderId="0"/>
    <xf numFmtId="0" fontId="4" fillId="0" borderId="0" applyNumberFormat="0" applyFill="0" applyBorder="0" applyAlignment="0" applyProtection="0"/>
  </cellStyleXfs>
  <cellXfs count="142">
    <xf numFmtId="0" fontId="0" fillId="0" borderId="0" xfId="0"/>
    <xf numFmtId="0" fontId="1" fillId="0" borderId="0" xfId="0" applyFont="1"/>
    <xf numFmtId="0" fontId="4" fillId="0" borderId="0" xfId="1"/>
    <xf numFmtId="0" fontId="0" fillId="2" borderId="7" xfId="0" applyFill="1" applyBorder="1" applyAlignment="1">
      <alignment horizontal="left" wrapText="1"/>
    </xf>
    <xf numFmtId="0" fontId="0" fillId="2" borderId="8" xfId="0" applyFill="1" applyBorder="1" applyAlignment="1">
      <alignment horizontal="left" wrapText="1"/>
    </xf>
    <xf numFmtId="0" fontId="0" fillId="2" borderId="9" xfId="0" applyFill="1" applyBorder="1" applyAlignment="1">
      <alignment horizontal="left" wrapText="1"/>
    </xf>
    <xf numFmtId="0" fontId="0" fillId="2" borderId="4" xfId="0" applyFill="1" applyBorder="1" applyAlignment="1">
      <alignment horizontal="center" wrapText="1"/>
    </xf>
    <xf numFmtId="0" fontId="0" fillId="2" borderId="5" xfId="0" applyFill="1" applyBorder="1" applyAlignment="1">
      <alignment horizontal="center" wrapText="1"/>
    </xf>
    <xf numFmtId="0" fontId="0" fillId="2" borderId="6" xfId="0" applyFill="1" applyBorder="1" applyAlignment="1">
      <alignment horizontal="center" wrapText="1"/>
    </xf>
    <xf numFmtId="0" fontId="5" fillId="3" borderId="16" xfId="0" applyFont="1" applyFill="1" applyBorder="1" applyAlignment="1">
      <alignment vertical="center" wrapText="1"/>
    </xf>
    <xf numFmtId="0" fontId="5" fillId="3" borderId="17" xfId="0" applyFont="1" applyFill="1" applyBorder="1" applyAlignment="1">
      <alignment vertical="center" wrapText="1"/>
    </xf>
    <xf numFmtId="0" fontId="6" fillId="4" borderId="21" xfId="0" applyFont="1" applyFill="1" applyBorder="1" applyAlignment="1">
      <alignment vertical="center" wrapText="1"/>
    </xf>
    <xf numFmtId="0" fontId="6" fillId="5" borderId="21" xfId="0" applyFont="1" applyFill="1" applyBorder="1" applyAlignment="1">
      <alignment vertical="center" wrapText="1"/>
    </xf>
    <xf numFmtId="0" fontId="6" fillId="4" borderId="31" xfId="0" applyFont="1" applyFill="1" applyBorder="1" applyAlignment="1">
      <alignment vertical="center" wrapText="1"/>
    </xf>
    <xf numFmtId="0" fontId="5" fillId="3" borderId="28" xfId="0" applyFont="1" applyFill="1" applyBorder="1" applyAlignment="1">
      <alignment vertical="center" wrapText="1"/>
    </xf>
    <xf numFmtId="0" fontId="6" fillId="5" borderId="31" xfId="0" applyFont="1" applyFill="1" applyBorder="1" applyAlignment="1">
      <alignment vertical="center" wrapText="1"/>
    </xf>
    <xf numFmtId="0" fontId="0" fillId="5" borderId="21" xfId="0" applyFill="1" applyBorder="1" applyAlignment="1">
      <alignment vertical="top" wrapText="1"/>
    </xf>
    <xf numFmtId="0" fontId="5" fillId="3" borderId="28" xfId="0" applyFont="1" applyFill="1" applyBorder="1" applyAlignment="1">
      <alignment vertical="center"/>
    </xf>
    <xf numFmtId="0" fontId="6" fillId="4" borderId="21" xfId="0" applyFont="1" applyFill="1" applyBorder="1" applyAlignment="1">
      <alignment vertical="center"/>
    </xf>
    <xf numFmtId="0" fontId="6" fillId="5" borderId="21" xfId="0" applyFont="1" applyFill="1" applyBorder="1" applyAlignment="1">
      <alignment vertical="center"/>
    </xf>
    <xf numFmtId="0" fontId="5" fillId="3" borderId="32" xfId="0" applyFont="1" applyFill="1" applyBorder="1" applyAlignment="1">
      <alignment vertical="center"/>
    </xf>
    <xf numFmtId="0" fontId="5" fillId="3" borderId="28" xfId="0" applyFont="1" applyFill="1" applyBorder="1" applyAlignment="1">
      <alignment vertical="center"/>
    </xf>
    <xf numFmtId="0" fontId="6" fillId="5" borderId="30" xfId="0" applyFont="1" applyFill="1" applyBorder="1" applyAlignment="1">
      <alignment vertical="center" wrapText="1"/>
    </xf>
    <xf numFmtId="0" fontId="6" fillId="5" borderId="24" xfId="0" applyFont="1" applyFill="1" applyBorder="1" applyAlignment="1">
      <alignment vertical="center" wrapText="1"/>
    </xf>
    <xf numFmtId="0" fontId="5" fillId="3" borderId="28" xfId="0" applyFont="1" applyFill="1" applyBorder="1" applyAlignment="1">
      <alignment vertical="center" wrapText="1"/>
    </xf>
    <xf numFmtId="0" fontId="5" fillId="3" borderId="18" xfId="0" applyFont="1" applyFill="1" applyBorder="1" applyAlignment="1">
      <alignment vertical="center" wrapText="1"/>
    </xf>
    <xf numFmtId="0" fontId="6" fillId="4" borderId="19" xfId="0" applyFont="1" applyFill="1" applyBorder="1" applyAlignment="1">
      <alignment vertical="center" wrapText="1"/>
    </xf>
    <xf numFmtId="0" fontId="6" fillId="4" borderId="20" xfId="0" applyFont="1" applyFill="1" applyBorder="1" applyAlignment="1">
      <alignment vertical="center" wrapText="1"/>
    </xf>
    <xf numFmtId="0" fontId="6" fillId="4" borderId="20" xfId="0" applyFont="1" applyFill="1" applyBorder="1" applyAlignment="1">
      <alignment vertical="center" wrapText="1"/>
    </xf>
    <xf numFmtId="0" fontId="6" fillId="4" borderId="21" xfId="0" applyFont="1" applyFill="1" applyBorder="1" applyAlignment="1">
      <alignment horizontal="center" vertical="center" wrapText="1"/>
    </xf>
    <xf numFmtId="0" fontId="5" fillId="3" borderId="17" xfId="0" applyFont="1" applyFill="1" applyBorder="1" applyAlignment="1">
      <alignment horizontal="left" vertical="center" wrapText="1"/>
    </xf>
    <xf numFmtId="0" fontId="6" fillId="5" borderId="21" xfId="0" applyFont="1" applyFill="1" applyBorder="1" applyAlignment="1">
      <alignment horizontal="center" vertical="center" wrapText="1"/>
    </xf>
    <xf numFmtId="0" fontId="5" fillId="3" borderId="34" xfId="0" applyFont="1" applyFill="1" applyBorder="1" applyAlignment="1">
      <alignment vertical="center" wrapText="1"/>
    </xf>
    <xf numFmtId="0" fontId="6" fillId="4" borderId="35" xfId="0" applyFont="1" applyFill="1" applyBorder="1" applyAlignment="1">
      <alignment vertical="center" wrapText="1"/>
    </xf>
    <xf numFmtId="0" fontId="6" fillId="5" borderId="35" xfId="0" applyFont="1" applyFill="1" applyBorder="1" applyAlignment="1">
      <alignment vertical="center" wrapText="1"/>
    </xf>
    <xf numFmtId="14" fontId="6" fillId="4" borderId="35" xfId="0" applyNumberFormat="1" applyFont="1" applyFill="1" applyBorder="1" applyAlignment="1">
      <alignment vertical="center" wrapText="1"/>
    </xf>
    <xf numFmtId="0" fontId="6" fillId="5" borderId="35" xfId="0" applyFont="1" applyFill="1" applyBorder="1" applyAlignment="1">
      <alignment vertical="center"/>
    </xf>
    <xf numFmtId="0" fontId="6" fillId="4" borderId="35" xfId="0" applyFont="1" applyFill="1" applyBorder="1" applyAlignment="1">
      <alignment vertical="center"/>
    </xf>
    <xf numFmtId="0" fontId="6" fillId="5" borderId="33" xfId="0" applyFont="1" applyFill="1" applyBorder="1" applyAlignment="1">
      <alignment horizontal="center" vertical="center" wrapText="1"/>
    </xf>
    <xf numFmtId="0" fontId="6" fillId="4" borderId="33" xfId="0" applyFont="1" applyFill="1" applyBorder="1" applyAlignment="1">
      <alignment horizontal="center" vertical="center" wrapText="1"/>
    </xf>
    <xf numFmtId="0" fontId="6" fillId="4" borderId="35" xfId="0" applyFont="1" applyFill="1" applyBorder="1" applyAlignment="1">
      <alignment horizontal="right" vertical="center" wrapText="1"/>
    </xf>
    <xf numFmtId="0" fontId="5" fillId="3" borderId="33" xfId="0" applyFont="1" applyFill="1" applyBorder="1" applyAlignment="1">
      <alignment horizontal="center" wrapText="1"/>
    </xf>
    <xf numFmtId="0" fontId="0" fillId="0" borderId="33" xfId="0" applyBorder="1" applyAlignment="1">
      <alignment horizontal="center"/>
    </xf>
    <xf numFmtId="0" fontId="6" fillId="5" borderId="21" xfId="0" applyFont="1" applyFill="1" applyBorder="1" applyAlignment="1">
      <alignment horizontal="center" vertical="center"/>
    </xf>
    <xf numFmtId="0" fontId="6" fillId="4" borderId="21" xfId="0" applyFont="1" applyFill="1" applyBorder="1" applyAlignment="1">
      <alignment horizontal="center" vertical="center"/>
    </xf>
    <xf numFmtId="0" fontId="0" fillId="0" borderId="0" xfId="0" applyAlignment="1">
      <alignment horizontal="center"/>
    </xf>
    <xf numFmtId="0" fontId="0" fillId="2" borderId="13" xfId="0" applyFill="1" applyBorder="1" applyAlignment="1">
      <alignment horizontal="left"/>
    </xf>
    <xf numFmtId="0" fontId="0" fillId="2" borderId="14" xfId="0" applyFill="1" applyBorder="1" applyAlignment="1">
      <alignment horizontal="left"/>
    </xf>
    <xf numFmtId="0" fontId="0" fillId="2" borderId="15" xfId="0" applyFill="1" applyBorder="1" applyAlignment="1">
      <alignment horizontal="left"/>
    </xf>
    <xf numFmtId="0" fontId="0" fillId="2" borderId="7" xfId="0" applyFill="1" applyBorder="1" applyAlignment="1">
      <alignment horizontal="left" wrapText="1"/>
    </xf>
    <xf numFmtId="0" fontId="0" fillId="2" borderId="8" xfId="0" applyFill="1" applyBorder="1" applyAlignment="1">
      <alignment horizontal="left" wrapText="1"/>
    </xf>
    <xf numFmtId="0" fontId="0" fillId="2" borderId="9" xfId="0" applyFill="1" applyBorder="1" applyAlignment="1">
      <alignment horizontal="left" wrapText="1"/>
    </xf>
    <xf numFmtId="0" fontId="0" fillId="2" borderId="7" xfId="0" applyFill="1" applyBorder="1" applyAlignment="1">
      <alignment horizontal="center" vertical="center" wrapText="1"/>
    </xf>
    <xf numFmtId="0" fontId="0" fillId="2" borderId="8" xfId="0" applyFill="1" applyBorder="1" applyAlignment="1">
      <alignment horizontal="center" vertical="center" wrapText="1"/>
    </xf>
    <xf numFmtId="0" fontId="0" fillId="2" borderId="9" xfId="0" applyFill="1" applyBorder="1" applyAlignment="1">
      <alignment horizontal="center" vertical="center" wrapText="1"/>
    </xf>
    <xf numFmtId="0" fontId="0" fillId="2" borderId="7" xfId="0" applyFill="1" applyBorder="1" applyAlignment="1">
      <alignment horizontal="left"/>
    </xf>
    <xf numFmtId="0" fontId="0" fillId="2" borderId="8" xfId="0" applyFill="1" applyBorder="1" applyAlignment="1">
      <alignment horizontal="left"/>
    </xf>
    <xf numFmtId="0" fontId="0" fillId="2" borderId="9" xfId="0" applyFill="1" applyBorder="1" applyAlignment="1">
      <alignment horizontal="left"/>
    </xf>
    <xf numFmtId="0" fontId="2" fillId="2" borderId="1" xfId="0" applyFont="1" applyFill="1" applyBorder="1" applyAlignment="1">
      <alignment horizontal="center" vertical="center"/>
    </xf>
    <xf numFmtId="0" fontId="3" fillId="2" borderId="2" xfId="0" applyFont="1" applyFill="1" applyBorder="1" applyAlignment="1">
      <alignment horizontal="center" vertical="center"/>
    </xf>
    <xf numFmtId="0" fontId="3" fillId="2" borderId="3" xfId="0" applyFont="1" applyFill="1" applyBorder="1" applyAlignment="1">
      <alignment horizontal="center" vertical="center"/>
    </xf>
    <xf numFmtId="0" fontId="2" fillId="2" borderId="4" xfId="0" applyFont="1" applyFill="1" applyBorder="1" applyAlignment="1">
      <alignment horizontal="center"/>
    </xf>
    <xf numFmtId="0" fontId="2" fillId="2" borderId="5" xfId="0" applyFont="1" applyFill="1" applyBorder="1" applyAlignment="1">
      <alignment horizontal="center"/>
    </xf>
    <xf numFmtId="0" fontId="2" fillId="2" borderId="6" xfId="0" applyFont="1" applyFill="1" applyBorder="1" applyAlignment="1">
      <alignment horizontal="center"/>
    </xf>
    <xf numFmtId="0" fontId="0" fillId="2" borderId="7" xfId="0" applyFill="1" applyBorder="1" applyAlignment="1">
      <alignment vertical="center" wrapText="1"/>
    </xf>
    <xf numFmtId="0" fontId="0" fillId="2" borderId="8" xfId="0" applyFill="1" applyBorder="1" applyAlignment="1">
      <alignment vertical="center" wrapText="1"/>
    </xf>
    <xf numFmtId="0" fontId="0" fillId="2" borderId="9" xfId="0" applyFill="1" applyBorder="1" applyAlignment="1">
      <alignment vertical="center" wrapText="1"/>
    </xf>
    <xf numFmtId="0" fontId="4" fillId="2" borderId="7" xfId="1" applyFill="1" applyBorder="1" applyAlignment="1">
      <alignment horizontal="center"/>
    </xf>
    <xf numFmtId="0" fontId="0" fillId="2" borderId="8" xfId="0" applyFill="1" applyBorder="1" applyAlignment="1">
      <alignment horizontal="center"/>
    </xf>
    <xf numFmtId="0" fontId="0" fillId="2" borderId="9" xfId="0" applyFill="1" applyBorder="1" applyAlignment="1">
      <alignment horizontal="center"/>
    </xf>
    <xf numFmtId="0" fontId="0" fillId="2" borderId="7" xfId="0" applyFill="1" applyBorder="1" applyAlignment="1">
      <alignment horizontal="center" wrapText="1"/>
    </xf>
    <xf numFmtId="0" fontId="0" fillId="2" borderId="8" xfId="0" applyFill="1" applyBorder="1" applyAlignment="1">
      <alignment horizontal="center" wrapText="1"/>
    </xf>
    <xf numFmtId="0" fontId="0" fillId="2" borderId="9" xfId="0" applyFill="1" applyBorder="1" applyAlignment="1">
      <alignment horizontal="center" wrapText="1"/>
    </xf>
    <xf numFmtId="0" fontId="4" fillId="2" borderId="10" xfId="1" applyFill="1" applyBorder="1" applyAlignment="1">
      <alignment horizontal="center"/>
    </xf>
    <xf numFmtId="0" fontId="4" fillId="2" borderId="11" xfId="1" applyFill="1" applyBorder="1" applyAlignment="1">
      <alignment horizontal="center"/>
    </xf>
    <xf numFmtId="0" fontId="4" fillId="2" borderId="12" xfId="1" applyFill="1" applyBorder="1" applyAlignment="1">
      <alignment horizontal="center"/>
    </xf>
    <xf numFmtId="0" fontId="6" fillId="5" borderId="30" xfId="0" applyFont="1" applyFill="1" applyBorder="1" applyAlignment="1">
      <alignment horizontal="center" vertical="center" wrapText="1"/>
    </xf>
    <xf numFmtId="0" fontId="6" fillId="5" borderId="27" xfId="0" applyFont="1" applyFill="1" applyBorder="1" applyAlignment="1">
      <alignment horizontal="center" vertical="center" wrapText="1"/>
    </xf>
    <xf numFmtId="0" fontId="6" fillId="4" borderId="30" xfId="0" applyFont="1" applyFill="1" applyBorder="1" applyAlignment="1">
      <alignment horizontal="center" vertical="center" wrapText="1"/>
    </xf>
    <xf numFmtId="0" fontId="6" fillId="4" borderId="24" xfId="0" applyFont="1" applyFill="1" applyBorder="1" applyAlignment="1">
      <alignment horizontal="center" vertical="center" wrapText="1"/>
    </xf>
    <xf numFmtId="0" fontId="6" fillId="4" borderId="27" xfId="0" applyFont="1" applyFill="1" applyBorder="1" applyAlignment="1">
      <alignment horizontal="center" vertical="center" wrapText="1"/>
    </xf>
    <xf numFmtId="0" fontId="6" fillId="5" borderId="24" xfId="0" applyFont="1" applyFill="1" applyBorder="1" applyAlignment="1">
      <alignment horizontal="center" vertical="center" wrapText="1"/>
    </xf>
    <xf numFmtId="0" fontId="6" fillId="4" borderId="33" xfId="0" applyFont="1" applyFill="1" applyBorder="1" applyAlignment="1">
      <alignment horizontal="center" vertical="center" wrapText="1"/>
    </xf>
    <xf numFmtId="0" fontId="6" fillId="5" borderId="33" xfId="0" applyFont="1" applyFill="1" applyBorder="1" applyAlignment="1">
      <alignment horizontal="center" vertical="center" wrapText="1"/>
    </xf>
    <xf numFmtId="0" fontId="5" fillId="3" borderId="28" xfId="0" applyFont="1" applyFill="1" applyBorder="1" applyAlignment="1">
      <alignment vertical="center"/>
    </xf>
    <xf numFmtId="0" fontId="5" fillId="3" borderId="25" xfId="0" applyFont="1" applyFill="1" applyBorder="1" applyAlignment="1">
      <alignment vertical="center"/>
    </xf>
    <xf numFmtId="0" fontId="6" fillId="5" borderId="29" xfId="0" applyFont="1" applyFill="1" applyBorder="1" applyAlignment="1">
      <alignment vertical="center" wrapText="1"/>
    </xf>
    <xf numFmtId="0" fontId="6" fillId="5" borderId="26" xfId="0" applyFont="1" applyFill="1" applyBorder="1" applyAlignment="1">
      <alignment vertical="center" wrapText="1"/>
    </xf>
    <xf numFmtId="0" fontId="6" fillId="5" borderId="30" xfId="0" applyFont="1" applyFill="1" applyBorder="1" applyAlignment="1">
      <alignment vertical="center" wrapText="1"/>
    </xf>
    <xf numFmtId="0" fontId="6" fillId="5" borderId="27" xfId="0" applyFont="1" applyFill="1" applyBorder="1" applyAlignment="1">
      <alignment vertical="center" wrapText="1"/>
    </xf>
    <xf numFmtId="0" fontId="6" fillId="5" borderId="30" xfId="0" applyFont="1" applyFill="1" applyBorder="1" applyAlignment="1">
      <alignment vertical="center"/>
    </xf>
    <xf numFmtId="0" fontId="6" fillId="5" borderId="27" xfId="0" applyFont="1" applyFill="1" applyBorder="1" applyAlignment="1">
      <alignment vertical="center"/>
    </xf>
    <xf numFmtId="0" fontId="6" fillId="4" borderId="29" xfId="0" applyFont="1" applyFill="1" applyBorder="1" applyAlignment="1">
      <alignment vertical="center"/>
    </xf>
    <xf numFmtId="0" fontId="6" fillId="4" borderId="26" xfId="0" applyFont="1" applyFill="1" applyBorder="1" applyAlignment="1">
      <alignment vertical="center"/>
    </xf>
    <xf numFmtId="0" fontId="6" fillId="4" borderId="30" xfId="0" applyFont="1" applyFill="1" applyBorder="1" applyAlignment="1">
      <alignment vertical="center" wrapText="1"/>
    </xf>
    <xf numFmtId="0" fontId="6" fillId="4" borderId="27" xfId="0" applyFont="1" applyFill="1" applyBorder="1" applyAlignment="1">
      <alignment vertical="center" wrapText="1"/>
    </xf>
    <xf numFmtId="0" fontId="6" fillId="4" borderId="30" xfId="0" applyFont="1" applyFill="1" applyBorder="1" applyAlignment="1">
      <alignment vertical="center"/>
    </xf>
    <xf numFmtId="0" fontId="6" fillId="4" borderId="27" xfId="0" applyFont="1" applyFill="1" applyBorder="1" applyAlignment="1">
      <alignment vertical="center"/>
    </xf>
    <xf numFmtId="0" fontId="5" fillId="3" borderId="22" xfId="0" applyFont="1" applyFill="1" applyBorder="1" applyAlignment="1">
      <alignment vertical="center"/>
    </xf>
    <xf numFmtId="0" fontId="6" fillId="5" borderId="29" xfId="0" applyFont="1" applyFill="1" applyBorder="1" applyAlignment="1">
      <alignment vertical="center"/>
    </xf>
    <xf numFmtId="0" fontId="6" fillId="5" borderId="23" xfId="0" applyFont="1" applyFill="1" applyBorder="1" applyAlignment="1">
      <alignment vertical="center"/>
    </xf>
    <xf numFmtId="0" fontId="6" fillId="5" borderId="26" xfId="0" applyFont="1" applyFill="1" applyBorder="1" applyAlignment="1">
      <alignment vertical="center"/>
    </xf>
    <xf numFmtId="0" fontId="6" fillId="5" borderId="24" xfId="0" applyFont="1" applyFill="1" applyBorder="1" applyAlignment="1">
      <alignment vertical="center" wrapText="1"/>
    </xf>
    <xf numFmtId="0" fontId="6" fillId="5" borderId="24" xfId="0" applyFont="1" applyFill="1" applyBorder="1" applyAlignment="1">
      <alignment vertical="center"/>
    </xf>
    <xf numFmtId="0" fontId="6" fillId="4" borderId="23" xfId="0" applyFont="1" applyFill="1" applyBorder="1" applyAlignment="1">
      <alignment vertical="center"/>
    </xf>
    <xf numFmtId="0" fontId="6" fillId="4" borderId="24" xfId="0" applyFont="1" applyFill="1" applyBorder="1" applyAlignment="1">
      <alignment vertical="center" wrapText="1"/>
    </xf>
    <xf numFmtId="0" fontId="6" fillId="4" borderId="24" xfId="0" applyFont="1" applyFill="1" applyBorder="1" applyAlignment="1">
      <alignment vertical="center"/>
    </xf>
    <xf numFmtId="0" fontId="6" fillId="4" borderId="29" xfId="0" applyFont="1" applyFill="1" applyBorder="1" applyAlignment="1">
      <alignment vertical="center" wrapText="1"/>
    </xf>
    <xf numFmtId="0" fontId="6" fillId="4" borderId="23" xfId="0" applyFont="1" applyFill="1" applyBorder="1" applyAlignment="1">
      <alignment vertical="center" wrapText="1"/>
    </xf>
    <xf numFmtId="0" fontId="6" fillId="4" borderId="26" xfId="0" applyFont="1" applyFill="1" applyBorder="1" applyAlignment="1">
      <alignment vertical="center" wrapText="1"/>
    </xf>
    <xf numFmtId="0" fontId="5" fillId="3" borderId="28" xfId="0" applyFont="1" applyFill="1" applyBorder="1" applyAlignment="1">
      <alignment vertical="center" wrapText="1"/>
    </xf>
    <xf numFmtId="0" fontId="5" fillId="3" borderId="25" xfId="0" applyFont="1" applyFill="1" applyBorder="1" applyAlignment="1">
      <alignment vertical="center" wrapText="1"/>
    </xf>
    <xf numFmtId="0" fontId="5" fillId="3" borderId="22" xfId="0" applyFont="1" applyFill="1" applyBorder="1" applyAlignment="1">
      <alignment vertical="center" wrapText="1"/>
    </xf>
    <xf numFmtId="0" fontId="6" fillId="5" borderId="23" xfId="0" applyFont="1" applyFill="1" applyBorder="1" applyAlignment="1">
      <alignment vertical="center" wrapText="1"/>
    </xf>
    <xf numFmtId="0" fontId="5" fillId="3" borderId="28" xfId="0" applyFont="1" applyFill="1" applyBorder="1" applyAlignment="1">
      <alignment horizontal="left" vertical="center" wrapText="1"/>
    </xf>
    <xf numFmtId="0" fontId="5" fillId="3" borderId="22" xfId="0" applyFont="1" applyFill="1" applyBorder="1" applyAlignment="1">
      <alignment horizontal="left" vertical="center" wrapText="1"/>
    </xf>
    <xf numFmtId="0" fontId="5" fillId="3" borderId="25" xfId="0" applyFont="1" applyFill="1" applyBorder="1" applyAlignment="1">
      <alignment horizontal="left" vertical="center" wrapText="1"/>
    </xf>
    <xf numFmtId="0" fontId="6" fillId="5" borderId="29" xfId="0" applyFont="1" applyFill="1" applyBorder="1" applyAlignment="1">
      <alignment horizontal="left" vertical="center" wrapText="1"/>
    </xf>
    <xf numFmtId="0" fontId="6" fillId="5" borderId="23" xfId="0" applyFont="1" applyFill="1" applyBorder="1" applyAlignment="1">
      <alignment horizontal="left" vertical="center" wrapText="1"/>
    </xf>
    <xf numFmtId="0" fontId="6" fillId="5" borderId="26" xfId="0" applyFont="1" applyFill="1" applyBorder="1" applyAlignment="1">
      <alignment horizontal="left" vertical="center" wrapText="1"/>
    </xf>
    <xf numFmtId="0" fontId="6" fillId="5" borderId="30" xfId="0" applyFont="1" applyFill="1" applyBorder="1" applyAlignment="1">
      <alignment horizontal="left" vertical="center" wrapText="1"/>
    </xf>
    <xf numFmtId="0" fontId="6" fillId="5" borderId="24" xfId="0" applyFont="1" applyFill="1" applyBorder="1" applyAlignment="1">
      <alignment horizontal="left" vertical="center" wrapText="1"/>
    </xf>
    <xf numFmtId="0" fontId="6" fillId="5" borderId="27" xfId="0" applyFont="1" applyFill="1" applyBorder="1" applyAlignment="1">
      <alignment horizontal="left" vertical="center" wrapText="1"/>
    </xf>
    <xf numFmtId="0" fontId="0" fillId="4" borderId="30" xfId="0" applyFill="1" applyBorder="1" applyAlignment="1">
      <alignment vertical="top" wrapText="1"/>
    </xf>
    <xf numFmtId="0" fontId="0" fillId="4" borderId="24" xfId="0" applyFill="1" applyBorder="1" applyAlignment="1">
      <alignment vertical="top" wrapText="1"/>
    </xf>
    <xf numFmtId="0" fontId="0" fillId="4" borderId="27" xfId="0" applyFill="1" applyBorder="1" applyAlignment="1">
      <alignment vertical="top" wrapText="1"/>
    </xf>
    <xf numFmtId="0" fontId="5" fillId="3" borderId="18" xfId="0" applyFont="1" applyFill="1" applyBorder="1" applyAlignment="1">
      <alignment vertical="center" wrapText="1"/>
    </xf>
    <xf numFmtId="0" fontId="6" fillId="4" borderId="19" xfId="0" applyFont="1" applyFill="1" applyBorder="1" applyAlignment="1">
      <alignment vertical="center" wrapText="1"/>
    </xf>
    <xf numFmtId="0" fontId="6" fillId="4" borderId="20" xfId="0" applyFont="1" applyFill="1" applyBorder="1" applyAlignment="1">
      <alignment vertical="center" wrapText="1"/>
    </xf>
    <xf numFmtId="0" fontId="6" fillId="5" borderId="30" xfId="0" applyFont="1" applyFill="1" applyBorder="1" applyAlignment="1">
      <alignment horizontal="center" vertical="center"/>
    </xf>
    <xf numFmtId="0" fontId="6" fillId="5" borderId="27" xfId="0" applyFont="1" applyFill="1" applyBorder="1" applyAlignment="1">
      <alignment horizontal="center" vertical="center"/>
    </xf>
    <xf numFmtId="0" fontId="0" fillId="5" borderId="30" xfId="0" applyFill="1" applyBorder="1" applyAlignment="1">
      <alignment vertical="top" wrapText="1"/>
    </xf>
    <xf numFmtId="0" fontId="0" fillId="5" borderId="24" xfId="0" applyFill="1" applyBorder="1" applyAlignment="1">
      <alignment vertical="top" wrapText="1"/>
    </xf>
    <xf numFmtId="0" fontId="0" fillId="5" borderId="27" xfId="0" applyFill="1" applyBorder="1" applyAlignment="1">
      <alignment vertical="top" wrapText="1"/>
    </xf>
    <xf numFmtId="0" fontId="6" fillId="4" borderId="29" xfId="0" applyFont="1" applyFill="1" applyBorder="1" applyAlignment="1">
      <alignment horizontal="left" vertical="center" wrapText="1"/>
    </xf>
    <xf numFmtId="0" fontId="6" fillId="4" borderId="23" xfId="0" applyFont="1" applyFill="1" applyBorder="1" applyAlignment="1">
      <alignment horizontal="left" vertical="center" wrapText="1"/>
    </xf>
    <xf numFmtId="0" fontId="6" fillId="4" borderId="26" xfId="0" applyFont="1" applyFill="1" applyBorder="1" applyAlignment="1">
      <alignment horizontal="left" vertical="center" wrapText="1"/>
    </xf>
    <xf numFmtId="0" fontId="6" fillId="4" borderId="30" xfId="0" applyFont="1" applyFill="1" applyBorder="1" applyAlignment="1">
      <alignment horizontal="left" vertical="center" wrapText="1"/>
    </xf>
    <xf numFmtId="0" fontId="6" fillId="4" borderId="24" xfId="0" applyFont="1" applyFill="1" applyBorder="1" applyAlignment="1">
      <alignment horizontal="left" vertical="center" wrapText="1"/>
    </xf>
    <xf numFmtId="0" fontId="6" fillId="4" borderId="27" xfId="0" applyFont="1" applyFill="1" applyBorder="1" applyAlignment="1">
      <alignment horizontal="left" vertical="center" wrapText="1"/>
    </xf>
    <xf numFmtId="0" fontId="6" fillId="4" borderId="30" xfId="0" applyFont="1" applyFill="1" applyBorder="1" applyAlignment="1">
      <alignment horizontal="center" vertical="center"/>
    </xf>
    <xf numFmtId="0" fontId="6" fillId="4" borderId="27" xfId="0" applyFont="1" applyFill="1" applyBorder="1" applyAlignment="1">
      <alignment horizontal="center" vertical="center"/>
    </xf>
  </cellXfs>
  <cellStyles count="2">
    <cellStyle name="Hyperlink" xfId="1" builtinId="8"/>
    <cellStyle name="Normal" xfId="0" builtinId="0"/>
  </cellStyles>
  <dxfs count="0"/>
  <tableStyles count="0" defaultTableStyle="TableStyleMedium2" defaultPivotStyle="PivotStyleLight16"/>
  <colors>
    <mruColors>
      <color rgb="FFF4B29B"/>
      <color rgb="FFF9D8CD"/>
    </mruColors>
  </colors>
  <extLst>
    <ext xmlns:x14="http://schemas.microsoft.com/office/spreadsheetml/2009/9/main" uri="{EB79DEF2-80B8-43e5-95BD-54CBDDF9020C}">
      <x14:slicerStyles defaultSlicerStyle="SlicerStyleLight1"/>
    </ext>
    <ext xmlns:x15="http://schemas.microsoft.com/office/spreadsheetml/2010/11/main" uri="{9260A510-F301-46a8-8635-F512D64BE5F5}">
      <x15:timelineStyles defaultTimelineStyle="TimeSlicerStyleLight1"/>
    </ext>
  </extLst>
</styleSheet>
</file>

<file path=xl/_rels/workbook.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worksheet" Target="worksheets/sheet3.xml"/><Relationship Id="rId7" Type="http://schemas.openxmlformats.org/officeDocument/2006/relationships/sharedStrings" Target="sharedStrings.xml"/><Relationship Id="rId2" Type="http://schemas.openxmlformats.org/officeDocument/2006/relationships/worksheet" Target="worksheets/sheet2.xml"/><Relationship Id="rId1" Type="http://schemas.openxmlformats.org/officeDocument/2006/relationships/worksheet" Target="worksheets/sheet1.xml"/><Relationship Id="rId6" Type="http://schemas.openxmlformats.org/officeDocument/2006/relationships/styles" Target="styles.xml"/><Relationship Id="rId11" Type="http://schemas.openxmlformats.org/officeDocument/2006/relationships/customXml" Target="../customXml/item4.xml"/><Relationship Id="rId5" Type="http://schemas.openxmlformats.org/officeDocument/2006/relationships/theme" Target="theme/theme1.xml"/><Relationship Id="rId10" Type="http://schemas.openxmlformats.org/officeDocument/2006/relationships/customXml" Target="../customXml/item3.xml"/><Relationship Id="rId4" Type="http://schemas.openxmlformats.org/officeDocument/2006/relationships/worksheet" Target="worksheets/sheet4.xml"/><Relationship Id="rId9" Type="http://schemas.openxmlformats.org/officeDocument/2006/relationships/customXml" Target="../customXml/item2.xml"/></Relationships>
</file>

<file path=xl/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xl/worksheets/_rels/sheet1.xml.rels><?xml version="1.0" encoding="UTF-8" standalone="yes"?>
<Relationships xmlns="http://schemas.openxmlformats.org/package/2006/relationships"><Relationship Id="rId3" Type="http://schemas.openxmlformats.org/officeDocument/2006/relationships/printerSettings" Target="../printerSettings/printerSettings1.bin"/><Relationship Id="rId2" Type="http://schemas.openxmlformats.org/officeDocument/2006/relationships/hyperlink" Target="https://www.publichealthontario.ca/-/media/documents/ldcp-breastfeeding-kt-user-guide-report.pdf" TargetMode="External"/><Relationship Id="rId1" Type="http://schemas.openxmlformats.org/officeDocument/2006/relationships/hyperlink" Target="https://www.publichealthontario.ca/-/media/documents/ldcp-breastfeeding-final-report.pdf" TargetMode="External"/></Relationships>
</file>

<file path=xl/worksheets/_rels/sheet2.xml.rels><?xml version="1.0" encoding="UTF-8" standalone="yes"?>
<Relationships xmlns="http://schemas.openxmlformats.org/package/2006/relationships"><Relationship Id="rId1" Type="http://schemas.openxmlformats.org/officeDocument/2006/relationships/printerSettings" Target="../printerSettings/printerSettings2.bin"/></Relationships>
</file>

<file path=xl/worksheets/_rels/sheet3.xml.rels><?xml version="1.0" encoding="UTF-8" standalone="yes"?>
<Relationships xmlns="http://schemas.openxmlformats.org/package/2006/relationships"><Relationship Id="rId1" Type="http://schemas.openxmlformats.org/officeDocument/2006/relationships/printerSettings" Target="../printerSettings/printerSettings3.bin"/></Relationships>
</file>

<file path=xl/worksheets/_rels/sheet4.xml.rels><?xml version="1.0" encoding="UTF-8" standalone="yes"?>
<Relationships xmlns="http://schemas.openxmlformats.org/package/2006/relationships"><Relationship Id="rId1" Type="http://schemas.openxmlformats.org/officeDocument/2006/relationships/printerSettings" Target="../printerSettings/printerSettings4.bin"/></Relationships>
</file>

<file path=xl/worksheets/sheet1.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P65"/>
  <sheetViews>
    <sheetView tabSelected="1" zoomScaleNormal="100" workbookViewId="0">
      <selection activeCell="B17" sqref="B17:O19"/>
    </sheetView>
  </sheetViews>
  <sheetFormatPr defaultColWidth="0" defaultRowHeight="0" customHeight="1" zeroHeight="1" x14ac:dyDescent="0.25"/>
  <cols>
    <col min="1" max="16" width="9.140625" customWidth="1"/>
    <col min="17" max="16384" width="9.140625" hidden="1"/>
  </cols>
  <sheetData>
    <row r="1" spans="1:15" ht="15.75" thickBot="1" x14ac:dyDescent="0.3"/>
    <row r="2" spans="1:15" ht="30" customHeight="1" thickBot="1" x14ac:dyDescent="0.3">
      <c r="A2" s="1"/>
      <c r="B2" s="58" t="s">
        <v>654</v>
      </c>
      <c r="C2" s="59"/>
      <c r="D2" s="59"/>
      <c r="E2" s="59"/>
      <c r="F2" s="59"/>
      <c r="G2" s="59"/>
      <c r="H2" s="59"/>
      <c r="I2" s="59"/>
      <c r="J2" s="59"/>
      <c r="K2" s="59"/>
      <c r="L2" s="59"/>
      <c r="M2" s="59"/>
      <c r="N2" s="59"/>
      <c r="O2" s="60"/>
    </row>
    <row r="3" spans="1:15" ht="19.5" thickBot="1" x14ac:dyDescent="0.35">
      <c r="A3" s="1"/>
      <c r="B3" s="61"/>
      <c r="C3" s="62"/>
      <c r="D3" s="62"/>
      <c r="E3" s="62"/>
      <c r="F3" s="62"/>
      <c r="G3" s="62"/>
      <c r="H3" s="62"/>
      <c r="I3" s="62"/>
      <c r="J3" s="62"/>
      <c r="K3" s="62"/>
      <c r="L3" s="62"/>
      <c r="M3" s="62"/>
      <c r="N3" s="62"/>
      <c r="O3" s="63"/>
    </row>
    <row r="4" spans="1:15" ht="15.75" thickBot="1" x14ac:dyDescent="0.3">
      <c r="B4" s="64" t="s">
        <v>694</v>
      </c>
      <c r="C4" s="65"/>
      <c r="D4" s="65"/>
      <c r="E4" s="65"/>
      <c r="F4" s="65"/>
      <c r="G4" s="65"/>
      <c r="H4" s="65"/>
      <c r="I4" s="65"/>
      <c r="J4" s="65"/>
      <c r="K4" s="65"/>
      <c r="L4" s="65"/>
      <c r="M4" s="65"/>
      <c r="N4" s="65"/>
      <c r="O4" s="66"/>
    </row>
    <row r="5" spans="1:15" ht="15.75" thickBot="1" x14ac:dyDescent="0.3">
      <c r="B5" s="64"/>
      <c r="C5" s="65"/>
      <c r="D5" s="65"/>
      <c r="E5" s="65"/>
      <c r="F5" s="65"/>
      <c r="G5" s="65"/>
      <c r="H5" s="65"/>
      <c r="I5" s="65"/>
      <c r="J5" s="65"/>
      <c r="K5" s="65"/>
      <c r="L5" s="65"/>
      <c r="M5" s="65"/>
      <c r="N5" s="65"/>
      <c r="O5" s="66"/>
    </row>
    <row r="6" spans="1:15" ht="15.75" thickBot="1" x14ac:dyDescent="0.3">
      <c r="B6" s="52"/>
      <c r="C6" s="53"/>
      <c r="D6" s="53"/>
      <c r="E6" s="53"/>
      <c r="F6" s="53"/>
      <c r="G6" s="53"/>
      <c r="H6" s="53"/>
      <c r="I6" s="53"/>
      <c r="J6" s="53"/>
      <c r="K6" s="53"/>
      <c r="L6" s="53"/>
      <c r="M6" s="53"/>
      <c r="N6" s="53"/>
      <c r="O6" s="54"/>
    </row>
    <row r="7" spans="1:15" ht="15" customHeight="1" thickBot="1" x14ac:dyDescent="0.3">
      <c r="A7" s="2"/>
      <c r="B7" s="64" t="s">
        <v>655</v>
      </c>
      <c r="C7" s="65"/>
      <c r="D7" s="65"/>
      <c r="E7" s="65"/>
      <c r="F7" s="65"/>
      <c r="G7" s="65"/>
      <c r="H7" s="65"/>
      <c r="I7" s="65"/>
      <c r="J7" s="65"/>
      <c r="K7" s="65"/>
      <c r="L7" s="65"/>
      <c r="M7" s="65"/>
      <c r="N7" s="65"/>
      <c r="O7" s="66"/>
    </row>
    <row r="8" spans="1:15" ht="33" customHeight="1" thickBot="1" x14ac:dyDescent="0.3">
      <c r="B8" s="64"/>
      <c r="C8" s="65"/>
      <c r="D8" s="65"/>
      <c r="E8" s="65"/>
      <c r="F8" s="65"/>
      <c r="G8" s="65"/>
      <c r="H8" s="65"/>
      <c r="I8" s="65"/>
      <c r="J8" s="65"/>
      <c r="K8" s="65"/>
      <c r="L8" s="65"/>
      <c r="M8" s="65"/>
      <c r="N8" s="65"/>
      <c r="O8" s="66"/>
    </row>
    <row r="9" spans="1:15" ht="15.75" thickBot="1" x14ac:dyDescent="0.3">
      <c r="B9" s="67" t="s">
        <v>732</v>
      </c>
      <c r="C9" s="68"/>
      <c r="D9" s="68"/>
      <c r="E9" s="68"/>
      <c r="F9" s="68"/>
      <c r="G9" s="68"/>
      <c r="H9" s="68"/>
      <c r="I9" s="68"/>
      <c r="J9" s="68"/>
      <c r="K9" s="68"/>
      <c r="L9" s="68"/>
      <c r="M9" s="68"/>
      <c r="N9" s="68"/>
      <c r="O9" s="69"/>
    </row>
    <row r="10" spans="1:15" ht="15.75" thickBot="1" x14ac:dyDescent="0.3">
      <c r="B10" s="52"/>
      <c r="C10" s="53"/>
      <c r="D10" s="53"/>
      <c r="E10" s="53"/>
      <c r="F10" s="53"/>
      <c r="G10" s="53"/>
      <c r="H10" s="53"/>
      <c r="I10" s="53"/>
      <c r="J10" s="53"/>
      <c r="K10" s="53"/>
      <c r="L10" s="53"/>
      <c r="M10" s="53"/>
      <c r="N10" s="53"/>
      <c r="O10" s="54"/>
    </row>
    <row r="11" spans="1:15" ht="15.75" thickBot="1" x14ac:dyDescent="0.3">
      <c r="B11" s="49" t="s">
        <v>656</v>
      </c>
      <c r="C11" s="50"/>
      <c r="D11" s="50"/>
      <c r="E11" s="50"/>
      <c r="F11" s="50"/>
      <c r="G11" s="50"/>
      <c r="H11" s="50"/>
      <c r="I11" s="50"/>
      <c r="J11" s="50"/>
      <c r="K11" s="50"/>
      <c r="L11" s="50"/>
      <c r="M11" s="50"/>
      <c r="N11" s="50"/>
      <c r="O11" s="51"/>
    </row>
    <row r="12" spans="1:15" ht="15.75" thickBot="1" x14ac:dyDescent="0.3">
      <c r="B12" s="49"/>
      <c r="C12" s="50"/>
      <c r="D12" s="50"/>
      <c r="E12" s="50"/>
      <c r="F12" s="50"/>
      <c r="G12" s="50"/>
      <c r="H12" s="50"/>
      <c r="I12" s="50"/>
      <c r="J12" s="50"/>
      <c r="K12" s="50"/>
      <c r="L12" s="50"/>
      <c r="M12" s="50"/>
      <c r="N12" s="50"/>
      <c r="O12" s="51"/>
    </row>
    <row r="13" spans="1:15" ht="15.75" thickBot="1" x14ac:dyDescent="0.3">
      <c r="B13" s="3"/>
      <c r="C13" s="4"/>
      <c r="D13" s="4"/>
      <c r="E13" s="4"/>
      <c r="F13" s="4"/>
      <c r="G13" s="4"/>
      <c r="H13" s="4"/>
      <c r="I13" s="4"/>
      <c r="J13" s="4"/>
      <c r="K13" s="4"/>
      <c r="L13" s="4"/>
      <c r="M13" s="4"/>
      <c r="N13" s="4"/>
      <c r="O13" s="5"/>
    </row>
    <row r="14" spans="1:15" ht="29.25" customHeight="1" thickBot="1" x14ac:dyDescent="0.3">
      <c r="B14" s="70" t="s">
        <v>657</v>
      </c>
      <c r="C14" s="71"/>
      <c r="D14" s="71"/>
      <c r="E14" s="71"/>
      <c r="F14" s="71"/>
      <c r="G14" s="71"/>
      <c r="H14" s="71"/>
      <c r="I14" s="71"/>
      <c r="J14" s="71"/>
      <c r="K14" s="71"/>
      <c r="L14" s="71"/>
      <c r="M14" s="71"/>
      <c r="N14" s="71"/>
      <c r="O14" s="72"/>
    </row>
    <row r="15" spans="1:15" ht="15" customHeight="1" x14ac:dyDescent="0.25">
      <c r="B15" s="73" t="s">
        <v>733</v>
      </c>
      <c r="C15" s="74"/>
      <c r="D15" s="74"/>
      <c r="E15" s="74"/>
      <c r="F15" s="74"/>
      <c r="G15" s="74"/>
      <c r="H15" s="74"/>
      <c r="I15" s="74"/>
      <c r="J15" s="74"/>
      <c r="K15" s="74"/>
      <c r="L15" s="74"/>
      <c r="M15" s="74"/>
      <c r="N15" s="74"/>
      <c r="O15" s="75"/>
    </row>
    <row r="16" spans="1:15" ht="15.75" thickBot="1" x14ac:dyDescent="0.3">
      <c r="B16" s="6"/>
      <c r="C16" s="7"/>
      <c r="D16" s="7"/>
      <c r="E16" s="7"/>
      <c r="F16" s="7"/>
      <c r="G16" s="7"/>
      <c r="H16" s="7"/>
      <c r="I16" s="7"/>
      <c r="J16" s="7"/>
      <c r="K16" s="7"/>
      <c r="L16" s="7"/>
      <c r="M16" s="7"/>
      <c r="N16" s="7"/>
      <c r="O16" s="8"/>
    </row>
    <row r="17" spans="2:15" ht="15.75" thickBot="1" x14ac:dyDescent="0.3">
      <c r="B17" s="49" t="s">
        <v>695</v>
      </c>
      <c r="C17" s="50"/>
      <c r="D17" s="50"/>
      <c r="E17" s="50"/>
      <c r="F17" s="50"/>
      <c r="G17" s="50"/>
      <c r="H17" s="50"/>
      <c r="I17" s="50"/>
      <c r="J17" s="50"/>
      <c r="K17" s="50"/>
      <c r="L17" s="50"/>
      <c r="M17" s="50"/>
      <c r="N17" s="50"/>
      <c r="O17" s="51"/>
    </row>
    <row r="18" spans="2:15" ht="15.75" thickBot="1" x14ac:dyDescent="0.3">
      <c r="B18" s="49"/>
      <c r="C18" s="50"/>
      <c r="D18" s="50"/>
      <c r="E18" s="50"/>
      <c r="F18" s="50"/>
      <c r="G18" s="50"/>
      <c r="H18" s="50"/>
      <c r="I18" s="50"/>
      <c r="J18" s="50"/>
      <c r="K18" s="50"/>
      <c r="L18" s="50"/>
      <c r="M18" s="50"/>
      <c r="N18" s="50"/>
      <c r="O18" s="51"/>
    </row>
    <row r="19" spans="2:15" ht="15.75" thickBot="1" x14ac:dyDescent="0.3">
      <c r="B19" s="49"/>
      <c r="C19" s="50"/>
      <c r="D19" s="50"/>
      <c r="E19" s="50"/>
      <c r="F19" s="50"/>
      <c r="G19" s="50"/>
      <c r="H19" s="50"/>
      <c r="I19" s="50"/>
      <c r="J19" s="50"/>
      <c r="K19" s="50"/>
      <c r="L19" s="50"/>
      <c r="M19" s="50"/>
      <c r="N19" s="50"/>
      <c r="O19" s="51"/>
    </row>
    <row r="20" spans="2:15" ht="15.75" thickBot="1" x14ac:dyDescent="0.3">
      <c r="B20" s="52"/>
      <c r="C20" s="53"/>
      <c r="D20" s="53"/>
      <c r="E20" s="53"/>
      <c r="F20" s="53"/>
      <c r="G20" s="53"/>
      <c r="H20" s="53"/>
      <c r="I20" s="53"/>
      <c r="J20" s="53"/>
      <c r="K20" s="53"/>
      <c r="L20" s="53"/>
      <c r="M20" s="53"/>
      <c r="N20" s="53"/>
      <c r="O20" s="54"/>
    </row>
    <row r="21" spans="2:15" ht="15" customHeight="1" thickBot="1" x14ac:dyDescent="0.3">
      <c r="B21" s="49" t="s">
        <v>76</v>
      </c>
      <c r="C21" s="50"/>
      <c r="D21" s="50"/>
      <c r="E21" s="50"/>
      <c r="F21" s="50"/>
      <c r="G21" s="50"/>
      <c r="H21" s="50"/>
      <c r="I21" s="50"/>
      <c r="J21" s="50"/>
      <c r="K21" s="50"/>
      <c r="L21" s="50"/>
      <c r="M21" s="50"/>
      <c r="N21" s="50"/>
      <c r="O21" s="51"/>
    </row>
    <row r="22" spans="2:15" ht="15.75" thickBot="1" x14ac:dyDescent="0.3">
      <c r="B22" s="49"/>
      <c r="C22" s="50"/>
      <c r="D22" s="50"/>
      <c r="E22" s="50"/>
      <c r="F22" s="50"/>
      <c r="G22" s="50"/>
      <c r="H22" s="50"/>
      <c r="I22" s="50"/>
      <c r="J22" s="50"/>
      <c r="K22" s="50"/>
      <c r="L22" s="50"/>
      <c r="M22" s="50"/>
      <c r="N22" s="50"/>
      <c r="O22" s="51"/>
    </row>
    <row r="23" spans="2:15" ht="15.75" thickBot="1" x14ac:dyDescent="0.3">
      <c r="B23" s="49"/>
      <c r="C23" s="50"/>
      <c r="D23" s="50"/>
      <c r="E23" s="50"/>
      <c r="F23" s="50"/>
      <c r="G23" s="50"/>
      <c r="H23" s="50"/>
      <c r="I23" s="50"/>
      <c r="J23" s="50"/>
      <c r="K23" s="50"/>
      <c r="L23" s="50"/>
      <c r="M23" s="50"/>
      <c r="N23" s="50"/>
      <c r="O23" s="51"/>
    </row>
    <row r="24" spans="2:15" ht="15.75" thickBot="1" x14ac:dyDescent="0.3">
      <c r="B24" s="49"/>
      <c r="C24" s="50"/>
      <c r="D24" s="50"/>
      <c r="E24" s="50"/>
      <c r="F24" s="50"/>
      <c r="G24" s="50"/>
      <c r="H24" s="50"/>
      <c r="I24" s="50"/>
      <c r="J24" s="50"/>
      <c r="K24" s="50"/>
      <c r="L24" s="50"/>
      <c r="M24" s="50"/>
      <c r="N24" s="50"/>
      <c r="O24" s="51"/>
    </row>
    <row r="25" spans="2:15" ht="15.75" thickBot="1" x14ac:dyDescent="0.3">
      <c r="B25" s="52"/>
      <c r="C25" s="53"/>
      <c r="D25" s="53"/>
      <c r="E25" s="53"/>
      <c r="F25" s="53"/>
      <c r="G25" s="53"/>
      <c r="H25" s="53"/>
      <c r="I25" s="53"/>
      <c r="J25" s="53"/>
      <c r="K25" s="53"/>
      <c r="L25" s="53"/>
      <c r="M25" s="53"/>
      <c r="N25" s="53"/>
      <c r="O25" s="54"/>
    </row>
    <row r="26" spans="2:15" ht="15.75" thickBot="1" x14ac:dyDescent="0.3">
      <c r="B26" s="55" t="s">
        <v>77</v>
      </c>
      <c r="C26" s="56"/>
      <c r="D26" s="56"/>
      <c r="E26" s="56"/>
      <c r="F26" s="56"/>
      <c r="G26" s="56"/>
      <c r="H26" s="56"/>
      <c r="I26" s="56"/>
      <c r="J26" s="56"/>
      <c r="K26" s="56"/>
      <c r="L26" s="56"/>
      <c r="M26" s="56"/>
      <c r="N26" s="56"/>
      <c r="O26" s="57"/>
    </row>
    <row r="27" spans="2:15" ht="15.75" thickBot="1" x14ac:dyDescent="0.3">
      <c r="B27" s="55" t="s">
        <v>696</v>
      </c>
      <c r="C27" s="56"/>
      <c r="D27" s="56"/>
      <c r="E27" s="56"/>
      <c r="F27" s="56"/>
      <c r="G27" s="56"/>
      <c r="H27" s="56"/>
      <c r="I27" s="56"/>
      <c r="J27" s="56"/>
      <c r="K27" s="56"/>
      <c r="L27" s="56"/>
      <c r="M27" s="56"/>
      <c r="N27" s="56"/>
      <c r="O27" s="57"/>
    </row>
    <row r="28" spans="2:15" ht="15.75" thickBot="1" x14ac:dyDescent="0.3">
      <c r="B28" s="52"/>
      <c r="C28" s="53"/>
      <c r="D28" s="53"/>
      <c r="E28" s="53"/>
      <c r="F28" s="53"/>
      <c r="G28" s="53"/>
      <c r="H28" s="53"/>
      <c r="I28" s="53"/>
      <c r="J28" s="53"/>
      <c r="K28" s="53"/>
      <c r="L28" s="53"/>
      <c r="M28" s="53"/>
      <c r="N28" s="53"/>
      <c r="O28" s="54"/>
    </row>
    <row r="29" spans="2:15" ht="15.75" thickBot="1" x14ac:dyDescent="0.3">
      <c r="B29" s="55" t="s">
        <v>706</v>
      </c>
      <c r="C29" s="56"/>
      <c r="D29" s="56"/>
      <c r="E29" s="56"/>
      <c r="F29" s="56"/>
      <c r="G29" s="56"/>
      <c r="H29" s="56"/>
      <c r="I29" s="56"/>
      <c r="J29" s="56"/>
      <c r="K29" s="56"/>
      <c r="L29" s="56"/>
      <c r="M29" s="56"/>
      <c r="N29" s="56"/>
      <c r="O29" s="57"/>
    </row>
    <row r="30" spans="2:15" ht="15.75" thickBot="1" x14ac:dyDescent="0.3">
      <c r="B30" s="46" t="s">
        <v>707</v>
      </c>
      <c r="C30" s="47"/>
      <c r="D30" s="47"/>
      <c r="E30" s="47"/>
      <c r="F30" s="47"/>
      <c r="G30" s="47"/>
      <c r="H30" s="47"/>
      <c r="I30" s="47"/>
      <c r="J30" s="47"/>
      <c r="K30" s="47"/>
      <c r="L30" s="47"/>
      <c r="M30" s="47"/>
      <c r="N30" s="47"/>
      <c r="O30" s="48"/>
    </row>
    <row r="31" spans="2:15" ht="15" x14ac:dyDescent="0.25"/>
    <row r="32" spans="2:15" ht="15" hidden="1" x14ac:dyDescent="0.25"/>
    <row r="33" ht="15" hidden="1" x14ac:dyDescent="0.25"/>
    <row r="34" ht="15" hidden="1" x14ac:dyDescent="0.25"/>
    <row r="35" ht="15" hidden="1" x14ac:dyDescent="0.25"/>
    <row r="36" ht="15" hidden="1" x14ac:dyDescent="0.25"/>
    <row r="37" ht="15" hidden="1" x14ac:dyDescent="0.25"/>
    <row r="38" ht="15" hidden="1" x14ac:dyDescent="0.25"/>
    <row r="39" ht="15" hidden="1" x14ac:dyDescent="0.25"/>
    <row r="40" ht="15" hidden="1" x14ac:dyDescent="0.25"/>
    <row r="41" ht="15" hidden="1" x14ac:dyDescent="0.25"/>
    <row r="42" ht="15" hidden="1" x14ac:dyDescent="0.25"/>
    <row r="43" ht="15" hidden="1" x14ac:dyDescent="0.25"/>
    <row r="44" ht="15" hidden="1" x14ac:dyDescent="0.25"/>
    <row r="45" ht="15" hidden="1" x14ac:dyDescent="0.25"/>
    <row r="46" ht="15" hidden="1" x14ac:dyDescent="0.25"/>
    <row r="47" ht="15" hidden="1" x14ac:dyDescent="0.25"/>
    <row r="48" ht="15" hidden="1" x14ac:dyDescent="0.25"/>
    <row r="49" ht="15" hidden="1" x14ac:dyDescent="0.25"/>
    <row r="50" ht="15" hidden="1" x14ac:dyDescent="0.25"/>
    <row r="51" ht="15" hidden="1" x14ac:dyDescent="0.25"/>
    <row r="52" ht="15" hidden="1" x14ac:dyDescent="0.25"/>
    <row r="53" ht="15" hidden="1" x14ac:dyDescent="0.25"/>
    <row r="54" ht="15" hidden="1" x14ac:dyDescent="0.25"/>
    <row r="55" ht="15" hidden="1" x14ac:dyDescent="0.25"/>
    <row r="56" ht="15" hidden="1" x14ac:dyDescent="0.25"/>
    <row r="57" ht="15" hidden="1" x14ac:dyDescent="0.25"/>
    <row r="58" ht="15" hidden="1" x14ac:dyDescent="0.25"/>
    <row r="59" ht="15" hidden="1" x14ac:dyDescent="0.25"/>
    <row r="60" ht="15" hidden="1" x14ac:dyDescent="0.25"/>
    <row r="61" ht="15" hidden="1" x14ac:dyDescent="0.25"/>
    <row r="62" ht="15" hidden="1" x14ac:dyDescent="0.25"/>
    <row r="63" ht="15" hidden="1" x14ac:dyDescent="0.25"/>
    <row r="64" ht="15" hidden="1" x14ac:dyDescent="0.25"/>
    <row r="65" ht="15" hidden="1" x14ac:dyDescent="0.25"/>
  </sheetData>
  <mergeCells count="19">
    <mergeCell ref="B20:O20"/>
    <mergeCell ref="B2:O2"/>
    <mergeCell ref="B3:O3"/>
    <mergeCell ref="B4:O5"/>
    <mergeCell ref="B6:O6"/>
    <mergeCell ref="B7:O8"/>
    <mergeCell ref="B9:O9"/>
    <mergeCell ref="B10:O10"/>
    <mergeCell ref="B11:O12"/>
    <mergeCell ref="B17:O19"/>
    <mergeCell ref="B14:O14"/>
    <mergeCell ref="B15:O15"/>
    <mergeCell ref="B30:O30"/>
    <mergeCell ref="B21:O24"/>
    <mergeCell ref="B25:O25"/>
    <mergeCell ref="B26:O26"/>
    <mergeCell ref="B27:O27"/>
    <mergeCell ref="B28:O28"/>
    <mergeCell ref="B29:O29"/>
  </mergeCells>
  <hyperlinks>
    <hyperlink ref="B9" r:id="rId1"/>
    <hyperlink ref="B15" r:id="rId2"/>
  </hyperlinks>
  <pageMargins left="0.7" right="0.7" top="0.75" bottom="0.75" header="0.3" footer="0.3"/>
  <pageSetup scale="95" fitToHeight="0" orientation="landscape" r:id="rId3"/>
</worksheet>
</file>

<file path=xl/worksheets/sheet2.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H555"/>
  <sheetViews>
    <sheetView zoomScale="70" zoomScaleNormal="70" zoomScaleSheetLayoutView="70" workbookViewId="0">
      <pane xSplit="1" ySplit="1" topLeftCell="C2" activePane="bottomRight" state="frozen"/>
      <selection pane="topRight" activeCell="B1" sqref="B1"/>
      <selection pane="bottomLeft" activeCell="A2" sqref="A2"/>
      <selection pane="bottomRight" sqref="A1:XFD1"/>
    </sheetView>
  </sheetViews>
  <sheetFormatPr defaultRowHeight="15.75" thickBottom="1" x14ac:dyDescent="0.3"/>
  <cols>
    <col min="1" max="1" width="20.28515625" bestFit="1" customWidth="1"/>
    <col min="2" max="2" width="25" bestFit="1" customWidth="1"/>
    <col min="3" max="3" width="44.5703125" customWidth="1"/>
    <col min="4" max="4" width="59.42578125" customWidth="1"/>
    <col min="5" max="5" width="64.5703125" customWidth="1"/>
    <col min="6" max="6" width="28.7109375" customWidth="1"/>
    <col min="7" max="7" width="14.42578125" customWidth="1"/>
    <col min="8" max="8" width="13.42578125" style="42" customWidth="1"/>
  </cols>
  <sheetData>
    <row r="1" spans="1:8" ht="16.5" thickBot="1" x14ac:dyDescent="0.3">
      <c r="A1" s="9" t="s">
        <v>78</v>
      </c>
      <c r="B1" s="10" t="s">
        <v>79</v>
      </c>
      <c r="C1" s="10" t="s">
        <v>80</v>
      </c>
      <c r="D1" s="10" t="s">
        <v>81</v>
      </c>
      <c r="E1" s="10" t="s">
        <v>82</v>
      </c>
      <c r="F1" s="10" t="s">
        <v>83</v>
      </c>
      <c r="G1" s="32" t="s">
        <v>84</v>
      </c>
      <c r="H1" s="41" t="s">
        <v>698</v>
      </c>
    </row>
    <row r="2" spans="1:8" ht="106.5" thickTop="1" thickBot="1" x14ac:dyDescent="0.3">
      <c r="A2" s="25" t="s">
        <v>675</v>
      </c>
      <c r="B2" s="26" t="s">
        <v>673</v>
      </c>
      <c r="C2" s="27" t="s">
        <v>674</v>
      </c>
      <c r="D2" s="27" t="s">
        <v>88</v>
      </c>
      <c r="E2" s="28" t="s">
        <v>683</v>
      </c>
      <c r="F2" s="11" t="s">
        <v>676</v>
      </c>
      <c r="G2" s="33" t="s">
        <v>679</v>
      </c>
      <c r="H2" s="39" t="s">
        <v>699</v>
      </c>
    </row>
    <row r="3" spans="1:8" ht="16.5" thickTop="1" thickBot="1" x14ac:dyDescent="0.3">
      <c r="A3" s="126" t="s">
        <v>85</v>
      </c>
      <c r="B3" s="127" t="s">
        <v>86</v>
      </c>
      <c r="C3" s="128" t="s">
        <v>87</v>
      </c>
      <c r="D3" s="128" t="s">
        <v>88</v>
      </c>
      <c r="E3" s="128" t="s">
        <v>89</v>
      </c>
      <c r="F3" s="11" t="s">
        <v>0</v>
      </c>
      <c r="G3" s="33">
        <v>1</v>
      </c>
      <c r="H3" s="39">
        <v>3</v>
      </c>
    </row>
    <row r="4" spans="1:8" thickBot="1" x14ac:dyDescent="0.3">
      <c r="A4" s="112"/>
      <c r="B4" s="108"/>
      <c r="C4" s="105"/>
      <c r="D4" s="105"/>
      <c r="E4" s="105"/>
      <c r="F4" s="11" t="s">
        <v>90</v>
      </c>
      <c r="G4" s="33">
        <v>2</v>
      </c>
      <c r="H4" s="39">
        <v>2</v>
      </c>
    </row>
    <row r="5" spans="1:8" thickBot="1" x14ac:dyDescent="0.3">
      <c r="A5" s="111"/>
      <c r="B5" s="109"/>
      <c r="C5" s="95"/>
      <c r="D5" s="95"/>
      <c r="E5" s="95"/>
      <c r="F5" s="11" t="s">
        <v>1</v>
      </c>
      <c r="G5" s="33">
        <v>0</v>
      </c>
      <c r="H5" s="39">
        <v>37</v>
      </c>
    </row>
    <row r="6" spans="1:8" thickBot="1" x14ac:dyDescent="0.3">
      <c r="A6" s="110" t="s">
        <v>91</v>
      </c>
      <c r="B6" s="86" t="s">
        <v>92</v>
      </c>
      <c r="C6" s="88" t="s">
        <v>93</v>
      </c>
      <c r="D6" s="88" t="s">
        <v>94</v>
      </c>
      <c r="E6" s="88" t="s">
        <v>89</v>
      </c>
      <c r="F6" s="12" t="s">
        <v>0</v>
      </c>
      <c r="G6" s="34">
        <v>1</v>
      </c>
      <c r="H6" s="83">
        <v>37</v>
      </c>
    </row>
    <row r="7" spans="1:8" thickBot="1" x14ac:dyDescent="0.3">
      <c r="A7" s="111"/>
      <c r="B7" s="87"/>
      <c r="C7" s="89"/>
      <c r="D7" s="89"/>
      <c r="E7" s="89"/>
      <c r="F7" s="12" t="s">
        <v>1</v>
      </c>
      <c r="G7" s="34">
        <v>0</v>
      </c>
      <c r="H7" s="83"/>
    </row>
    <row r="8" spans="1:8" thickBot="1" x14ac:dyDescent="0.3">
      <c r="A8" s="110" t="s">
        <v>95</v>
      </c>
      <c r="B8" s="107" t="s">
        <v>96</v>
      </c>
      <c r="C8" s="94" t="s">
        <v>8</v>
      </c>
      <c r="D8" s="94" t="s">
        <v>97</v>
      </c>
      <c r="E8" s="94" t="s">
        <v>7</v>
      </c>
      <c r="F8" s="11" t="s">
        <v>0</v>
      </c>
      <c r="G8" s="33">
        <v>1</v>
      </c>
      <c r="H8" s="39">
        <v>4</v>
      </c>
    </row>
    <row r="9" spans="1:8" thickBot="1" x14ac:dyDescent="0.3">
      <c r="A9" s="111"/>
      <c r="B9" s="109"/>
      <c r="C9" s="95"/>
      <c r="D9" s="95"/>
      <c r="E9" s="95"/>
      <c r="F9" s="11" t="s">
        <v>1</v>
      </c>
      <c r="G9" s="33">
        <v>0</v>
      </c>
      <c r="H9" s="39">
        <v>37</v>
      </c>
    </row>
    <row r="10" spans="1:8" thickBot="1" x14ac:dyDescent="0.3">
      <c r="A10" s="110" t="s">
        <v>98</v>
      </c>
      <c r="B10" s="86" t="s">
        <v>99</v>
      </c>
      <c r="C10" s="88" t="s">
        <v>9</v>
      </c>
      <c r="D10" s="88" t="s">
        <v>100</v>
      </c>
      <c r="E10" s="88" t="s">
        <v>7</v>
      </c>
      <c r="F10" s="12" t="s">
        <v>0</v>
      </c>
      <c r="G10" s="34">
        <v>1</v>
      </c>
      <c r="H10" s="38" t="s">
        <v>700</v>
      </c>
    </row>
    <row r="11" spans="1:8" thickBot="1" x14ac:dyDescent="0.3">
      <c r="A11" s="111"/>
      <c r="B11" s="87"/>
      <c r="C11" s="89"/>
      <c r="D11" s="89"/>
      <c r="E11" s="89"/>
      <c r="F11" s="12" t="s">
        <v>1</v>
      </c>
      <c r="G11" s="34">
        <v>0</v>
      </c>
      <c r="H11" s="38">
        <v>37</v>
      </c>
    </row>
    <row r="12" spans="1:8" ht="30.75" thickBot="1" x14ac:dyDescent="0.3">
      <c r="A12" s="110" t="s">
        <v>680</v>
      </c>
      <c r="B12" s="107" t="s">
        <v>687</v>
      </c>
      <c r="C12" s="94"/>
      <c r="D12" s="94" t="s">
        <v>688</v>
      </c>
      <c r="E12" s="13" t="s">
        <v>686</v>
      </c>
      <c r="F12" s="11" t="s">
        <v>684</v>
      </c>
      <c r="G12" s="33">
        <v>1</v>
      </c>
      <c r="H12" s="82" t="s">
        <v>699</v>
      </c>
    </row>
    <row r="13" spans="1:8" ht="30.75" thickBot="1" x14ac:dyDescent="0.3">
      <c r="A13" s="111"/>
      <c r="B13" s="109"/>
      <c r="C13" s="95"/>
      <c r="D13" s="95"/>
      <c r="E13" s="11" t="s">
        <v>689</v>
      </c>
      <c r="F13" s="11" t="s">
        <v>685</v>
      </c>
      <c r="G13" s="33">
        <v>0</v>
      </c>
      <c r="H13" s="82"/>
    </row>
    <row r="14" spans="1:8" ht="47.25" customHeight="1" thickBot="1" x14ac:dyDescent="0.3">
      <c r="A14" s="110" t="s">
        <v>101</v>
      </c>
      <c r="B14" s="86" t="s">
        <v>102</v>
      </c>
      <c r="C14" s="88" t="s">
        <v>103</v>
      </c>
      <c r="D14" s="88" t="s">
        <v>690</v>
      </c>
      <c r="E14" s="88" t="s">
        <v>104</v>
      </c>
      <c r="F14" s="12" t="s">
        <v>0</v>
      </c>
      <c r="G14" s="34">
        <v>1</v>
      </c>
      <c r="H14" s="38">
        <v>6</v>
      </c>
    </row>
    <row r="15" spans="1:8" thickBot="1" x14ac:dyDescent="0.3">
      <c r="A15" s="111"/>
      <c r="B15" s="87"/>
      <c r="C15" s="89"/>
      <c r="D15" s="89"/>
      <c r="E15" s="89"/>
      <c r="F15" s="12" t="s">
        <v>1</v>
      </c>
      <c r="G15" s="34">
        <v>0</v>
      </c>
      <c r="H15" s="38" t="s">
        <v>701</v>
      </c>
    </row>
    <row r="16" spans="1:8" ht="30.75" thickBot="1" x14ac:dyDescent="0.3">
      <c r="A16" s="14" t="s">
        <v>105</v>
      </c>
      <c r="B16" s="11" t="s">
        <v>106</v>
      </c>
      <c r="C16" s="11" t="s">
        <v>107</v>
      </c>
      <c r="D16" s="11" t="s">
        <v>108</v>
      </c>
      <c r="E16" s="11" t="s">
        <v>665</v>
      </c>
      <c r="F16" s="11" t="s">
        <v>27</v>
      </c>
      <c r="G16" s="33" t="s">
        <v>109</v>
      </c>
      <c r="H16" s="39">
        <v>6</v>
      </c>
    </row>
    <row r="17" spans="1:8" ht="30.75" thickBot="1" x14ac:dyDescent="0.3">
      <c r="A17" s="110" t="s">
        <v>110</v>
      </c>
      <c r="B17" s="86" t="s">
        <v>111</v>
      </c>
      <c r="C17" s="88" t="s">
        <v>112</v>
      </c>
      <c r="D17" s="88" t="s">
        <v>690</v>
      </c>
      <c r="E17" s="15" t="s">
        <v>113</v>
      </c>
      <c r="F17" s="12" t="s">
        <v>32</v>
      </c>
      <c r="G17" s="34">
        <v>0</v>
      </c>
      <c r="H17" s="83">
        <v>7</v>
      </c>
    </row>
    <row r="18" spans="1:8" ht="30.75" thickBot="1" x14ac:dyDescent="0.3">
      <c r="A18" s="111"/>
      <c r="B18" s="87"/>
      <c r="C18" s="89"/>
      <c r="D18" s="89"/>
      <c r="E18" s="12" t="s">
        <v>114</v>
      </c>
      <c r="F18" s="12" t="s">
        <v>111</v>
      </c>
      <c r="G18" s="34">
        <v>1</v>
      </c>
      <c r="H18" s="83"/>
    </row>
    <row r="19" spans="1:8" thickBot="1" x14ac:dyDescent="0.3">
      <c r="A19" s="110" t="s">
        <v>115</v>
      </c>
      <c r="B19" s="107" t="s">
        <v>116</v>
      </c>
      <c r="C19" s="94" t="s">
        <v>10</v>
      </c>
      <c r="D19" s="94" t="s">
        <v>690</v>
      </c>
      <c r="E19" s="94"/>
      <c r="F19" s="11" t="s">
        <v>2</v>
      </c>
      <c r="G19" s="33">
        <v>1</v>
      </c>
      <c r="H19" s="39">
        <v>8</v>
      </c>
    </row>
    <row r="20" spans="1:8" thickBot="1" x14ac:dyDescent="0.3">
      <c r="A20" s="112"/>
      <c r="B20" s="108"/>
      <c r="C20" s="105"/>
      <c r="D20" s="105"/>
      <c r="E20" s="105"/>
      <c r="F20" s="11" t="s">
        <v>3</v>
      </c>
      <c r="G20" s="33">
        <v>2</v>
      </c>
      <c r="H20" s="39">
        <v>9</v>
      </c>
    </row>
    <row r="21" spans="1:8" ht="30.75" thickBot="1" x14ac:dyDescent="0.3">
      <c r="A21" s="111"/>
      <c r="B21" s="109"/>
      <c r="C21" s="95"/>
      <c r="D21" s="95"/>
      <c r="E21" s="95"/>
      <c r="F21" s="11" t="s">
        <v>6</v>
      </c>
      <c r="G21" s="33">
        <v>3</v>
      </c>
      <c r="H21" s="39">
        <v>13</v>
      </c>
    </row>
    <row r="22" spans="1:8" thickBot="1" x14ac:dyDescent="0.3">
      <c r="A22" s="110" t="s">
        <v>117</v>
      </c>
      <c r="B22" s="86" t="s">
        <v>118</v>
      </c>
      <c r="C22" s="88" t="s">
        <v>11</v>
      </c>
      <c r="D22" s="88" t="s">
        <v>119</v>
      </c>
      <c r="E22" s="88"/>
      <c r="F22" s="12" t="s">
        <v>0</v>
      </c>
      <c r="G22" s="34">
        <v>1</v>
      </c>
      <c r="H22" s="38">
        <v>13</v>
      </c>
    </row>
    <row r="23" spans="1:8" thickBot="1" x14ac:dyDescent="0.3">
      <c r="A23" s="112"/>
      <c r="B23" s="113"/>
      <c r="C23" s="102"/>
      <c r="D23" s="102"/>
      <c r="E23" s="102"/>
      <c r="F23" s="12" t="s">
        <v>1</v>
      </c>
      <c r="G23" s="34">
        <v>0</v>
      </c>
      <c r="H23" s="76">
        <v>18</v>
      </c>
    </row>
    <row r="24" spans="1:8" thickBot="1" x14ac:dyDescent="0.3">
      <c r="A24" s="112"/>
      <c r="B24" s="113"/>
      <c r="C24" s="102"/>
      <c r="D24" s="102"/>
      <c r="E24" s="102"/>
      <c r="F24" s="12" t="s">
        <v>4</v>
      </c>
      <c r="G24" s="34">
        <v>88</v>
      </c>
      <c r="H24" s="81"/>
    </row>
    <row r="25" spans="1:8" thickBot="1" x14ac:dyDescent="0.3">
      <c r="A25" s="111"/>
      <c r="B25" s="87"/>
      <c r="C25" s="89"/>
      <c r="D25" s="89"/>
      <c r="E25" s="89"/>
      <c r="F25" s="12" t="s">
        <v>49</v>
      </c>
      <c r="G25" s="34">
        <v>99</v>
      </c>
      <c r="H25" s="77"/>
    </row>
    <row r="26" spans="1:8" thickBot="1" x14ac:dyDescent="0.3">
      <c r="A26" s="110" t="s">
        <v>120</v>
      </c>
      <c r="B26" s="107" t="s">
        <v>121</v>
      </c>
      <c r="C26" s="94" t="s">
        <v>12</v>
      </c>
      <c r="D26" s="94" t="s">
        <v>122</v>
      </c>
      <c r="E26" s="94"/>
      <c r="F26" s="11" t="s">
        <v>0</v>
      </c>
      <c r="G26" s="33">
        <v>1</v>
      </c>
      <c r="H26" s="39">
        <v>10</v>
      </c>
    </row>
    <row r="27" spans="1:8" thickBot="1" x14ac:dyDescent="0.3">
      <c r="A27" s="112"/>
      <c r="B27" s="108"/>
      <c r="C27" s="105"/>
      <c r="D27" s="105"/>
      <c r="E27" s="105"/>
      <c r="F27" s="11" t="s">
        <v>1</v>
      </c>
      <c r="G27" s="33">
        <v>0</v>
      </c>
      <c r="H27" s="39">
        <v>12</v>
      </c>
    </row>
    <row r="28" spans="1:8" thickBot="1" x14ac:dyDescent="0.3">
      <c r="A28" s="112"/>
      <c r="B28" s="108"/>
      <c r="C28" s="105"/>
      <c r="D28" s="105"/>
      <c r="E28" s="105"/>
      <c r="F28" s="11" t="s">
        <v>4</v>
      </c>
      <c r="G28" s="33">
        <v>88</v>
      </c>
      <c r="H28" s="78">
        <v>13</v>
      </c>
    </row>
    <row r="29" spans="1:8" thickBot="1" x14ac:dyDescent="0.3">
      <c r="A29" s="111"/>
      <c r="B29" s="109"/>
      <c r="C29" s="95"/>
      <c r="D29" s="95"/>
      <c r="E29" s="95"/>
      <c r="F29" s="11" t="s">
        <v>49</v>
      </c>
      <c r="G29" s="33">
        <v>99</v>
      </c>
      <c r="H29" s="80"/>
    </row>
    <row r="30" spans="1:8" thickBot="1" x14ac:dyDescent="0.3">
      <c r="A30" s="110" t="s">
        <v>123</v>
      </c>
      <c r="B30" s="86" t="s">
        <v>124</v>
      </c>
      <c r="C30" s="88" t="s">
        <v>70</v>
      </c>
      <c r="D30" s="88" t="s">
        <v>125</v>
      </c>
      <c r="E30" s="88"/>
      <c r="F30" s="12" t="s">
        <v>126</v>
      </c>
      <c r="G30" s="34">
        <v>1</v>
      </c>
      <c r="H30" s="76">
        <v>11</v>
      </c>
    </row>
    <row r="31" spans="1:8" thickBot="1" x14ac:dyDescent="0.3">
      <c r="A31" s="112"/>
      <c r="B31" s="113"/>
      <c r="C31" s="102"/>
      <c r="D31" s="102"/>
      <c r="E31" s="102"/>
      <c r="F31" s="12" t="s">
        <v>127</v>
      </c>
      <c r="G31" s="34">
        <v>2</v>
      </c>
      <c r="H31" s="81"/>
    </row>
    <row r="32" spans="1:8" thickBot="1" x14ac:dyDescent="0.3">
      <c r="A32" s="112"/>
      <c r="B32" s="113"/>
      <c r="C32" s="102"/>
      <c r="D32" s="102"/>
      <c r="E32" s="102"/>
      <c r="F32" s="12" t="s">
        <v>128</v>
      </c>
      <c r="G32" s="34">
        <v>3</v>
      </c>
      <c r="H32" s="81"/>
    </row>
    <row r="33" spans="1:8" thickBot="1" x14ac:dyDescent="0.3">
      <c r="A33" s="112"/>
      <c r="B33" s="113"/>
      <c r="C33" s="102"/>
      <c r="D33" s="102"/>
      <c r="E33" s="102"/>
      <c r="F33" s="12" t="s">
        <v>129</v>
      </c>
      <c r="G33" s="34">
        <v>4</v>
      </c>
      <c r="H33" s="81"/>
    </row>
    <row r="34" spans="1:8" thickBot="1" x14ac:dyDescent="0.3">
      <c r="A34" s="112"/>
      <c r="B34" s="113"/>
      <c r="C34" s="102"/>
      <c r="D34" s="102"/>
      <c r="E34" s="102"/>
      <c r="F34" s="12" t="s">
        <v>130</v>
      </c>
      <c r="G34" s="34">
        <v>5</v>
      </c>
      <c r="H34" s="81"/>
    </row>
    <row r="35" spans="1:8" thickBot="1" x14ac:dyDescent="0.3">
      <c r="A35" s="112"/>
      <c r="B35" s="113"/>
      <c r="C35" s="102"/>
      <c r="D35" s="102"/>
      <c r="E35" s="102"/>
      <c r="F35" s="12" t="s">
        <v>131</v>
      </c>
      <c r="G35" s="34">
        <v>6</v>
      </c>
      <c r="H35" s="81"/>
    </row>
    <row r="36" spans="1:8" thickBot="1" x14ac:dyDescent="0.3">
      <c r="A36" s="112"/>
      <c r="B36" s="113"/>
      <c r="C36" s="102"/>
      <c r="D36" s="102"/>
      <c r="E36" s="102"/>
      <c r="F36" s="12" t="s">
        <v>140</v>
      </c>
      <c r="G36" s="34">
        <v>88</v>
      </c>
      <c r="H36" s="81"/>
    </row>
    <row r="37" spans="1:8" thickBot="1" x14ac:dyDescent="0.3">
      <c r="A37" s="111"/>
      <c r="B37" s="87"/>
      <c r="C37" s="89"/>
      <c r="D37" s="89"/>
      <c r="E37" s="89"/>
      <c r="F37" s="12" t="s">
        <v>49</v>
      </c>
      <c r="G37" s="34">
        <v>99</v>
      </c>
      <c r="H37" s="77"/>
    </row>
    <row r="38" spans="1:8" thickBot="1" x14ac:dyDescent="0.3">
      <c r="A38" s="110" t="s">
        <v>141</v>
      </c>
      <c r="B38" s="107" t="s">
        <v>142</v>
      </c>
      <c r="C38" s="94" t="s">
        <v>659</v>
      </c>
      <c r="D38" s="94" t="s">
        <v>143</v>
      </c>
      <c r="E38" s="94"/>
      <c r="F38" s="11" t="s">
        <v>0</v>
      </c>
      <c r="G38" s="33">
        <v>1</v>
      </c>
      <c r="H38" s="78">
        <v>13</v>
      </c>
    </row>
    <row r="39" spans="1:8" thickBot="1" x14ac:dyDescent="0.3">
      <c r="A39" s="112"/>
      <c r="B39" s="108"/>
      <c r="C39" s="105"/>
      <c r="D39" s="105"/>
      <c r="E39" s="105"/>
      <c r="F39" s="11" t="s">
        <v>1</v>
      </c>
      <c r="G39" s="33">
        <v>0</v>
      </c>
      <c r="H39" s="79"/>
    </row>
    <row r="40" spans="1:8" thickBot="1" x14ac:dyDescent="0.3">
      <c r="A40" s="112"/>
      <c r="B40" s="108"/>
      <c r="C40" s="105"/>
      <c r="D40" s="105"/>
      <c r="E40" s="105"/>
      <c r="F40" s="11" t="s">
        <v>144</v>
      </c>
      <c r="G40" s="33">
        <v>77</v>
      </c>
      <c r="H40" s="79"/>
    </row>
    <row r="41" spans="1:8" thickBot="1" x14ac:dyDescent="0.3">
      <c r="A41" s="112"/>
      <c r="B41" s="108"/>
      <c r="C41" s="105"/>
      <c r="D41" s="105"/>
      <c r="E41" s="105"/>
      <c r="F41" s="11" t="s">
        <v>4</v>
      </c>
      <c r="G41" s="33">
        <v>88</v>
      </c>
      <c r="H41" s="79"/>
    </row>
    <row r="42" spans="1:8" thickBot="1" x14ac:dyDescent="0.3">
      <c r="A42" s="111"/>
      <c r="B42" s="109"/>
      <c r="C42" s="95"/>
      <c r="D42" s="95"/>
      <c r="E42" s="95"/>
      <c r="F42" s="11" t="s">
        <v>49</v>
      </c>
      <c r="G42" s="33">
        <v>99</v>
      </c>
      <c r="H42" s="80"/>
    </row>
    <row r="43" spans="1:8" thickBot="1" x14ac:dyDescent="0.3">
      <c r="A43" s="110" t="s">
        <v>145</v>
      </c>
      <c r="B43" s="86" t="s">
        <v>146</v>
      </c>
      <c r="C43" s="88" t="s">
        <v>147</v>
      </c>
      <c r="D43" s="88" t="s">
        <v>143</v>
      </c>
      <c r="E43" s="88"/>
      <c r="F43" s="12" t="s">
        <v>0</v>
      </c>
      <c r="G43" s="34">
        <v>1</v>
      </c>
      <c r="H43" s="76">
        <v>13</v>
      </c>
    </row>
    <row r="44" spans="1:8" thickBot="1" x14ac:dyDescent="0.3">
      <c r="A44" s="112"/>
      <c r="B44" s="113"/>
      <c r="C44" s="102"/>
      <c r="D44" s="102"/>
      <c r="E44" s="102"/>
      <c r="F44" s="12" t="s">
        <v>1</v>
      </c>
      <c r="G44" s="34">
        <v>0</v>
      </c>
      <c r="H44" s="81"/>
    </row>
    <row r="45" spans="1:8" thickBot="1" x14ac:dyDescent="0.3">
      <c r="A45" s="112"/>
      <c r="B45" s="113"/>
      <c r="C45" s="102"/>
      <c r="D45" s="102"/>
      <c r="E45" s="102"/>
      <c r="F45" s="12" t="s">
        <v>144</v>
      </c>
      <c r="G45" s="34">
        <v>77</v>
      </c>
      <c r="H45" s="81"/>
    </row>
    <row r="46" spans="1:8" thickBot="1" x14ac:dyDescent="0.3">
      <c r="A46" s="112"/>
      <c r="B46" s="113"/>
      <c r="C46" s="102"/>
      <c r="D46" s="102"/>
      <c r="E46" s="102"/>
      <c r="F46" s="12" t="s">
        <v>4</v>
      </c>
      <c r="G46" s="34">
        <v>88</v>
      </c>
      <c r="H46" s="81"/>
    </row>
    <row r="47" spans="1:8" thickBot="1" x14ac:dyDescent="0.3">
      <c r="A47" s="111"/>
      <c r="B47" s="87"/>
      <c r="C47" s="89"/>
      <c r="D47" s="89"/>
      <c r="E47" s="89"/>
      <c r="F47" s="12" t="s">
        <v>49</v>
      </c>
      <c r="G47" s="34">
        <v>99</v>
      </c>
      <c r="H47" s="77"/>
    </row>
    <row r="48" spans="1:8" thickBot="1" x14ac:dyDescent="0.3">
      <c r="A48" s="110" t="s">
        <v>148</v>
      </c>
      <c r="B48" s="107" t="s">
        <v>149</v>
      </c>
      <c r="C48" s="94" t="s">
        <v>150</v>
      </c>
      <c r="D48" s="94" t="s">
        <v>143</v>
      </c>
      <c r="E48" s="94"/>
      <c r="F48" s="11" t="s">
        <v>0</v>
      </c>
      <c r="G48" s="33">
        <v>1</v>
      </c>
      <c r="H48" s="78">
        <v>13</v>
      </c>
    </row>
    <row r="49" spans="1:8" thickBot="1" x14ac:dyDescent="0.3">
      <c r="A49" s="112"/>
      <c r="B49" s="108"/>
      <c r="C49" s="105"/>
      <c r="D49" s="105"/>
      <c r="E49" s="105"/>
      <c r="F49" s="11" t="s">
        <v>1</v>
      </c>
      <c r="G49" s="33">
        <v>0</v>
      </c>
      <c r="H49" s="79"/>
    </row>
    <row r="50" spans="1:8" thickBot="1" x14ac:dyDescent="0.3">
      <c r="A50" s="112"/>
      <c r="B50" s="108"/>
      <c r="C50" s="105"/>
      <c r="D50" s="105"/>
      <c r="E50" s="105"/>
      <c r="F50" s="11" t="s">
        <v>144</v>
      </c>
      <c r="G50" s="33">
        <v>77</v>
      </c>
      <c r="H50" s="79"/>
    </row>
    <row r="51" spans="1:8" thickBot="1" x14ac:dyDescent="0.3">
      <c r="A51" s="112"/>
      <c r="B51" s="108"/>
      <c r="C51" s="105"/>
      <c r="D51" s="105"/>
      <c r="E51" s="105"/>
      <c r="F51" s="11" t="s">
        <v>4</v>
      </c>
      <c r="G51" s="33">
        <v>88</v>
      </c>
      <c r="H51" s="79"/>
    </row>
    <row r="52" spans="1:8" thickBot="1" x14ac:dyDescent="0.3">
      <c r="A52" s="111"/>
      <c r="B52" s="109"/>
      <c r="C52" s="95"/>
      <c r="D52" s="95"/>
      <c r="E52" s="95"/>
      <c r="F52" s="11" t="s">
        <v>49</v>
      </c>
      <c r="G52" s="33">
        <v>99</v>
      </c>
      <c r="H52" s="80"/>
    </row>
    <row r="53" spans="1:8" thickBot="1" x14ac:dyDescent="0.3">
      <c r="A53" s="110" t="s">
        <v>151</v>
      </c>
      <c r="B53" s="86" t="s">
        <v>152</v>
      </c>
      <c r="C53" s="88" t="s">
        <v>153</v>
      </c>
      <c r="D53" s="88" t="s">
        <v>143</v>
      </c>
      <c r="E53" s="88"/>
      <c r="F53" s="12" t="s">
        <v>0</v>
      </c>
      <c r="G53" s="34">
        <v>1</v>
      </c>
      <c r="H53" s="76">
        <v>13</v>
      </c>
    </row>
    <row r="54" spans="1:8" thickBot="1" x14ac:dyDescent="0.3">
      <c r="A54" s="112"/>
      <c r="B54" s="113"/>
      <c r="C54" s="102"/>
      <c r="D54" s="102"/>
      <c r="E54" s="102"/>
      <c r="F54" s="12" t="s">
        <v>1</v>
      </c>
      <c r="G54" s="34">
        <v>0</v>
      </c>
      <c r="H54" s="81"/>
    </row>
    <row r="55" spans="1:8" thickBot="1" x14ac:dyDescent="0.3">
      <c r="A55" s="112"/>
      <c r="B55" s="113"/>
      <c r="C55" s="102"/>
      <c r="D55" s="102"/>
      <c r="E55" s="102"/>
      <c r="F55" s="12" t="s">
        <v>144</v>
      </c>
      <c r="G55" s="34">
        <v>77</v>
      </c>
      <c r="H55" s="81"/>
    </row>
    <row r="56" spans="1:8" thickBot="1" x14ac:dyDescent="0.3">
      <c r="A56" s="112"/>
      <c r="B56" s="113"/>
      <c r="C56" s="102"/>
      <c r="D56" s="102"/>
      <c r="E56" s="102"/>
      <c r="F56" s="12" t="s">
        <v>4</v>
      </c>
      <c r="G56" s="34">
        <v>88</v>
      </c>
      <c r="H56" s="81"/>
    </row>
    <row r="57" spans="1:8" thickBot="1" x14ac:dyDescent="0.3">
      <c r="A57" s="111"/>
      <c r="B57" s="87"/>
      <c r="C57" s="89"/>
      <c r="D57" s="89"/>
      <c r="E57" s="89"/>
      <c r="F57" s="12" t="s">
        <v>49</v>
      </c>
      <c r="G57" s="34">
        <v>99</v>
      </c>
      <c r="H57" s="77"/>
    </row>
    <row r="58" spans="1:8" thickBot="1" x14ac:dyDescent="0.3">
      <c r="A58" s="110" t="s">
        <v>154</v>
      </c>
      <c r="B58" s="107" t="s">
        <v>155</v>
      </c>
      <c r="C58" s="94" t="s">
        <v>156</v>
      </c>
      <c r="D58" s="94" t="s">
        <v>125</v>
      </c>
      <c r="E58" s="94"/>
      <c r="F58" s="11" t="s">
        <v>0</v>
      </c>
      <c r="G58" s="33">
        <v>1</v>
      </c>
      <c r="H58" s="78">
        <v>13</v>
      </c>
    </row>
    <row r="59" spans="1:8" thickBot="1" x14ac:dyDescent="0.3">
      <c r="A59" s="112"/>
      <c r="B59" s="108"/>
      <c r="C59" s="105"/>
      <c r="D59" s="105"/>
      <c r="E59" s="105"/>
      <c r="F59" s="11" t="s">
        <v>1</v>
      </c>
      <c r="G59" s="33">
        <v>0</v>
      </c>
      <c r="H59" s="79"/>
    </row>
    <row r="60" spans="1:8" thickBot="1" x14ac:dyDescent="0.3">
      <c r="A60" s="112"/>
      <c r="B60" s="108"/>
      <c r="C60" s="105"/>
      <c r="D60" s="105"/>
      <c r="E60" s="105"/>
      <c r="F60" s="11" t="s">
        <v>144</v>
      </c>
      <c r="G60" s="33">
        <v>77</v>
      </c>
      <c r="H60" s="79"/>
    </row>
    <row r="61" spans="1:8" thickBot="1" x14ac:dyDescent="0.3">
      <c r="A61" s="112"/>
      <c r="B61" s="108"/>
      <c r="C61" s="105"/>
      <c r="D61" s="105"/>
      <c r="E61" s="105"/>
      <c r="F61" s="11" t="s">
        <v>4</v>
      </c>
      <c r="G61" s="33">
        <v>88</v>
      </c>
      <c r="H61" s="79"/>
    </row>
    <row r="62" spans="1:8" thickBot="1" x14ac:dyDescent="0.3">
      <c r="A62" s="111"/>
      <c r="B62" s="109"/>
      <c r="C62" s="95"/>
      <c r="D62" s="95"/>
      <c r="E62" s="95"/>
      <c r="F62" s="11" t="s">
        <v>49</v>
      </c>
      <c r="G62" s="33">
        <v>99</v>
      </c>
      <c r="H62" s="80"/>
    </row>
    <row r="63" spans="1:8" thickBot="1" x14ac:dyDescent="0.3">
      <c r="A63" s="110" t="s">
        <v>157</v>
      </c>
      <c r="B63" s="86" t="s">
        <v>158</v>
      </c>
      <c r="C63" s="88" t="s">
        <v>159</v>
      </c>
      <c r="D63" s="88" t="s">
        <v>143</v>
      </c>
      <c r="E63" s="88"/>
      <c r="F63" s="12" t="s">
        <v>0</v>
      </c>
      <c r="G63" s="34">
        <v>1</v>
      </c>
      <c r="H63" s="76">
        <v>13</v>
      </c>
    </row>
    <row r="64" spans="1:8" thickBot="1" x14ac:dyDescent="0.3">
      <c r="A64" s="112"/>
      <c r="B64" s="113"/>
      <c r="C64" s="102"/>
      <c r="D64" s="102"/>
      <c r="E64" s="102"/>
      <c r="F64" s="12" t="s">
        <v>1</v>
      </c>
      <c r="G64" s="34">
        <v>0</v>
      </c>
      <c r="H64" s="81"/>
    </row>
    <row r="65" spans="1:8" thickBot="1" x14ac:dyDescent="0.3">
      <c r="A65" s="112"/>
      <c r="B65" s="113"/>
      <c r="C65" s="102"/>
      <c r="D65" s="102"/>
      <c r="E65" s="102"/>
      <c r="F65" s="12" t="s">
        <v>144</v>
      </c>
      <c r="G65" s="34">
        <v>77</v>
      </c>
      <c r="H65" s="81"/>
    </row>
    <row r="66" spans="1:8" thickBot="1" x14ac:dyDescent="0.3">
      <c r="A66" s="112"/>
      <c r="B66" s="113"/>
      <c r="C66" s="102"/>
      <c r="D66" s="102"/>
      <c r="E66" s="102"/>
      <c r="F66" s="12" t="s">
        <v>4</v>
      </c>
      <c r="G66" s="34">
        <v>88</v>
      </c>
      <c r="H66" s="81"/>
    </row>
    <row r="67" spans="1:8" thickBot="1" x14ac:dyDescent="0.3">
      <c r="A67" s="111"/>
      <c r="B67" s="87"/>
      <c r="C67" s="89"/>
      <c r="D67" s="89"/>
      <c r="E67" s="89"/>
      <c r="F67" s="12" t="s">
        <v>49</v>
      </c>
      <c r="G67" s="34">
        <v>99</v>
      </c>
      <c r="H67" s="77"/>
    </row>
    <row r="68" spans="1:8" thickBot="1" x14ac:dyDescent="0.3">
      <c r="A68" s="110" t="s">
        <v>160</v>
      </c>
      <c r="B68" s="107" t="s">
        <v>161</v>
      </c>
      <c r="C68" s="94" t="s">
        <v>162</v>
      </c>
      <c r="D68" s="94" t="s">
        <v>143</v>
      </c>
      <c r="E68" s="94"/>
      <c r="F68" s="11" t="s">
        <v>0</v>
      </c>
      <c r="G68" s="33">
        <v>1</v>
      </c>
      <c r="H68" s="78">
        <v>13</v>
      </c>
    </row>
    <row r="69" spans="1:8" thickBot="1" x14ac:dyDescent="0.3">
      <c r="A69" s="112"/>
      <c r="B69" s="108"/>
      <c r="C69" s="105"/>
      <c r="D69" s="105"/>
      <c r="E69" s="105"/>
      <c r="F69" s="11" t="s">
        <v>1</v>
      </c>
      <c r="G69" s="33">
        <v>0</v>
      </c>
      <c r="H69" s="79"/>
    </row>
    <row r="70" spans="1:8" thickBot="1" x14ac:dyDescent="0.3">
      <c r="A70" s="112"/>
      <c r="B70" s="108"/>
      <c r="C70" s="105"/>
      <c r="D70" s="105"/>
      <c r="E70" s="105"/>
      <c r="F70" s="11" t="s">
        <v>144</v>
      </c>
      <c r="G70" s="33">
        <v>77</v>
      </c>
      <c r="H70" s="79"/>
    </row>
    <row r="71" spans="1:8" thickBot="1" x14ac:dyDescent="0.3">
      <c r="A71" s="112"/>
      <c r="B71" s="108"/>
      <c r="C71" s="105"/>
      <c r="D71" s="105"/>
      <c r="E71" s="105"/>
      <c r="F71" s="11" t="s">
        <v>4</v>
      </c>
      <c r="G71" s="33">
        <v>88</v>
      </c>
      <c r="H71" s="79"/>
    </row>
    <row r="72" spans="1:8" thickBot="1" x14ac:dyDescent="0.3">
      <c r="A72" s="111"/>
      <c r="B72" s="109"/>
      <c r="C72" s="95"/>
      <c r="D72" s="95"/>
      <c r="E72" s="95"/>
      <c r="F72" s="11" t="s">
        <v>49</v>
      </c>
      <c r="G72" s="33">
        <v>99</v>
      </c>
      <c r="H72" s="80"/>
    </row>
    <row r="73" spans="1:8" ht="30.75" thickBot="1" x14ac:dyDescent="0.3">
      <c r="A73" s="14" t="s">
        <v>163</v>
      </c>
      <c r="B73" s="12" t="s">
        <v>164</v>
      </c>
      <c r="C73" s="12" t="s">
        <v>165</v>
      </c>
      <c r="D73" s="12" t="s">
        <v>125</v>
      </c>
      <c r="E73" s="12" t="s">
        <v>166</v>
      </c>
      <c r="F73" s="12" t="s">
        <v>167</v>
      </c>
      <c r="G73" s="34" t="s">
        <v>168</v>
      </c>
      <c r="H73" s="38">
        <v>13</v>
      </c>
    </row>
    <row r="74" spans="1:8" thickBot="1" x14ac:dyDescent="0.3">
      <c r="A74" s="110" t="s">
        <v>170</v>
      </c>
      <c r="B74" s="107" t="s">
        <v>171</v>
      </c>
      <c r="C74" s="94" t="s">
        <v>169</v>
      </c>
      <c r="D74" s="94" t="s">
        <v>143</v>
      </c>
      <c r="E74" s="94" t="s">
        <v>708</v>
      </c>
      <c r="F74" s="11" t="s">
        <v>0</v>
      </c>
      <c r="G74" s="33">
        <v>1</v>
      </c>
      <c r="H74" s="78">
        <v>13</v>
      </c>
    </row>
    <row r="75" spans="1:8" thickBot="1" x14ac:dyDescent="0.3">
      <c r="A75" s="112"/>
      <c r="B75" s="108"/>
      <c r="C75" s="105"/>
      <c r="D75" s="105"/>
      <c r="E75" s="105"/>
      <c r="F75" s="11" t="s">
        <v>1</v>
      </c>
      <c r="G75" s="33">
        <v>0</v>
      </c>
      <c r="H75" s="79"/>
    </row>
    <row r="76" spans="1:8" thickBot="1" x14ac:dyDescent="0.3">
      <c r="A76" s="112"/>
      <c r="B76" s="108"/>
      <c r="C76" s="105"/>
      <c r="D76" s="105"/>
      <c r="E76" s="105"/>
      <c r="F76" s="11" t="s">
        <v>144</v>
      </c>
      <c r="G76" s="33">
        <v>77</v>
      </c>
      <c r="H76" s="79"/>
    </row>
    <row r="77" spans="1:8" thickBot="1" x14ac:dyDescent="0.3">
      <c r="A77" s="112"/>
      <c r="B77" s="108"/>
      <c r="C77" s="105"/>
      <c r="D77" s="105"/>
      <c r="E77" s="105"/>
      <c r="F77" s="11" t="s">
        <v>4</v>
      </c>
      <c r="G77" s="33">
        <v>88</v>
      </c>
      <c r="H77" s="79"/>
    </row>
    <row r="78" spans="1:8" thickBot="1" x14ac:dyDescent="0.3">
      <c r="A78" s="111"/>
      <c r="B78" s="109"/>
      <c r="C78" s="95"/>
      <c r="D78" s="95"/>
      <c r="E78" s="95"/>
      <c r="F78" s="11" t="s">
        <v>49</v>
      </c>
      <c r="G78" s="33">
        <v>99</v>
      </c>
      <c r="H78" s="80"/>
    </row>
    <row r="79" spans="1:8" thickBot="1" x14ac:dyDescent="0.3">
      <c r="A79" s="110" t="s">
        <v>173</v>
      </c>
      <c r="B79" s="86" t="s">
        <v>174</v>
      </c>
      <c r="C79" s="88" t="s">
        <v>172</v>
      </c>
      <c r="D79" s="88" t="s">
        <v>143</v>
      </c>
      <c r="E79" s="88"/>
      <c r="F79" s="12" t="s">
        <v>0</v>
      </c>
      <c r="G79" s="34">
        <v>1</v>
      </c>
      <c r="H79" s="76">
        <v>13</v>
      </c>
    </row>
    <row r="80" spans="1:8" thickBot="1" x14ac:dyDescent="0.3">
      <c r="A80" s="112"/>
      <c r="B80" s="113"/>
      <c r="C80" s="102"/>
      <c r="D80" s="102"/>
      <c r="E80" s="102"/>
      <c r="F80" s="12" t="s">
        <v>1</v>
      </c>
      <c r="G80" s="34">
        <v>0</v>
      </c>
      <c r="H80" s="81"/>
    </row>
    <row r="81" spans="1:8" thickBot="1" x14ac:dyDescent="0.3">
      <c r="A81" s="112"/>
      <c r="B81" s="113"/>
      <c r="C81" s="102"/>
      <c r="D81" s="102"/>
      <c r="E81" s="102"/>
      <c r="F81" s="12" t="s">
        <v>144</v>
      </c>
      <c r="G81" s="34">
        <v>77</v>
      </c>
      <c r="H81" s="81"/>
    </row>
    <row r="82" spans="1:8" thickBot="1" x14ac:dyDescent="0.3">
      <c r="A82" s="112"/>
      <c r="B82" s="113"/>
      <c r="C82" s="102"/>
      <c r="D82" s="102"/>
      <c r="E82" s="102"/>
      <c r="F82" s="12" t="s">
        <v>4</v>
      </c>
      <c r="G82" s="34">
        <v>88</v>
      </c>
      <c r="H82" s="81"/>
    </row>
    <row r="83" spans="1:8" thickBot="1" x14ac:dyDescent="0.3">
      <c r="A83" s="111"/>
      <c r="B83" s="87"/>
      <c r="C83" s="89"/>
      <c r="D83" s="89"/>
      <c r="E83" s="89"/>
      <c r="F83" s="12" t="s">
        <v>49</v>
      </c>
      <c r="G83" s="34">
        <v>99</v>
      </c>
      <c r="H83" s="77"/>
    </row>
    <row r="84" spans="1:8" thickBot="1" x14ac:dyDescent="0.3">
      <c r="A84" s="110" t="s">
        <v>176</v>
      </c>
      <c r="B84" s="107" t="s">
        <v>177</v>
      </c>
      <c r="C84" s="94" t="s">
        <v>175</v>
      </c>
      <c r="D84" s="94" t="s">
        <v>143</v>
      </c>
      <c r="E84" s="94"/>
      <c r="F84" s="11" t="s">
        <v>0</v>
      </c>
      <c r="G84" s="33">
        <v>1</v>
      </c>
      <c r="H84" s="78">
        <v>13</v>
      </c>
    </row>
    <row r="85" spans="1:8" thickBot="1" x14ac:dyDescent="0.3">
      <c r="A85" s="112"/>
      <c r="B85" s="108"/>
      <c r="C85" s="105"/>
      <c r="D85" s="105"/>
      <c r="E85" s="105"/>
      <c r="F85" s="11" t="s">
        <v>1</v>
      </c>
      <c r="G85" s="33">
        <v>0</v>
      </c>
      <c r="H85" s="79"/>
    </row>
    <row r="86" spans="1:8" thickBot="1" x14ac:dyDescent="0.3">
      <c r="A86" s="112"/>
      <c r="B86" s="108"/>
      <c r="C86" s="105"/>
      <c r="D86" s="105"/>
      <c r="E86" s="105"/>
      <c r="F86" s="11" t="s">
        <v>144</v>
      </c>
      <c r="G86" s="33">
        <v>77</v>
      </c>
      <c r="H86" s="79"/>
    </row>
    <row r="87" spans="1:8" thickBot="1" x14ac:dyDescent="0.3">
      <c r="A87" s="112"/>
      <c r="B87" s="108"/>
      <c r="C87" s="105"/>
      <c r="D87" s="105"/>
      <c r="E87" s="105"/>
      <c r="F87" s="11" t="s">
        <v>4</v>
      </c>
      <c r="G87" s="33">
        <v>88</v>
      </c>
      <c r="H87" s="79"/>
    </row>
    <row r="88" spans="1:8" thickBot="1" x14ac:dyDescent="0.3">
      <c r="A88" s="111"/>
      <c r="B88" s="109"/>
      <c r="C88" s="95"/>
      <c r="D88" s="95"/>
      <c r="E88" s="95"/>
      <c r="F88" s="11" t="s">
        <v>49</v>
      </c>
      <c r="G88" s="33">
        <v>99</v>
      </c>
      <c r="H88" s="80"/>
    </row>
    <row r="89" spans="1:8" thickBot="1" x14ac:dyDescent="0.3">
      <c r="A89" s="110" t="s">
        <v>179</v>
      </c>
      <c r="B89" s="86" t="s">
        <v>180</v>
      </c>
      <c r="C89" s="88" t="s">
        <v>178</v>
      </c>
      <c r="D89" s="88" t="s">
        <v>143</v>
      </c>
      <c r="E89" s="88"/>
      <c r="F89" s="12" t="s">
        <v>0</v>
      </c>
      <c r="G89" s="34">
        <v>1</v>
      </c>
      <c r="H89" s="76">
        <v>13</v>
      </c>
    </row>
    <row r="90" spans="1:8" thickBot="1" x14ac:dyDescent="0.3">
      <c r="A90" s="112"/>
      <c r="B90" s="113"/>
      <c r="C90" s="102"/>
      <c r="D90" s="102"/>
      <c r="E90" s="102"/>
      <c r="F90" s="12" t="s">
        <v>1</v>
      </c>
      <c r="G90" s="34">
        <v>0</v>
      </c>
      <c r="H90" s="81"/>
    </row>
    <row r="91" spans="1:8" thickBot="1" x14ac:dyDescent="0.3">
      <c r="A91" s="112"/>
      <c r="B91" s="113"/>
      <c r="C91" s="102"/>
      <c r="D91" s="102"/>
      <c r="E91" s="102"/>
      <c r="F91" s="12" t="s">
        <v>144</v>
      </c>
      <c r="G91" s="34">
        <v>77</v>
      </c>
      <c r="H91" s="81"/>
    </row>
    <row r="92" spans="1:8" thickBot="1" x14ac:dyDescent="0.3">
      <c r="A92" s="112"/>
      <c r="B92" s="113"/>
      <c r="C92" s="102"/>
      <c r="D92" s="102"/>
      <c r="E92" s="102"/>
      <c r="F92" s="12" t="s">
        <v>4</v>
      </c>
      <c r="G92" s="34">
        <v>88</v>
      </c>
      <c r="H92" s="81"/>
    </row>
    <row r="93" spans="1:8" thickBot="1" x14ac:dyDescent="0.3">
      <c r="A93" s="111"/>
      <c r="B93" s="87"/>
      <c r="C93" s="89"/>
      <c r="D93" s="89"/>
      <c r="E93" s="89"/>
      <c r="F93" s="12" t="s">
        <v>49</v>
      </c>
      <c r="G93" s="34">
        <v>99</v>
      </c>
      <c r="H93" s="77"/>
    </row>
    <row r="94" spans="1:8" thickBot="1" x14ac:dyDescent="0.3">
      <c r="A94" s="110" t="s">
        <v>182</v>
      </c>
      <c r="B94" s="107" t="s">
        <v>183</v>
      </c>
      <c r="C94" s="94" t="s">
        <v>181</v>
      </c>
      <c r="D94" s="94" t="s">
        <v>143</v>
      </c>
      <c r="E94" s="94"/>
      <c r="F94" s="11" t="s">
        <v>0</v>
      </c>
      <c r="G94" s="33">
        <v>1</v>
      </c>
      <c r="H94" s="78">
        <v>13</v>
      </c>
    </row>
    <row r="95" spans="1:8" thickBot="1" x14ac:dyDescent="0.3">
      <c r="A95" s="112"/>
      <c r="B95" s="108"/>
      <c r="C95" s="105"/>
      <c r="D95" s="105"/>
      <c r="E95" s="105"/>
      <c r="F95" s="11" t="s">
        <v>1</v>
      </c>
      <c r="G95" s="33">
        <v>0</v>
      </c>
      <c r="H95" s="79"/>
    </row>
    <row r="96" spans="1:8" thickBot="1" x14ac:dyDescent="0.3">
      <c r="A96" s="112"/>
      <c r="B96" s="108"/>
      <c r="C96" s="105"/>
      <c r="D96" s="105"/>
      <c r="E96" s="105"/>
      <c r="F96" s="11" t="s">
        <v>144</v>
      </c>
      <c r="G96" s="33">
        <v>77</v>
      </c>
      <c r="H96" s="79"/>
    </row>
    <row r="97" spans="1:8" thickBot="1" x14ac:dyDescent="0.3">
      <c r="A97" s="112"/>
      <c r="B97" s="108"/>
      <c r="C97" s="105"/>
      <c r="D97" s="105"/>
      <c r="E97" s="105"/>
      <c r="F97" s="11" t="s">
        <v>4</v>
      </c>
      <c r="G97" s="33">
        <v>88</v>
      </c>
      <c r="H97" s="79"/>
    </row>
    <row r="98" spans="1:8" thickBot="1" x14ac:dyDescent="0.3">
      <c r="A98" s="111"/>
      <c r="B98" s="109"/>
      <c r="C98" s="95"/>
      <c r="D98" s="95"/>
      <c r="E98" s="95"/>
      <c r="F98" s="11" t="s">
        <v>49</v>
      </c>
      <c r="G98" s="33">
        <v>99</v>
      </c>
      <c r="H98" s="80"/>
    </row>
    <row r="99" spans="1:8" thickBot="1" x14ac:dyDescent="0.3">
      <c r="A99" s="110" t="s">
        <v>709</v>
      </c>
      <c r="B99" s="86" t="s">
        <v>710</v>
      </c>
      <c r="C99" s="88" t="s">
        <v>184</v>
      </c>
      <c r="D99" s="88" t="s">
        <v>143</v>
      </c>
      <c r="E99" s="88"/>
      <c r="F99" s="12" t="s">
        <v>0</v>
      </c>
      <c r="G99" s="34">
        <v>1</v>
      </c>
      <c r="H99" s="76">
        <v>13</v>
      </c>
    </row>
    <row r="100" spans="1:8" thickBot="1" x14ac:dyDescent="0.3">
      <c r="A100" s="112"/>
      <c r="B100" s="113"/>
      <c r="C100" s="102"/>
      <c r="D100" s="102"/>
      <c r="E100" s="102"/>
      <c r="F100" s="12" t="s">
        <v>1</v>
      </c>
      <c r="G100" s="34">
        <v>0</v>
      </c>
      <c r="H100" s="81"/>
    </row>
    <row r="101" spans="1:8" thickBot="1" x14ac:dyDescent="0.3">
      <c r="A101" s="112"/>
      <c r="B101" s="113"/>
      <c r="C101" s="102"/>
      <c r="D101" s="102"/>
      <c r="E101" s="102"/>
      <c r="F101" s="12" t="s">
        <v>144</v>
      </c>
      <c r="G101" s="34">
        <v>77</v>
      </c>
      <c r="H101" s="81"/>
    </row>
    <row r="102" spans="1:8" thickBot="1" x14ac:dyDescent="0.3">
      <c r="A102" s="112"/>
      <c r="B102" s="113"/>
      <c r="C102" s="102"/>
      <c r="D102" s="102"/>
      <c r="E102" s="102"/>
      <c r="F102" s="12" t="s">
        <v>4</v>
      </c>
      <c r="G102" s="34">
        <v>88</v>
      </c>
      <c r="H102" s="81"/>
    </row>
    <row r="103" spans="1:8" thickBot="1" x14ac:dyDescent="0.3">
      <c r="A103" s="111"/>
      <c r="B103" s="87"/>
      <c r="C103" s="89"/>
      <c r="D103" s="89"/>
      <c r="E103" s="89"/>
      <c r="F103" s="12" t="s">
        <v>49</v>
      </c>
      <c r="G103" s="34">
        <v>99</v>
      </c>
      <c r="H103" s="77"/>
    </row>
    <row r="104" spans="1:8" thickBot="1" x14ac:dyDescent="0.3">
      <c r="A104" s="110" t="s">
        <v>185</v>
      </c>
      <c r="B104" s="107" t="s">
        <v>186</v>
      </c>
      <c r="C104" s="94" t="s">
        <v>187</v>
      </c>
      <c r="D104" s="94" t="s">
        <v>143</v>
      </c>
      <c r="E104" s="94"/>
      <c r="F104" s="11" t="s">
        <v>0</v>
      </c>
      <c r="G104" s="33">
        <v>1</v>
      </c>
      <c r="H104" s="78">
        <v>13</v>
      </c>
    </row>
    <row r="105" spans="1:8" thickBot="1" x14ac:dyDescent="0.3">
      <c r="A105" s="112"/>
      <c r="B105" s="108"/>
      <c r="C105" s="105"/>
      <c r="D105" s="105"/>
      <c r="E105" s="105"/>
      <c r="F105" s="11" t="s">
        <v>1</v>
      </c>
      <c r="G105" s="33">
        <v>0</v>
      </c>
      <c r="H105" s="79"/>
    </row>
    <row r="106" spans="1:8" thickBot="1" x14ac:dyDescent="0.3">
      <c r="A106" s="112"/>
      <c r="B106" s="108"/>
      <c r="C106" s="105"/>
      <c r="D106" s="105"/>
      <c r="E106" s="105"/>
      <c r="F106" s="11" t="s">
        <v>144</v>
      </c>
      <c r="G106" s="33">
        <v>77</v>
      </c>
      <c r="H106" s="79"/>
    </row>
    <row r="107" spans="1:8" thickBot="1" x14ac:dyDescent="0.3">
      <c r="A107" s="112"/>
      <c r="B107" s="108"/>
      <c r="C107" s="105"/>
      <c r="D107" s="105"/>
      <c r="E107" s="105"/>
      <c r="F107" s="11" t="s">
        <v>4</v>
      </c>
      <c r="G107" s="33">
        <v>88</v>
      </c>
      <c r="H107" s="79"/>
    </row>
    <row r="108" spans="1:8" thickBot="1" x14ac:dyDescent="0.3">
      <c r="A108" s="111"/>
      <c r="B108" s="109"/>
      <c r="C108" s="95"/>
      <c r="D108" s="95"/>
      <c r="E108" s="95"/>
      <c r="F108" s="11" t="s">
        <v>49</v>
      </c>
      <c r="G108" s="33">
        <v>99</v>
      </c>
      <c r="H108" s="80"/>
    </row>
    <row r="109" spans="1:8" thickBot="1" x14ac:dyDescent="0.3">
      <c r="A109" s="110" t="s">
        <v>188</v>
      </c>
      <c r="B109" s="86" t="s">
        <v>189</v>
      </c>
      <c r="C109" s="88" t="s">
        <v>190</v>
      </c>
      <c r="D109" s="88" t="s">
        <v>143</v>
      </c>
      <c r="E109" s="88"/>
      <c r="F109" s="12" t="s">
        <v>0</v>
      </c>
      <c r="G109" s="34">
        <v>1</v>
      </c>
      <c r="H109" s="76">
        <v>13</v>
      </c>
    </row>
    <row r="110" spans="1:8" thickBot="1" x14ac:dyDescent="0.3">
      <c r="A110" s="112"/>
      <c r="B110" s="113"/>
      <c r="C110" s="102"/>
      <c r="D110" s="102"/>
      <c r="E110" s="102"/>
      <c r="F110" s="12" t="s">
        <v>1</v>
      </c>
      <c r="G110" s="34">
        <v>0</v>
      </c>
      <c r="H110" s="81"/>
    </row>
    <row r="111" spans="1:8" thickBot="1" x14ac:dyDescent="0.3">
      <c r="A111" s="112"/>
      <c r="B111" s="113"/>
      <c r="C111" s="102"/>
      <c r="D111" s="102"/>
      <c r="E111" s="102"/>
      <c r="F111" s="12" t="s">
        <v>144</v>
      </c>
      <c r="G111" s="34">
        <v>77</v>
      </c>
      <c r="H111" s="81"/>
    </row>
    <row r="112" spans="1:8" thickBot="1" x14ac:dyDescent="0.3">
      <c r="A112" s="112"/>
      <c r="B112" s="113"/>
      <c r="C112" s="102"/>
      <c r="D112" s="102"/>
      <c r="E112" s="102"/>
      <c r="F112" s="12" t="s">
        <v>4</v>
      </c>
      <c r="G112" s="34">
        <v>88</v>
      </c>
      <c r="H112" s="81"/>
    </row>
    <row r="113" spans="1:8" thickBot="1" x14ac:dyDescent="0.3">
      <c r="A113" s="111"/>
      <c r="B113" s="87"/>
      <c r="C113" s="89"/>
      <c r="D113" s="89"/>
      <c r="E113" s="89"/>
      <c r="F113" s="12" t="s">
        <v>49</v>
      </c>
      <c r="G113" s="34">
        <v>99</v>
      </c>
      <c r="H113" s="77"/>
    </row>
    <row r="114" spans="1:8" thickBot="1" x14ac:dyDescent="0.3">
      <c r="A114" s="110" t="s">
        <v>191</v>
      </c>
      <c r="B114" s="107" t="s">
        <v>192</v>
      </c>
      <c r="C114" s="94" t="s">
        <v>193</v>
      </c>
      <c r="D114" s="94" t="s">
        <v>143</v>
      </c>
      <c r="E114" s="94"/>
      <c r="F114" s="11" t="s">
        <v>0</v>
      </c>
      <c r="G114" s="33">
        <v>1</v>
      </c>
      <c r="H114" s="78">
        <v>13</v>
      </c>
    </row>
    <row r="115" spans="1:8" thickBot="1" x14ac:dyDescent="0.3">
      <c r="A115" s="112"/>
      <c r="B115" s="108"/>
      <c r="C115" s="105"/>
      <c r="D115" s="105"/>
      <c r="E115" s="105"/>
      <c r="F115" s="11" t="s">
        <v>1</v>
      </c>
      <c r="G115" s="33">
        <v>0</v>
      </c>
      <c r="H115" s="79"/>
    </row>
    <row r="116" spans="1:8" thickBot="1" x14ac:dyDescent="0.3">
      <c r="A116" s="112"/>
      <c r="B116" s="108"/>
      <c r="C116" s="105"/>
      <c r="D116" s="105"/>
      <c r="E116" s="105"/>
      <c r="F116" s="11" t="s">
        <v>144</v>
      </c>
      <c r="G116" s="33">
        <v>77</v>
      </c>
      <c r="H116" s="79"/>
    </row>
    <row r="117" spans="1:8" thickBot="1" x14ac:dyDescent="0.3">
      <c r="A117" s="112"/>
      <c r="B117" s="108"/>
      <c r="C117" s="105"/>
      <c r="D117" s="105"/>
      <c r="E117" s="105"/>
      <c r="F117" s="11" t="s">
        <v>4</v>
      </c>
      <c r="G117" s="33">
        <v>88</v>
      </c>
      <c r="H117" s="79"/>
    </row>
    <row r="118" spans="1:8" thickBot="1" x14ac:dyDescent="0.3">
      <c r="A118" s="111"/>
      <c r="B118" s="109"/>
      <c r="C118" s="95"/>
      <c r="D118" s="95"/>
      <c r="E118" s="95"/>
      <c r="F118" s="11" t="s">
        <v>49</v>
      </c>
      <c r="G118" s="33">
        <v>99</v>
      </c>
      <c r="H118" s="80"/>
    </row>
    <row r="119" spans="1:8" thickBot="1" x14ac:dyDescent="0.3">
      <c r="A119" s="110" t="s">
        <v>194</v>
      </c>
      <c r="B119" s="86" t="s">
        <v>195</v>
      </c>
      <c r="C119" s="88" t="s">
        <v>196</v>
      </c>
      <c r="D119" s="88" t="s">
        <v>143</v>
      </c>
      <c r="E119" s="88"/>
      <c r="F119" s="12" t="s">
        <v>0</v>
      </c>
      <c r="G119" s="34">
        <v>1</v>
      </c>
      <c r="H119" s="76">
        <v>13</v>
      </c>
    </row>
    <row r="120" spans="1:8" thickBot="1" x14ac:dyDescent="0.3">
      <c r="A120" s="112"/>
      <c r="B120" s="113"/>
      <c r="C120" s="102"/>
      <c r="D120" s="102"/>
      <c r="E120" s="102"/>
      <c r="F120" s="12" t="s">
        <v>1</v>
      </c>
      <c r="G120" s="34">
        <v>0</v>
      </c>
      <c r="H120" s="81"/>
    </row>
    <row r="121" spans="1:8" thickBot="1" x14ac:dyDescent="0.3">
      <c r="A121" s="112"/>
      <c r="B121" s="113"/>
      <c r="C121" s="102"/>
      <c r="D121" s="102"/>
      <c r="E121" s="102"/>
      <c r="F121" s="12" t="s">
        <v>144</v>
      </c>
      <c r="G121" s="34">
        <v>77</v>
      </c>
      <c r="H121" s="81"/>
    </row>
    <row r="122" spans="1:8" thickBot="1" x14ac:dyDescent="0.3">
      <c r="A122" s="112"/>
      <c r="B122" s="113"/>
      <c r="C122" s="102"/>
      <c r="D122" s="102"/>
      <c r="E122" s="102"/>
      <c r="F122" s="12" t="s">
        <v>4</v>
      </c>
      <c r="G122" s="34">
        <v>88</v>
      </c>
      <c r="H122" s="81"/>
    </row>
    <row r="123" spans="1:8" thickBot="1" x14ac:dyDescent="0.3">
      <c r="A123" s="111"/>
      <c r="B123" s="87"/>
      <c r="C123" s="89"/>
      <c r="D123" s="89"/>
      <c r="E123" s="89"/>
      <c r="F123" s="12" t="s">
        <v>49</v>
      </c>
      <c r="G123" s="34">
        <v>99</v>
      </c>
      <c r="H123" s="77"/>
    </row>
    <row r="124" spans="1:8" thickBot="1" x14ac:dyDescent="0.3">
      <c r="A124" s="110" t="s">
        <v>197</v>
      </c>
      <c r="B124" s="107" t="s">
        <v>198</v>
      </c>
      <c r="C124" s="94" t="s">
        <v>199</v>
      </c>
      <c r="D124" s="94" t="s">
        <v>143</v>
      </c>
      <c r="E124" s="94"/>
      <c r="F124" s="11" t="s">
        <v>0</v>
      </c>
      <c r="G124" s="33">
        <v>1</v>
      </c>
      <c r="H124" s="78">
        <v>13</v>
      </c>
    </row>
    <row r="125" spans="1:8" thickBot="1" x14ac:dyDescent="0.3">
      <c r="A125" s="112"/>
      <c r="B125" s="108"/>
      <c r="C125" s="105"/>
      <c r="D125" s="105"/>
      <c r="E125" s="105"/>
      <c r="F125" s="11" t="s">
        <v>1</v>
      </c>
      <c r="G125" s="33">
        <v>0</v>
      </c>
      <c r="H125" s="79"/>
    </row>
    <row r="126" spans="1:8" thickBot="1" x14ac:dyDescent="0.3">
      <c r="A126" s="112"/>
      <c r="B126" s="108"/>
      <c r="C126" s="105"/>
      <c r="D126" s="105"/>
      <c r="E126" s="105"/>
      <c r="F126" s="11" t="s">
        <v>144</v>
      </c>
      <c r="G126" s="33">
        <v>77</v>
      </c>
      <c r="H126" s="79"/>
    </row>
    <row r="127" spans="1:8" thickBot="1" x14ac:dyDescent="0.3">
      <c r="A127" s="112"/>
      <c r="B127" s="108"/>
      <c r="C127" s="105"/>
      <c r="D127" s="105"/>
      <c r="E127" s="105"/>
      <c r="F127" s="11" t="s">
        <v>4</v>
      </c>
      <c r="G127" s="33">
        <v>88</v>
      </c>
      <c r="H127" s="79"/>
    </row>
    <row r="128" spans="1:8" thickBot="1" x14ac:dyDescent="0.3">
      <c r="A128" s="111"/>
      <c r="B128" s="109"/>
      <c r="C128" s="95"/>
      <c r="D128" s="95"/>
      <c r="E128" s="95"/>
      <c r="F128" s="11" t="s">
        <v>49</v>
      </c>
      <c r="G128" s="33">
        <v>99</v>
      </c>
      <c r="H128" s="80"/>
    </row>
    <row r="129" spans="1:8" ht="30.75" thickBot="1" x14ac:dyDescent="0.3">
      <c r="A129" s="14" t="s">
        <v>200</v>
      </c>
      <c r="B129" s="12" t="s">
        <v>201</v>
      </c>
      <c r="C129" s="12" t="s">
        <v>202</v>
      </c>
      <c r="D129" s="12" t="s">
        <v>143</v>
      </c>
      <c r="E129" s="12" t="s">
        <v>203</v>
      </c>
      <c r="F129" s="12" t="s">
        <v>204</v>
      </c>
      <c r="G129" s="34" t="s">
        <v>168</v>
      </c>
      <c r="H129" s="38">
        <v>13</v>
      </c>
    </row>
    <row r="130" spans="1:8" thickBot="1" x14ac:dyDescent="0.3">
      <c r="A130" s="110" t="s">
        <v>205</v>
      </c>
      <c r="B130" s="107" t="s">
        <v>206</v>
      </c>
      <c r="C130" s="94" t="s">
        <v>660</v>
      </c>
      <c r="D130" s="94" t="s">
        <v>207</v>
      </c>
      <c r="E130" s="94" t="s">
        <v>724</v>
      </c>
      <c r="F130" s="11" t="s">
        <v>0</v>
      </c>
      <c r="G130" s="33">
        <v>1</v>
      </c>
      <c r="H130" s="78">
        <v>15</v>
      </c>
    </row>
    <row r="131" spans="1:8" thickBot="1" x14ac:dyDescent="0.3">
      <c r="A131" s="112"/>
      <c r="B131" s="108"/>
      <c r="C131" s="105"/>
      <c r="D131" s="105"/>
      <c r="E131" s="105"/>
      <c r="F131" s="11" t="s">
        <v>1</v>
      </c>
      <c r="G131" s="33">
        <v>0</v>
      </c>
      <c r="H131" s="79"/>
    </row>
    <row r="132" spans="1:8" thickBot="1" x14ac:dyDescent="0.3">
      <c r="A132" s="112"/>
      <c r="B132" s="108"/>
      <c r="C132" s="105"/>
      <c r="D132" s="105"/>
      <c r="E132" s="105"/>
      <c r="F132" s="11" t="s">
        <v>144</v>
      </c>
      <c r="G132" s="33">
        <v>77</v>
      </c>
      <c r="H132" s="79"/>
    </row>
    <row r="133" spans="1:8" thickBot="1" x14ac:dyDescent="0.3">
      <c r="A133" s="112"/>
      <c r="B133" s="108"/>
      <c r="C133" s="105"/>
      <c r="D133" s="105"/>
      <c r="E133" s="105"/>
      <c r="F133" s="11" t="s">
        <v>4</v>
      </c>
      <c r="G133" s="33">
        <v>88</v>
      </c>
      <c r="H133" s="79"/>
    </row>
    <row r="134" spans="1:8" thickBot="1" x14ac:dyDescent="0.3">
      <c r="A134" s="111"/>
      <c r="B134" s="109"/>
      <c r="C134" s="95"/>
      <c r="D134" s="95"/>
      <c r="E134" s="95"/>
      <c r="F134" s="11" t="s">
        <v>49</v>
      </c>
      <c r="G134" s="33">
        <v>99</v>
      </c>
      <c r="H134" s="80"/>
    </row>
    <row r="135" spans="1:8" thickBot="1" x14ac:dyDescent="0.3">
      <c r="A135" s="110" t="s">
        <v>208</v>
      </c>
      <c r="B135" s="86" t="s">
        <v>209</v>
      </c>
      <c r="C135" s="88" t="s">
        <v>162</v>
      </c>
      <c r="D135" s="88" t="s">
        <v>207</v>
      </c>
      <c r="E135" s="88" t="s">
        <v>724</v>
      </c>
      <c r="F135" s="12" t="s">
        <v>0</v>
      </c>
      <c r="G135" s="34">
        <v>1</v>
      </c>
      <c r="H135" s="76">
        <v>15</v>
      </c>
    </row>
    <row r="136" spans="1:8" thickBot="1" x14ac:dyDescent="0.3">
      <c r="A136" s="112"/>
      <c r="B136" s="113"/>
      <c r="C136" s="102"/>
      <c r="D136" s="102"/>
      <c r="E136" s="102"/>
      <c r="F136" s="12" t="s">
        <v>1</v>
      </c>
      <c r="G136" s="34">
        <v>0</v>
      </c>
      <c r="H136" s="81"/>
    </row>
    <row r="137" spans="1:8" thickBot="1" x14ac:dyDescent="0.3">
      <c r="A137" s="112"/>
      <c r="B137" s="113"/>
      <c r="C137" s="102"/>
      <c r="D137" s="102"/>
      <c r="E137" s="102"/>
      <c r="F137" s="12" t="s">
        <v>144</v>
      </c>
      <c r="G137" s="34">
        <v>77</v>
      </c>
      <c r="H137" s="81"/>
    </row>
    <row r="138" spans="1:8" thickBot="1" x14ac:dyDescent="0.3">
      <c r="A138" s="112"/>
      <c r="B138" s="113"/>
      <c r="C138" s="102"/>
      <c r="D138" s="102"/>
      <c r="E138" s="102"/>
      <c r="F138" s="12" t="s">
        <v>4</v>
      </c>
      <c r="G138" s="34">
        <v>88</v>
      </c>
      <c r="H138" s="81"/>
    </row>
    <row r="139" spans="1:8" thickBot="1" x14ac:dyDescent="0.3">
      <c r="A139" s="111"/>
      <c r="B139" s="87"/>
      <c r="C139" s="89"/>
      <c r="D139" s="89"/>
      <c r="E139" s="89"/>
      <c r="F139" s="12" t="s">
        <v>49</v>
      </c>
      <c r="G139" s="34">
        <v>99</v>
      </c>
      <c r="H139" s="77"/>
    </row>
    <row r="140" spans="1:8" ht="45.75" thickBot="1" x14ac:dyDescent="0.3">
      <c r="A140" s="14" t="s">
        <v>210</v>
      </c>
      <c r="B140" s="11" t="s">
        <v>211</v>
      </c>
      <c r="C140" s="11" t="s">
        <v>212</v>
      </c>
      <c r="D140" s="11" t="s">
        <v>207</v>
      </c>
      <c r="E140" s="11" t="s">
        <v>725</v>
      </c>
      <c r="F140" s="11" t="s">
        <v>167</v>
      </c>
      <c r="G140" s="33" t="s">
        <v>168</v>
      </c>
      <c r="H140" s="39">
        <v>15</v>
      </c>
    </row>
    <row r="141" spans="1:8" thickBot="1" x14ac:dyDescent="0.3">
      <c r="A141" s="110" t="s">
        <v>213</v>
      </c>
      <c r="B141" s="86" t="s">
        <v>214</v>
      </c>
      <c r="C141" s="88" t="s">
        <v>175</v>
      </c>
      <c r="D141" s="88" t="s">
        <v>207</v>
      </c>
      <c r="E141" s="88" t="s">
        <v>724</v>
      </c>
      <c r="F141" s="12" t="s">
        <v>0</v>
      </c>
      <c r="G141" s="34">
        <v>1</v>
      </c>
      <c r="H141" s="76">
        <v>15</v>
      </c>
    </row>
    <row r="142" spans="1:8" thickBot="1" x14ac:dyDescent="0.3">
      <c r="A142" s="112"/>
      <c r="B142" s="113"/>
      <c r="C142" s="102"/>
      <c r="D142" s="102"/>
      <c r="E142" s="102"/>
      <c r="F142" s="12" t="s">
        <v>1</v>
      </c>
      <c r="G142" s="34">
        <v>0</v>
      </c>
      <c r="H142" s="81"/>
    </row>
    <row r="143" spans="1:8" thickBot="1" x14ac:dyDescent="0.3">
      <c r="A143" s="112"/>
      <c r="B143" s="113"/>
      <c r="C143" s="102"/>
      <c r="D143" s="102"/>
      <c r="E143" s="102"/>
      <c r="F143" s="12" t="s">
        <v>144</v>
      </c>
      <c r="G143" s="34">
        <v>77</v>
      </c>
      <c r="H143" s="81"/>
    </row>
    <row r="144" spans="1:8" thickBot="1" x14ac:dyDescent="0.3">
      <c r="A144" s="112"/>
      <c r="B144" s="113"/>
      <c r="C144" s="102"/>
      <c r="D144" s="102"/>
      <c r="E144" s="102"/>
      <c r="F144" s="12" t="s">
        <v>4</v>
      </c>
      <c r="G144" s="34">
        <v>88</v>
      </c>
      <c r="H144" s="81"/>
    </row>
    <row r="145" spans="1:8" thickBot="1" x14ac:dyDescent="0.3">
      <c r="A145" s="111"/>
      <c r="B145" s="87"/>
      <c r="C145" s="89"/>
      <c r="D145" s="89"/>
      <c r="E145" s="89"/>
      <c r="F145" s="12" t="s">
        <v>49</v>
      </c>
      <c r="G145" s="34">
        <v>99</v>
      </c>
      <c r="H145" s="77"/>
    </row>
    <row r="146" spans="1:8" thickBot="1" x14ac:dyDescent="0.3">
      <c r="A146" s="110" t="s">
        <v>215</v>
      </c>
      <c r="B146" s="107" t="s">
        <v>216</v>
      </c>
      <c r="C146" s="94" t="s">
        <v>217</v>
      </c>
      <c r="D146" s="94" t="s">
        <v>218</v>
      </c>
      <c r="E146" s="94" t="s">
        <v>724</v>
      </c>
      <c r="F146" s="11" t="s">
        <v>0</v>
      </c>
      <c r="G146" s="33">
        <v>1</v>
      </c>
      <c r="H146" s="78">
        <v>15</v>
      </c>
    </row>
    <row r="147" spans="1:8" thickBot="1" x14ac:dyDescent="0.3">
      <c r="A147" s="112"/>
      <c r="B147" s="108"/>
      <c r="C147" s="105"/>
      <c r="D147" s="105"/>
      <c r="E147" s="105"/>
      <c r="F147" s="11" t="s">
        <v>1</v>
      </c>
      <c r="G147" s="33">
        <v>0</v>
      </c>
      <c r="H147" s="79"/>
    </row>
    <row r="148" spans="1:8" thickBot="1" x14ac:dyDescent="0.3">
      <c r="A148" s="112"/>
      <c r="B148" s="108"/>
      <c r="C148" s="105"/>
      <c r="D148" s="105"/>
      <c r="E148" s="105"/>
      <c r="F148" s="11" t="s">
        <v>144</v>
      </c>
      <c r="G148" s="33">
        <v>77</v>
      </c>
      <c r="H148" s="79"/>
    </row>
    <row r="149" spans="1:8" thickBot="1" x14ac:dyDescent="0.3">
      <c r="A149" s="112"/>
      <c r="B149" s="108"/>
      <c r="C149" s="105"/>
      <c r="D149" s="105"/>
      <c r="E149" s="105"/>
      <c r="F149" s="11" t="s">
        <v>4</v>
      </c>
      <c r="G149" s="33">
        <v>88</v>
      </c>
      <c r="H149" s="79"/>
    </row>
    <row r="150" spans="1:8" thickBot="1" x14ac:dyDescent="0.3">
      <c r="A150" s="111"/>
      <c r="B150" s="109"/>
      <c r="C150" s="95"/>
      <c r="D150" s="95"/>
      <c r="E150" s="95"/>
      <c r="F150" s="11" t="s">
        <v>49</v>
      </c>
      <c r="G150" s="33">
        <v>99</v>
      </c>
      <c r="H150" s="80"/>
    </row>
    <row r="151" spans="1:8" thickBot="1" x14ac:dyDescent="0.3">
      <c r="A151" s="110" t="s">
        <v>219</v>
      </c>
      <c r="B151" s="86" t="s">
        <v>220</v>
      </c>
      <c r="C151" s="88" t="s">
        <v>184</v>
      </c>
      <c r="D151" s="88" t="s">
        <v>207</v>
      </c>
      <c r="E151" s="88" t="s">
        <v>724</v>
      </c>
      <c r="F151" s="12" t="s">
        <v>0</v>
      </c>
      <c r="G151" s="34">
        <v>1</v>
      </c>
      <c r="H151" s="76">
        <v>15</v>
      </c>
    </row>
    <row r="152" spans="1:8" thickBot="1" x14ac:dyDescent="0.3">
      <c r="A152" s="112"/>
      <c r="B152" s="113"/>
      <c r="C152" s="102"/>
      <c r="D152" s="102"/>
      <c r="E152" s="102"/>
      <c r="F152" s="12" t="s">
        <v>1</v>
      </c>
      <c r="G152" s="34">
        <v>0</v>
      </c>
      <c r="H152" s="81"/>
    </row>
    <row r="153" spans="1:8" thickBot="1" x14ac:dyDescent="0.3">
      <c r="A153" s="112"/>
      <c r="B153" s="113"/>
      <c r="C153" s="102"/>
      <c r="D153" s="102"/>
      <c r="E153" s="102"/>
      <c r="F153" s="12" t="s">
        <v>144</v>
      </c>
      <c r="G153" s="34">
        <v>77</v>
      </c>
      <c r="H153" s="81"/>
    </row>
    <row r="154" spans="1:8" thickBot="1" x14ac:dyDescent="0.3">
      <c r="A154" s="112"/>
      <c r="B154" s="113"/>
      <c r="C154" s="102"/>
      <c r="D154" s="102"/>
      <c r="E154" s="102"/>
      <c r="F154" s="12" t="s">
        <v>4</v>
      </c>
      <c r="G154" s="34">
        <v>88</v>
      </c>
      <c r="H154" s="81"/>
    </row>
    <row r="155" spans="1:8" thickBot="1" x14ac:dyDescent="0.3">
      <c r="A155" s="111"/>
      <c r="B155" s="87"/>
      <c r="C155" s="89"/>
      <c r="D155" s="89"/>
      <c r="E155" s="89"/>
      <c r="F155" s="12" t="s">
        <v>49</v>
      </c>
      <c r="G155" s="34">
        <v>99</v>
      </c>
      <c r="H155" s="77"/>
    </row>
    <row r="156" spans="1:8" thickBot="1" x14ac:dyDescent="0.3">
      <c r="A156" s="110" t="s">
        <v>221</v>
      </c>
      <c r="B156" s="107" t="s">
        <v>222</v>
      </c>
      <c r="C156" s="94" t="s">
        <v>187</v>
      </c>
      <c r="D156" s="94" t="s">
        <v>207</v>
      </c>
      <c r="E156" s="94" t="s">
        <v>724</v>
      </c>
      <c r="F156" s="11" t="s">
        <v>0</v>
      </c>
      <c r="G156" s="33">
        <v>1</v>
      </c>
      <c r="H156" s="78">
        <v>15</v>
      </c>
    </row>
    <row r="157" spans="1:8" thickBot="1" x14ac:dyDescent="0.3">
      <c r="A157" s="112"/>
      <c r="B157" s="108"/>
      <c r="C157" s="105"/>
      <c r="D157" s="105"/>
      <c r="E157" s="105"/>
      <c r="F157" s="11" t="s">
        <v>1</v>
      </c>
      <c r="G157" s="33">
        <v>0</v>
      </c>
      <c r="H157" s="79"/>
    </row>
    <row r="158" spans="1:8" thickBot="1" x14ac:dyDescent="0.3">
      <c r="A158" s="112"/>
      <c r="B158" s="108"/>
      <c r="C158" s="105"/>
      <c r="D158" s="105"/>
      <c r="E158" s="105"/>
      <c r="F158" s="11" t="s">
        <v>144</v>
      </c>
      <c r="G158" s="33">
        <v>77</v>
      </c>
      <c r="H158" s="79"/>
    </row>
    <row r="159" spans="1:8" thickBot="1" x14ac:dyDescent="0.3">
      <c r="A159" s="112"/>
      <c r="B159" s="108"/>
      <c r="C159" s="105"/>
      <c r="D159" s="105"/>
      <c r="E159" s="105"/>
      <c r="F159" s="11" t="s">
        <v>4</v>
      </c>
      <c r="G159" s="33">
        <v>88</v>
      </c>
      <c r="H159" s="79"/>
    </row>
    <row r="160" spans="1:8" thickBot="1" x14ac:dyDescent="0.3">
      <c r="A160" s="111"/>
      <c r="B160" s="109"/>
      <c r="C160" s="95"/>
      <c r="D160" s="95"/>
      <c r="E160" s="95"/>
      <c r="F160" s="11" t="s">
        <v>49</v>
      </c>
      <c r="G160" s="33">
        <v>99</v>
      </c>
      <c r="H160" s="80"/>
    </row>
    <row r="161" spans="1:8" thickBot="1" x14ac:dyDescent="0.3">
      <c r="A161" s="110" t="s">
        <v>223</v>
      </c>
      <c r="B161" s="86" t="s">
        <v>224</v>
      </c>
      <c r="C161" s="88" t="s">
        <v>190</v>
      </c>
      <c r="D161" s="88" t="s">
        <v>207</v>
      </c>
      <c r="E161" s="88" t="s">
        <v>724</v>
      </c>
      <c r="F161" s="12" t="s">
        <v>0</v>
      </c>
      <c r="G161" s="34">
        <v>1</v>
      </c>
      <c r="H161" s="76">
        <v>15</v>
      </c>
    </row>
    <row r="162" spans="1:8" thickBot="1" x14ac:dyDescent="0.3">
      <c r="A162" s="112"/>
      <c r="B162" s="113"/>
      <c r="C162" s="102"/>
      <c r="D162" s="102"/>
      <c r="E162" s="102"/>
      <c r="F162" s="12" t="s">
        <v>1</v>
      </c>
      <c r="G162" s="34">
        <v>0</v>
      </c>
      <c r="H162" s="81"/>
    </row>
    <row r="163" spans="1:8" thickBot="1" x14ac:dyDescent="0.3">
      <c r="A163" s="112"/>
      <c r="B163" s="113"/>
      <c r="C163" s="102"/>
      <c r="D163" s="102"/>
      <c r="E163" s="102"/>
      <c r="F163" s="12" t="s">
        <v>144</v>
      </c>
      <c r="G163" s="34">
        <v>77</v>
      </c>
      <c r="H163" s="81"/>
    </row>
    <row r="164" spans="1:8" thickBot="1" x14ac:dyDescent="0.3">
      <c r="A164" s="112"/>
      <c r="B164" s="113"/>
      <c r="C164" s="102"/>
      <c r="D164" s="102"/>
      <c r="E164" s="102"/>
      <c r="F164" s="12" t="s">
        <v>4</v>
      </c>
      <c r="G164" s="34">
        <v>88</v>
      </c>
      <c r="H164" s="81"/>
    </row>
    <row r="165" spans="1:8" thickBot="1" x14ac:dyDescent="0.3">
      <c r="A165" s="111"/>
      <c r="B165" s="87"/>
      <c r="C165" s="89"/>
      <c r="D165" s="89"/>
      <c r="E165" s="89"/>
      <c r="F165" s="12" t="s">
        <v>49</v>
      </c>
      <c r="G165" s="34">
        <v>99</v>
      </c>
      <c r="H165" s="77"/>
    </row>
    <row r="166" spans="1:8" thickBot="1" x14ac:dyDescent="0.3">
      <c r="A166" s="110" t="s">
        <v>225</v>
      </c>
      <c r="B166" s="107" t="s">
        <v>226</v>
      </c>
      <c r="C166" s="94" t="s">
        <v>193</v>
      </c>
      <c r="D166" s="94" t="s">
        <v>207</v>
      </c>
      <c r="E166" s="94" t="s">
        <v>724</v>
      </c>
      <c r="F166" s="11" t="s">
        <v>0</v>
      </c>
      <c r="G166" s="33">
        <v>1</v>
      </c>
      <c r="H166" s="78">
        <v>15</v>
      </c>
    </row>
    <row r="167" spans="1:8" thickBot="1" x14ac:dyDescent="0.3">
      <c r="A167" s="112"/>
      <c r="B167" s="108"/>
      <c r="C167" s="105"/>
      <c r="D167" s="105"/>
      <c r="E167" s="105"/>
      <c r="F167" s="11" t="s">
        <v>1</v>
      </c>
      <c r="G167" s="33">
        <v>0</v>
      </c>
      <c r="H167" s="79"/>
    </row>
    <row r="168" spans="1:8" thickBot="1" x14ac:dyDescent="0.3">
      <c r="A168" s="112"/>
      <c r="B168" s="108"/>
      <c r="C168" s="105"/>
      <c r="D168" s="105"/>
      <c r="E168" s="105"/>
      <c r="F168" s="11" t="s">
        <v>144</v>
      </c>
      <c r="G168" s="33">
        <v>77</v>
      </c>
      <c r="H168" s="79"/>
    </row>
    <row r="169" spans="1:8" thickBot="1" x14ac:dyDescent="0.3">
      <c r="A169" s="112"/>
      <c r="B169" s="108"/>
      <c r="C169" s="105"/>
      <c r="D169" s="105"/>
      <c r="E169" s="105"/>
      <c r="F169" s="11" t="s">
        <v>4</v>
      </c>
      <c r="G169" s="33">
        <v>88</v>
      </c>
      <c r="H169" s="79"/>
    </row>
    <row r="170" spans="1:8" thickBot="1" x14ac:dyDescent="0.3">
      <c r="A170" s="111"/>
      <c r="B170" s="109"/>
      <c r="C170" s="95"/>
      <c r="D170" s="95"/>
      <c r="E170" s="95"/>
      <c r="F170" s="11" t="s">
        <v>49</v>
      </c>
      <c r="G170" s="33">
        <v>99</v>
      </c>
      <c r="H170" s="80"/>
    </row>
    <row r="171" spans="1:8" thickBot="1" x14ac:dyDescent="0.3">
      <c r="A171" s="110" t="s">
        <v>227</v>
      </c>
      <c r="B171" s="86" t="s">
        <v>228</v>
      </c>
      <c r="C171" s="88" t="s">
        <v>196</v>
      </c>
      <c r="D171" s="88" t="s">
        <v>207</v>
      </c>
      <c r="E171" s="88" t="s">
        <v>724</v>
      </c>
      <c r="F171" s="12" t="s">
        <v>0</v>
      </c>
      <c r="G171" s="34">
        <v>1</v>
      </c>
      <c r="H171" s="76">
        <v>15</v>
      </c>
    </row>
    <row r="172" spans="1:8" thickBot="1" x14ac:dyDescent="0.3">
      <c r="A172" s="112"/>
      <c r="B172" s="113"/>
      <c r="C172" s="102"/>
      <c r="D172" s="102"/>
      <c r="E172" s="102"/>
      <c r="F172" s="12" t="s">
        <v>1</v>
      </c>
      <c r="G172" s="34">
        <v>0</v>
      </c>
      <c r="H172" s="81"/>
    </row>
    <row r="173" spans="1:8" thickBot="1" x14ac:dyDescent="0.3">
      <c r="A173" s="112"/>
      <c r="B173" s="113"/>
      <c r="C173" s="102"/>
      <c r="D173" s="102"/>
      <c r="E173" s="102"/>
      <c r="F173" s="12" t="s">
        <v>144</v>
      </c>
      <c r="G173" s="34">
        <v>77</v>
      </c>
      <c r="H173" s="81"/>
    </row>
    <row r="174" spans="1:8" thickBot="1" x14ac:dyDescent="0.3">
      <c r="A174" s="112"/>
      <c r="B174" s="113"/>
      <c r="C174" s="102"/>
      <c r="D174" s="102"/>
      <c r="E174" s="102"/>
      <c r="F174" s="12" t="s">
        <v>4</v>
      </c>
      <c r="G174" s="34">
        <v>88</v>
      </c>
      <c r="H174" s="81"/>
    </row>
    <row r="175" spans="1:8" thickBot="1" x14ac:dyDescent="0.3">
      <c r="A175" s="111"/>
      <c r="B175" s="87"/>
      <c r="C175" s="89"/>
      <c r="D175" s="89"/>
      <c r="E175" s="89"/>
      <c r="F175" s="12" t="s">
        <v>49</v>
      </c>
      <c r="G175" s="34">
        <v>99</v>
      </c>
      <c r="H175" s="77"/>
    </row>
    <row r="176" spans="1:8" thickBot="1" x14ac:dyDescent="0.3">
      <c r="A176" s="110" t="s">
        <v>229</v>
      </c>
      <c r="B176" s="107" t="s">
        <v>230</v>
      </c>
      <c r="C176" s="94" t="s">
        <v>19</v>
      </c>
      <c r="D176" s="94" t="s">
        <v>207</v>
      </c>
      <c r="E176" s="94" t="s">
        <v>724</v>
      </c>
      <c r="F176" s="11" t="s">
        <v>0</v>
      </c>
      <c r="G176" s="33">
        <v>1</v>
      </c>
      <c r="H176" s="78">
        <v>15</v>
      </c>
    </row>
    <row r="177" spans="1:8" thickBot="1" x14ac:dyDescent="0.3">
      <c r="A177" s="112"/>
      <c r="B177" s="108"/>
      <c r="C177" s="105"/>
      <c r="D177" s="105"/>
      <c r="E177" s="105"/>
      <c r="F177" s="11" t="s">
        <v>1</v>
      </c>
      <c r="G177" s="33">
        <v>0</v>
      </c>
      <c r="H177" s="79"/>
    </row>
    <row r="178" spans="1:8" thickBot="1" x14ac:dyDescent="0.3">
      <c r="A178" s="112"/>
      <c r="B178" s="108"/>
      <c r="C178" s="105"/>
      <c r="D178" s="105"/>
      <c r="E178" s="105"/>
      <c r="F178" s="11" t="s">
        <v>144</v>
      </c>
      <c r="G178" s="33">
        <v>77</v>
      </c>
      <c r="H178" s="79"/>
    </row>
    <row r="179" spans="1:8" thickBot="1" x14ac:dyDescent="0.3">
      <c r="A179" s="112"/>
      <c r="B179" s="108"/>
      <c r="C179" s="105"/>
      <c r="D179" s="105"/>
      <c r="E179" s="105"/>
      <c r="F179" s="11" t="s">
        <v>4</v>
      </c>
      <c r="G179" s="33">
        <v>88</v>
      </c>
      <c r="H179" s="79"/>
    </row>
    <row r="180" spans="1:8" thickBot="1" x14ac:dyDescent="0.3">
      <c r="A180" s="111"/>
      <c r="B180" s="109"/>
      <c r="C180" s="95"/>
      <c r="D180" s="95"/>
      <c r="E180" s="95"/>
      <c r="F180" s="11" t="s">
        <v>49</v>
      </c>
      <c r="G180" s="33">
        <v>99</v>
      </c>
      <c r="H180" s="80"/>
    </row>
    <row r="181" spans="1:8" ht="45.75" thickBot="1" x14ac:dyDescent="0.3">
      <c r="A181" s="14" t="s">
        <v>231</v>
      </c>
      <c r="B181" s="12" t="s">
        <v>232</v>
      </c>
      <c r="C181" s="12" t="s">
        <v>233</v>
      </c>
      <c r="D181" s="12" t="s">
        <v>207</v>
      </c>
      <c r="E181" s="12" t="s">
        <v>726</v>
      </c>
      <c r="F181" s="12" t="s">
        <v>167</v>
      </c>
      <c r="G181" s="34" t="s">
        <v>168</v>
      </c>
      <c r="H181" s="38">
        <v>15</v>
      </c>
    </row>
    <row r="182" spans="1:8" thickBot="1" x14ac:dyDescent="0.3">
      <c r="A182" s="110" t="s">
        <v>234</v>
      </c>
      <c r="B182" s="107" t="s">
        <v>235</v>
      </c>
      <c r="C182" s="94" t="s">
        <v>13</v>
      </c>
      <c r="D182" s="94" t="s">
        <v>716</v>
      </c>
      <c r="E182" s="94" t="s">
        <v>727</v>
      </c>
      <c r="F182" s="11" t="s">
        <v>0</v>
      </c>
      <c r="G182" s="33">
        <v>1</v>
      </c>
      <c r="H182" s="78">
        <v>14</v>
      </c>
    </row>
    <row r="183" spans="1:8" thickBot="1" x14ac:dyDescent="0.3">
      <c r="A183" s="112"/>
      <c r="B183" s="108"/>
      <c r="C183" s="105"/>
      <c r="D183" s="105"/>
      <c r="E183" s="105"/>
      <c r="F183" s="11" t="s">
        <v>1</v>
      </c>
      <c r="G183" s="33">
        <v>0</v>
      </c>
      <c r="H183" s="79"/>
    </row>
    <row r="184" spans="1:8" thickBot="1" x14ac:dyDescent="0.3">
      <c r="A184" s="112"/>
      <c r="B184" s="108"/>
      <c r="C184" s="105"/>
      <c r="D184" s="105"/>
      <c r="E184" s="105"/>
      <c r="F184" s="11" t="s">
        <v>4</v>
      </c>
      <c r="G184" s="33">
        <v>88</v>
      </c>
      <c r="H184" s="79"/>
    </row>
    <row r="185" spans="1:8" thickBot="1" x14ac:dyDescent="0.3">
      <c r="A185" s="111"/>
      <c r="B185" s="109"/>
      <c r="C185" s="95"/>
      <c r="D185" s="95"/>
      <c r="E185" s="95"/>
      <c r="F185" s="11" t="s">
        <v>49</v>
      </c>
      <c r="G185" s="33">
        <v>99</v>
      </c>
      <c r="H185" s="80"/>
    </row>
    <row r="186" spans="1:8" thickBot="1" x14ac:dyDescent="0.3">
      <c r="A186" s="110" t="s">
        <v>236</v>
      </c>
      <c r="B186" s="86" t="s">
        <v>237</v>
      </c>
      <c r="C186" s="88" t="s">
        <v>20</v>
      </c>
      <c r="D186" s="88" t="s">
        <v>717</v>
      </c>
      <c r="E186" s="88"/>
      <c r="F186" s="12" t="s">
        <v>126</v>
      </c>
      <c r="G186" s="34">
        <v>1</v>
      </c>
      <c r="H186" s="76">
        <v>15</v>
      </c>
    </row>
    <row r="187" spans="1:8" thickBot="1" x14ac:dyDescent="0.3">
      <c r="A187" s="112"/>
      <c r="B187" s="113"/>
      <c r="C187" s="102"/>
      <c r="D187" s="102"/>
      <c r="E187" s="102"/>
      <c r="F187" s="12" t="s">
        <v>127</v>
      </c>
      <c r="G187" s="34">
        <v>2</v>
      </c>
      <c r="H187" s="81"/>
    </row>
    <row r="188" spans="1:8" thickBot="1" x14ac:dyDescent="0.3">
      <c r="A188" s="112"/>
      <c r="B188" s="113"/>
      <c r="C188" s="102"/>
      <c r="D188" s="102"/>
      <c r="E188" s="102"/>
      <c r="F188" s="12" t="s">
        <v>128</v>
      </c>
      <c r="G188" s="34">
        <v>3</v>
      </c>
      <c r="H188" s="81"/>
    </row>
    <row r="189" spans="1:8" thickBot="1" x14ac:dyDescent="0.3">
      <c r="A189" s="112"/>
      <c r="B189" s="113"/>
      <c r="C189" s="102"/>
      <c r="D189" s="102"/>
      <c r="E189" s="102"/>
      <c r="F189" s="12" t="s">
        <v>129</v>
      </c>
      <c r="G189" s="34">
        <v>4</v>
      </c>
      <c r="H189" s="81"/>
    </row>
    <row r="190" spans="1:8" thickBot="1" x14ac:dyDescent="0.3">
      <c r="A190" s="112"/>
      <c r="B190" s="113"/>
      <c r="C190" s="102"/>
      <c r="D190" s="102"/>
      <c r="E190" s="102"/>
      <c r="F190" s="12" t="s">
        <v>130</v>
      </c>
      <c r="G190" s="34">
        <v>5</v>
      </c>
      <c r="H190" s="81"/>
    </row>
    <row r="191" spans="1:8" thickBot="1" x14ac:dyDescent="0.3">
      <c r="A191" s="112"/>
      <c r="B191" s="113"/>
      <c r="C191" s="102"/>
      <c r="D191" s="102"/>
      <c r="E191" s="102"/>
      <c r="F191" s="12" t="s">
        <v>131</v>
      </c>
      <c r="G191" s="34">
        <v>6</v>
      </c>
      <c r="H191" s="81"/>
    </row>
    <row r="192" spans="1:8" thickBot="1" x14ac:dyDescent="0.3">
      <c r="A192" s="112"/>
      <c r="B192" s="113"/>
      <c r="C192" s="102"/>
      <c r="D192" s="102"/>
      <c r="E192" s="102"/>
      <c r="F192" s="12" t="s">
        <v>140</v>
      </c>
      <c r="G192" s="34">
        <v>88</v>
      </c>
      <c r="H192" s="81"/>
    </row>
    <row r="193" spans="1:8" thickBot="1" x14ac:dyDescent="0.3">
      <c r="A193" s="111"/>
      <c r="B193" s="87"/>
      <c r="C193" s="89"/>
      <c r="D193" s="89"/>
      <c r="E193" s="89"/>
      <c r="F193" s="12" t="s">
        <v>49</v>
      </c>
      <c r="G193" s="34">
        <v>99</v>
      </c>
      <c r="H193" s="77"/>
    </row>
    <row r="194" spans="1:8" ht="34.5" customHeight="1" thickBot="1" x14ac:dyDescent="0.3">
      <c r="A194" s="110" t="s">
        <v>238</v>
      </c>
      <c r="B194" s="107" t="s">
        <v>239</v>
      </c>
      <c r="C194" s="94" t="s">
        <v>240</v>
      </c>
      <c r="D194" s="94" t="s">
        <v>717</v>
      </c>
      <c r="E194" s="123"/>
      <c r="F194" s="11" t="s">
        <v>0</v>
      </c>
      <c r="G194" s="33">
        <v>1</v>
      </c>
      <c r="H194" s="39">
        <v>16</v>
      </c>
    </row>
    <row r="195" spans="1:8" thickBot="1" x14ac:dyDescent="0.3">
      <c r="A195" s="112"/>
      <c r="B195" s="108"/>
      <c r="C195" s="105"/>
      <c r="D195" s="105"/>
      <c r="E195" s="124"/>
      <c r="F195" s="11" t="s">
        <v>1</v>
      </c>
      <c r="G195" s="33">
        <v>0</v>
      </c>
      <c r="H195" s="78">
        <v>17</v>
      </c>
    </row>
    <row r="196" spans="1:8" thickBot="1" x14ac:dyDescent="0.3">
      <c r="A196" s="112"/>
      <c r="B196" s="108"/>
      <c r="C196" s="105"/>
      <c r="D196" s="105"/>
      <c r="E196" s="124"/>
      <c r="F196" s="11" t="s">
        <v>4</v>
      </c>
      <c r="G196" s="33">
        <v>88</v>
      </c>
      <c r="H196" s="79"/>
    </row>
    <row r="197" spans="1:8" thickBot="1" x14ac:dyDescent="0.3">
      <c r="A197" s="111"/>
      <c r="B197" s="109"/>
      <c r="C197" s="95"/>
      <c r="D197" s="95"/>
      <c r="E197" s="125"/>
      <c r="F197" s="11" t="s">
        <v>49</v>
      </c>
      <c r="G197" s="33">
        <v>99</v>
      </c>
      <c r="H197" s="80"/>
    </row>
    <row r="198" spans="1:8" thickBot="1" x14ac:dyDescent="0.3">
      <c r="A198" s="110" t="s">
        <v>241</v>
      </c>
      <c r="B198" s="86" t="s">
        <v>242</v>
      </c>
      <c r="C198" s="88" t="s">
        <v>661</v>
      </c>
      <c r="D198" s="88" t="s">
        <v>243</v>
      </c>
      <c r="E198" s="88"/>
      <c r="F198" s="12" t="s">
        <v>0</v>
      </c>
      <c r="G198" s="34">
        <v>1</v>
      </c>
      <c r="H198" s="76">
        <v>17</v>
      </c>
    </row>
    <row r="199" spans="1:8" thickBot="1" x14ac:dyDescent="0.3">
      <c r="A199" s="112"/>
      <c r="B199" s="113"/>
      <c r="C199" s="102"/>
      <c r="D199" s="102"/>
      <c r="E199" s="102"/>
      <c r="F199" s="12" t="s">
        <v>1</v>
      </c>
      <c r="G199" s="34">
        <v>0</v>
      </c>
      <c r="H199" s="81"/>
    </row>
    <row r="200" spans="1:8" thickBot="1" x14ac:dyDescent="0.3">
      <c r="A200" s="112"/>
      <c r="B200" s="113"/>
      <c r="C200" s="102"/>
      <c r="D200" s="102"/>
      <c r="E200" s="102"/>
      <c r="F200" s="12" t="s">
        <v>144</v>
      </c>
      <c r="G200" s="34">
        <v>77</v>
      </c>
      <c r="H200" s="81"/>
    </row>
    <row r="201" spans="1:8" thickBot="1" x14ac:dyDescent="0.3">
      <c r="A201" s="112"/>
      <c r="B201" s="113"/>
      <c r="C201" s="102"/>
      <c r="D201" s="102"/>
      <c r="E201" s="102"/>
      <c r="F201" s="12" t="s">
        <v>4</v>
      </c>
      <c r="G201" s="34">
        <v>88</v>
      </c>
      <c r="H201" s="81"/>
    </row>
    <row r="202" spans="1:8" thickBot="1" x14ac:dyDescent="0.3">
      <c r="A202" s="111"/>
      <c r="B202" s="87"/>
      <c r="C202" s="89"/>
      <c r="D202" s="89"/>
      <c r="E202" s="89"/>
      <c r="F202" s="12" t="s">
        <v>49</v>
      </c>
      <c r="G202" s="34">
        <v>99</v>
      </c>
      <c r="H202" s="77"/>
    </row>
    <row r="203" spans="1:8" thickBot="1" x14ac:dyDescent="0.3">
      <c r="A203" s="110" t="s">
        <v>244</v>
      </c>
      <c r="B203" s="107" t="s">
        <v>245</v>
      </c>
      <c r="C203" s="94" t="s">
        <v>246</v>
      </c>
      <c r="D203" s="94" t="s">
        <v>243</v>
      </c>
      <c r="E203" s="94"/>
      <c r="F203" s="11" t="s">
        <v>0</v>
      </c>
      <c r="G203" s="33">
        <v>1</v>
      </c>
      <c r="H203" s="78">
        <v>17</v>
      </c>
    </row>
    <row r="204" spans="1:8" thickBot="1" x14ac:dyDescent="0.3">
      <c r="A204" s="112"/>
      <c r="B204" s="108"/>
      <c r="C204" s="105"/>
      <c r="D204" s="105"/>
      <c r="E204" s="105"/>
      <c r="F204" s="11" t="s">
        <v>1</v>
      </c>
      <c r="G204" s="33">
        <v>0</v>
      </c>
      <c r="H204" s="79"/>
    </row>
    <row r="205" spans="1:8" thickBot="1" x14ac:dyDescent="0.3">
      <c r="A205" s="112"/>
      <c r="B205" s="108"/>
      <c r="C205" s="105"/>
      <c r="D205" s="105"/>
      <c r="E205" s="105"/>
      <c r="F205" s="11" t="s">
        <v>144</v>
      </c>
      <c r="G205" s="33">
        <v>77</v>
      </c>
      <c r="H205" s="79"/>
    </row>
    <row r="206" spans="1:8" thickBot="1" x14ac:dyDescent="0.3">
      <c r="A206" s="112"/>
      <c r="B206" s="108"/>
      <c r="C206" s="105"/>
      <c r="D206" s="105"/>
      <c r="E206" s="105"/>
      <c r="F206" s="11" t="s">
        <v>4</v>
      </c>
      <c r="G206" s="33">
        <v>88</v>
      </c>
      <c r="H206" s="79"/>
    </row>
    <row r="207" spans="1:8" thickBot="1" x14ac:dyDescent="0.3">
      <c r="A207" s="111"/>
      <c r="B207" s="109"/>
      <c r="C207" s="95"/>
      <c r="D207" s="95"/>
      <c r="E207" s="95"/>
      <c r="F207" s="11" t="s">
        <v>49</v>
      </c>
      <c r="G207" s="33">
        <v>99</v>
      </c>
      <c r="H207" s="80"/>
    </row>
    <row r="208" spans="1:8" thickBot="1" x14ac:dyDescent="0.3">
      <c r="A208" s="110" t="s">
        <v>247</v>
      </c>
      <c r="B208" s="86" t="s">
        <v>248</v>
      </c>
      <c r="C208" s="88" t="s">
        <v>249</v>
      </c>
      <c r="D208" s="88" t="s">
        <v>243</v>
      </c>
      <c r="E208" s="88"/>
      <c r="F208" s="12" t="s">
        <v>0</v>
      </c>
      <c r="G208" s="34">
        <v>1</v>
      </c>
      <c r="H208" s="76">
        <v>17</v>
      </c>
    </row>
    <row r="209" spans="1:8" thickBot="1" x14ac:dyDescent="0.3">
      <c r="A209" s="112"/>
      <c r="B209" s="113"/>
      <c r="C209" s="102"/>
      <c r="D209" s="102"/>
      <c r="E209" s="102"/>
      <c r="F209" s="12" t="s">
        <v>1</v>
      </c>
      <c r="G209" s="34">
        <v>0</v>
      </c>
      <c r="H209" s="81"/>
    </row>
    <row r="210" spans="1:8" thickBot="1" x14ac:dyDescent="0.3">
      <c r="A210" s="112"/>
      <c r="B210" s="113"/>
      <c r="C210" s="102"/>
      <c r="D210" s="102"/>
      <c r="E210" s="102"/>
      <c r="F210" s="12" t="s">
        <v>144</v>
      </c>
      <c r="G210" s="34">
        <v>77</v>
      </c>
      <c r="H210" s="81"/>
    </row>
    <row r="211" spans="1:8" thickBot="1" x14ac:dyDescent="0.3">
      <c r="A211" s="112"/>
      <c r="B211" s="113"/>
      <c r="C211" s="102"/>
      <c r="D211" s="102"/>
      <c r="E211" s="102"/>
      <c r="F211" s="12" t="s">
        <v>4</v>
      </c>
      <c r="G211" s="34">
        <v>88</v>
      </c>
      <c r="H211" s="81"/>
    </row>
    <row r="212" spans="1:8" thickBot="1" x14ac:dyDescent="0.3">
      <c r="A212" s="111"/>
      <c r="B212" s="87"/>
      <c r="C212" s="89"/>
      <c r="D212" s="89"/>
      <c r="E212" s="89"/>
      <c r="F212" s="12" t="s">
        <v>49</v>
      </c>
      <c r="G212" s="34">
        <v>99</v>
      </c>
      <c r="H212" s="77"/>
    </row>
    <row r="213" spans="1:8" thickBot="1" x14ac:dyDescent="0.3">
      <c r="A213" s="110" t="s">
        <v>250</v>
      </c>
      <c r="B213" s="107" t="s">
        <v>251</v>
      </c>
      <c r="C213" s="94" t="s">
        <v>252</v>
      </c>
      <c r="D213" s="94" t="s">
        <v>243</v>
      </c>
      <c r="E213" s="94"/>
      <c r="F213" s="11" t="s">
        <v>0</v>
      </c>
      <c r="G213" s="33">
        <v>1</v>
      </c>
      <c r="H213" s="78">
        <v>17</v>
      </c>
    </row>
    <row r="214" spans="1:8" thickBot="1" x14ac:dyDescent="0.3">
      <c r="A214" s="112"/>
      <c r="B214" s="108"/>
      <c r="C214" s="105"/>
      <c r="D214" s="105"/>
      <c r="E214" s="105"/>
      <c r="F214" s="11" t="s">
        <v>1</v>
      </c>
      <c r="G214" s="33">
        <v>0</v>
      </c>
      <c r="H214" s="79"/>
    </row>
    <row r="215" spans="1:8" thickBot="1" x14ac:dyDescent="0.3">
      <c r="A215" s="112"/>
      <c r="B215" s="108"/>
      <c r="C215" s="105"/>
      <c r="D215" s="105"/>
      <c r="E215" s="105"/>
      <c r="F215" s="11" t="s">
        <v>144</v>
      </c>
      <c r="G215" s="33">
        <v>77</v>
      </c>
      <c r="H215" s="79"/>
    </row>
    <row r="216" spans="1:8" thickBot="1" x14ac:dyDescent="0.3">
      <c r="A216" s="112"/>
      <c r="B216" s="108"/>
      <c r="C216" s="105"/>
      <c r="D216" s="105"/>
      <c r="E216" s="105"/>
      <c r="F216" s="11" t="s">
        <v>4</v>
      </c>
      <c r="G216" s="33">
        <v>88</v>
      </c>
      <c r="H216" s="79"/>
    </row>
    <row r="217" spans="1:8" thickBot="1" x14ac:dyDescent="0.3">
      <c r="A217" s="111"/>
      <c r="B217" s="109"/>
      <c r="C217" s="95"/>
      <c r="D217" s="95"/>
      <c r="E217" s="95"/>
      <c r="F217" s="11" t="s">
        <v>49</v>
      </c>
      <c r="G217" s="33">
        <v>99</v>
      </c>
      <c r="H217" s="80"/>
    </row>
    <row r="218" spans="1:8" thickBot="1" x14ac:dyDescent="0.3">
      <c r="A218" s="110" t="s">
        <v>253</v>
      </c>
      <c r="B218" s="86" t="s">
        <v>254</v>
      </c>
      <c r="C218" s="88" t="s">
        <v>255</v>
      </c>
      <c r="D218" s="88" t="s">
        <v>243</v>
      </c>
      <c r="E218" s="88"/>
      <c r="F218" s="12" t="s">
        <v>0</v>
      </c>
      <c r="G218" s="34">
        <v>1</v>
      </c>
      <c r="H218" s="76">
        <v>17</v>
      </c>
    </row>
    <row r="219" spans="1:8" thickBot="1" x14ac:dyDescent="0.3">
      <c r="A219" s="112"/>
      <c r="B219" s="113"/>
      <c r="C219" s="102"/>
      <c r="D219" s="102"/>
      <c r="E219" s="102"/>
      <c r="F219" s="12" t="s">
        <v>1</v>
      </c>
      <c r="G219" s="34">
        <v>0</v>
      </c>
      <c r="H219" s="81"/>
    </row>
    <row r="220" spans="1:8" thickBot="1" x14ac:dyDescent="0.3">
      <c r="A220" s="112"/>
      <c r="B220" s="113"/>
      <c r="C220" s="102"/>
      <c r="D220" s="102"/>
      <c r="E220" s="102"/>
      <c r="F220" s="12" t="s">
        <v>144</v>
      </c>
      <c r="G220" s="34">
        <v>77</v>
      </c>
      <c r="H220" s="81"/>
    </row>
    <row r="221" spans="1:8" thickBot="1" x14ac:dyDescent="0.3">
      <c r="A221" s="112"/>
      <c r="B221" s="113"/>
      <c r="C221" s="102"/>
      <c r="D221" s="102"/>
      <c r="E221" s="102"/>
      <c r="F221" s="12" t="s">
        <v>4</v>
      </c>
      <c r="G221" s="34">
        <v>88</v>
      </c>
      <c r="H221" s="81"/>
    </row>
    <row r="222" spans="1:8" thickBot="1" x14ac:dyDescent="0.3">
      <c r="A222" s="111"/>
      <c r="B222" s="87"/>
      <c r="C222" s="89"/>
      <c r="D222" s="89"/>
      <c r="E222" s="89"/>
      <c r="F222" s="12" t="s">
        <v>49</v>
      </c>
      <c r="G222" s="34">
        <v>99</v>
      </c>
      <c r="H222" s="77"/>
    </row>
    <row r="223" spans="1:8" thickBot="1" x14ac:dyDescent="0.3">
      <c r="A223" s="110" t="s">
        <v>256</v>
      </c>
      <c r="B223" s="107" t="s">
        <v>257</v>
      </c>
      <c r="C223" s="94" t="s">
        <v>258</v>
      </c>
      <c r="D223" s="94" t="s">
        <v>243</v>
      </c>
      <c r="E223" s="94"/>
      <c r="F223" s="11" t="s">
        <v>0</v>
      </c>
      <c r="G223" s="33">
        <v>1</v>
      </c>
      <c r="H223" s="78">
        <v>17</v>
      </c>
    </row>
    <row r="224" spans="1:8" thickBot="1" x14ac:dyDescent="0.3">
      <c r="A224" s="112"/>
      <c r="B224" s="108"/>
      <c r="C224" s="105"/>
      <c r="D224" s="105"/>
      <c r="E224" s="105"/>
      <c r="F224" s="11" t="s">
        <v>1</v>
      </c>
      <c r="G224" s="33">
        <v>0</v>
      </c>
      <c r="H224" s="79"/>
    </row>
    <row r="225" spans="1:8" thickBot="1" x14ac:dyDescent="0.3">
      <c r="A225" s="112"/>
      <c r="B225" s="108"/>
      <c r="C225" s="105"/>
      <c r="D225" s="105"/>
      <c r="E225" s="105"/>
      <c r="F225" s="11" t="s">
        <v>144</v>
      </c>
      <c r="G225" s="33">
        <v>77</v>
      </c>
      <c r="H225" s="79"/>
    </row>
    <row r="226" spans="1:8" thickBot="1" x14ac:dyDescent="0.3">
      <c r="A226" s="112"/>
      <c r="B226" s="108"/>
      <c r="C226" s="105"/>
      <c r="D226" s="105"/>
      <c r="E226" s="105"/>
      <c r="F226" s="11" t="s">
        <v>4</v>
      </c>
      <c r="G226" s="33">
        <v>88</v>
      </c>
      <c r="H226" s="79"/>
    </row>
    <row r="227" spans="1:8" thickBot="1" x14ac:dyDescent="0.3">
      <c r="A227" s="111"/>
      <c r="B227" s="109"/>
      <c r="C227" s="95"/>
      <c r="D227" s="95"/>
      <c r="E227" s="95"/>
      <c r="F227" s="11" t="s">
        <v>49</v>
      </c>
      <c r="G227" s="33">
        <v>99</v>
      </c>
      <c r="H227" s="80"/>
    </row>
    <row r="228" spans="1:8" thickBot="1" x14ac:dyDescent="0.3">
      <c r="A228" s="110" t="s">
        <v>259</v>
      </c>
      <c r="B228" s="86" t="s">
        <v>260</v>
      </c>
      <c r="C228" s="88" t="s">
        <v>261</v>
      </c>
      <c r="D228" s="88" t="s">
        <v>243</v>
      </c>
      <c r="E228" s="88"/>
      <c r="F228" s="12" t="s">
        <v>0</v>
      </c>
      <c r="G228" s="34">
        <v>1</v>
      </c>
      <c r="H228" s="76">
        <v>17</v>
      </c>
    </row>
    <row r="229" spans="1:8" thickBot="1" x14ac:dyDescent="0.3">
      <c r="A229" s="112"/>
      <c r="B229" s="113"/>
      <c r="C229" s="102"/>
      <c r="D229" s="102"/>
      <c r="E229" s="102"/>
      <c r="F229" s="12" t="s">
        <v>1</v>
      </c>
      <c r="G229" s="34">
        <v>0</v>
      </c>
      <c r="H229" s="81"/>
    </row>
    <row r="230" spans="1:8" thickBot="1" x14ac:dyDescent="0.3">
      <c r="A230" s="112"/>
      <c r="B230" s="113"/>
      <c r="C230" s="102"/>
      <c r="D230" s="102"/>
      <c r="E230" s="102"/>
      <c r="F230" s="12" t="s">
        <v>144</v>
      </c>
      <c r="G230" s="34">
        <v>77</v>
      </c>
      <c r="H230" s="81"/>
    </row>
    <row r="231" spans="1:8" thickBot="1" x14ac:dyDescent="0.3">
      <c r="A231" s="112"/>
      <c r="B231" s="113"/>
      <c r="C231" s="102"/>
      <c r="D231" s="102"/>
      <c r="E231" s="102"/>
      <c r="F231" s="12" t="s">
        <v>4</v>
      </c>
      <c r="G231" s="34">
        <v>88</v>
      </c>
      <c r="H231" s="81"/>
    </row>
    <row r="232" spans="1:8" thickBot="1" x14ac:dyDescent="0.3">
      <c r="A232" s="111"/>
      <c r="B232" s="87"/>
      <c r="C232" s="89"/>
      <c r="D232" s="89"/>
      <c r="E232" s="89"/>
      <c r="F232" s="12" t="s">
        <v>49</v>
      </c>
      <c r="G232" s="34">
        <v>99</v>
      </c>
      <c r="H232" s="77"/>
    </row>
    <row r="233" spans="1:8" thickBot="1" x14ac:dyDescent="0.3">
      <c r="A233" s="110" t="s">
        <v>262</v>
      </c>
      <c r="B233" s="107" t="s">
        <v>263</v>
      </c>
      <c r="C233" s="94" t="s">
        <v>264</v>
      </c>
      <c r="D233" s="94" t="s">
        <v>243</v>
      </c>
      <c r="E233" s="94"/>
      <c r="F233" s="11" t="s">
        <v>0</v>
      </c>
      <c r="G233" s="33">
        <v>1</v>
      </c>
      <c r="H233" s="78">
        <v>17</v>
      </c>
    </row>
    <row r="234" spans="1:8" thickBot="1" x14ac:dyDescent="0.3">
      <c r="A234" s="112"/>
      <c r="B234" s="108"/>
      <c r="C234" s="105"/>
      <c r="D234" s="105"/>
      <c r="E234" s="105"/>
      <c r="F234" s="11" t="s">
        <v>1</v>
      </c>
      <c r="G234" s="33">
        <v>0</v>
      </c>
      <c r="H234" s="79"/>
    </row>
    <row r="235" spans="1:8" thickBot="1" x14ac:dyDescent="0.3">
      <c r="A235" s="112"/>
      <c r="B235" s="108"/>
      <c r="C235" s="105"/>
      <c r="D235" s="105"/>
      <c r="E235" s="105"/>
      <c r="F235" s="11" t="s">
        <v>144</v>
      </c>
      <c r="G235" s="33">
        <v>77</v>
      </c>
      <c r="H235" s="79"/>
    </row>
    <row r="236" spans="1:8" thickBot="1" x14ac:dyDescent="0.3">
      <c r="A236" s="112"/>
      <c r="B236" s="108"/>
      <c r="C236" s="105"/>
      <c r="D236" s="105"/>
      <c r="E236" s="105"/>
      <c r="F236" s="11" t="s">
        <v>4</v>
      </c>
      <c r="G236" s="33">
        <v>88</v>
      </c>
      <c r="H236" s="79"/>
    </row>
    <row r="237" spans="1:8" thickBot="1" x14ac:dyDescent="0.3">
      <c r="A237" s="111"/>
      <c r="B237" s="109"/>
      <c r="C237" s="95"/>
      <c r="D237" s="95"/>
      <c r="E237" s="95"/>
      <c r="F237" s="11" t="s">
        <v>49</v>
      </c>
      <c r="G237" s="33">
        <v>99</v>
      </c>
      <c r="H237" s="80"/>
    </row>
    <row r="238" spans="1:8" thickBot="1" x14ac:dyDescent="0.3">
      <c r="A238" s="110" t="s">
        <v>265</v>
      </c>
      <c r="B238" s="86" t="s">
        <v>266</v>
      </c>
      <c r="C238" s="88" t="s">
        <v>267</v>
      </c>
      <c r="D238" s="88" t="s">
        <v>243</v>
      </c>
      <c r="E238" s="88"/>
      <c r="F238" s="12" t="s">
        <v>0</v>
      </c>
      <c r="G238" s="34">
        <v>1</v>
      </c>
      <c r="H238" s="76">
        <v>17</v>
      </c>
    </row>
    <row r="239" spans="1:8" thickBot="1" x14ac:dyDescent="0.3">
      <c r="A239" s="112"/>
      <c r="B239" s="113"/>
      <c r="C239" s="102"/>
      <c r="D239" s="102"/>
      <c r="E239" s="102"/>
      <c r="F239" s="12" t="s">
        <v>1</v>
      </c>
      <c r="G239" s="34">
        <v>0</v>
      </c>
      <c r="H239" s="81"/>
    </row>
    <row r="240" spans="1:8" thickBot="1" x14ac:dyDescent="0.3">
      <c r="A240" s="112"/>
      <c r="B240" s="113"/>
      <c r="C240" s="102"/>
      <c r="D240" s="102"/>
      <c r="E240" s="102"/>
      <c r="F240" s="12" t="s">
        <v>144</v>
      </c>
      <c r="G240" s="34">
        <v>77</v>
      </c>
      <c r="H240" s="81"/>
    </row>
    <row r="241" spans="1:8" thickBot="1" x14ac:dyDescent="0.3">
      <c r="A241" s="112"/>
      <c r="B241" s="113"/>
      <c r="C241" s="102"/>
      <c r="D241" s="102"/>
      <c r="E241" s="102"/>
      <c r="F241" s="12" t="s">
        <v>4</v>
      </c>
      <c r="G241" s="34">
        <v>88</v>
      </c>
      <c r="H241" s="81"/>
    </row>
    <row r="242" spans="1:8" thickBot="1" x14ac:dyDescent="0.3">
      <c r="A242" s="111"/>
      <c r="B242" s="87"/>
      <c r="C242" s="89"/>
      <c r="D242" s="89"/>
      <c r="E242" s="89"/>
      <c r="F242" s="12" t="s">
        <v>49</v>
      </c>
      <c r="G242" s="34">
        <v>99</v>
      </c>
      <c r="H242" s="77"/>
    </row>
    <row r="243" spans="1:8" ht="30.75" thickBot="1" x14ac:dyDescent="0.3">
      <c r="A243" s="14" t="s">
        <v>268</v>
      </c>
      <c r="B243" s="11" t="s">
        <v>269</v>
      </c>
      <c r="C243" s="11" t="s">
        <v>270</v>
      </c>
      <c r="D243" s="11" t="s">
        <v>243</v>
      </c>
      <c r="E243" s="11" t="s">
        <v>271</v>
      </c>
      <c r="F243" s="11" t="s">
        <v>167</v>
      </c>
      <c r="G243" s="33" t="s">
        <v>168</v>
      </c>
      <c r="H243" s="39">
        <v>17</v>
      </c>
    </row>
    <row r="244" spans="1:8" thickBot="1" x14ac:dyDescent="0.3">
      <c r="A244" s="110" t="s">
        <v>272</v>
      </c>
      <c r="B244" s="86" t="s">
        <v>273</v>
      </c>
      <c r="C244" s="88" t="s">
        <v>662</v>
      </c>
      <c r="D244" s="88" t="s">
        <v>274</v>
      </c>
      <c r="E244" s="88"/>
      <c r="F244" s="12" t="s">
        <v>0</v>
      </c>
      <c r="G244" s="34">
        <v>1</v>
      </c>
      <c r="H244" s="76" t="s">
        <v>702</v>
      </c>
    </row>
    <row r="245" spans="1:8" thickBot="1" x14ac:dyDescent="0.3">
      <c r="A245" s="112"/>
      <c r="B245" s="113"/>
      <c r="C245" s="102"/>
      <c r="D245" s="102"/>
      <c r="E245" s="102"/>
      <c r="F245" s="12" t="s">
        <v>1</v>
      </c>
      <c r="G245" s="34">
        <v>0</v>
      </c>
      <c r="H245" s="81"/>
    </row>
    <row r="246" spans="1:8" thickBot="1" x14ac:dyDescent="0.3">
      <c r="A246" s="112"/>
      <c r="B246" s="113"/>
      <c r="C246" s="102"/>
      <c r="D246" s="102"/>
      <c r="E246" s="102"/>
      <c r="F246" s="12" t="s">
        <v>144</v>
      </c>
      <c r="G246" s="34">
        <v>77</v>
      </c>
      <c r="H246" s="81"/>
    </row>
    <row r="247" spans="1:8" thickBot="1" x14ac:dyDescent="0.3">
      <c r="A247" s="112"/>
      <c r="B247" s="113"/>
      <c r="C247" s="102"/>
      <c r="D247" s="102"/>
      <c r="E247" s="102"/>
      <c r="F247" s="12" t="s">
        <v>4</v>
      </c>
      <c r="G247" s="34">
        <v>88</v>
      </c>
      <c r="H247" s="81"/>
    </row>
    <row r="248" spans="1:8" thickBot="1" x14ac:dyDescent="0.3">
      <c r="A248" s="111"/>
      <c r="B248" s="87"/>
      <c r="C248" s="89"/>
      <c r="D248" s="89"/>
      <c r="E248" s="89"/>
      <c r="F248" s="12" t="s">
        <v>49</v>
      </c>
      <c r="G248" s="34">
        <v>99</v>
      </c>
      <c r="H248" s="77"/>
    </row>
    <row r="249" spans="1:8" thickBot="1" x14ac:dyDescent="0.3">
      <c r="A249" s="110" t="s">
        <v>275</v>
      </c>
      <c r="B249" s="107" t="s">
        <v>276</v>
      </c>
      <c r="C249" s="94" t="s">
        <v>147</v>
      </c>
      <c r="D249" s="94" t="s">
        <v>277</v>
      </c>
      <c r="E249" s="94"/>
      <c r="F249" s="11" t="s">
        <v>0</v>
      </c>
      <c r="G249" s="33">
        <v>1</v>
      </c>
      <c r="H249" s="78" t="s">
        <v>702</v>
      </c>
    </row>
    <row r="250" spans="1:8" thickBot="1" x14ac:dyDescent="0.3">
      <c r="A250" s="112"/>
      <c r="B250" s="108"/>
      <c r="C250" s="105"/>
      <c r="D250" s="105"/>
      <c r="E250" s="105"/>
      <c r="F250" s="11" t="s">
        <v>1</v>
      </c>
      <c r="G250" s="33">
        <v>0</v>
      </c>
      <c r="H250" s="79"/>
    </row>
    <row r="251" spans="1:8" thickBot="1" x14ac:dyDescent="0.3">
      <c r="A251" s="112"/>
      <c r="B251" s="108"/>
      <c r="C251" s="105"/>
      <c r="D251" s="105"/>
      <c r="E251" s="105"/>
      <c r="F251" s="11" t="s">
        <v>144</v>
      </c>
      <c r="G251" s="33">
        <v>77</v>
      </c>
      <c r="H251" s="79"/>
    </row>
    <row r="252" spans="1:8" thickBot="1" x14ac:dyDescent="0.3">
      <c r="A252" s="112"/>
      <c r="B252" s="108"/>
      <c r="C252" s="105"/>
      <c r="D252" s="105"/>
      <c r="E252" s="105"/>
      <c r="F252" s="11" t="s">
        <v>4</v>
      </c>
      <c r="G252" s="33">
        <v>88</v>
      </c>
      <c r="H252" s="79"/>
    </row>
    <row r="253" spans="1:8" thickBot="1" x14ac:dyDescent="0.3">
      <c r="A253" s="111"/>
      <c r="B253" s="109"/>
      <c r="C253" s="95"/>
      <c r="D253" s="95"/>
      <c r="E253" s="95"/>
      <c r="F253" s="11" t="s">
        <v>49</v>
      </c>
      <c r="G253" s="33">
        <v>99</v>
      </c>
      <c r="H253" s="80"/>
    </row>
    <row r="254" spans="1:8" thickBot="1" x14ac:dyDescent="0.3">
      <c r="A254" s="110" t="s">
        <v>278</v>
      </c>
      <c r="B254" s="86" t="s">
        <v>279</v>
      </c>
      <c r="C254" s="88" t="s">
        <v>150</v>
      </c>
      <c r="D254" s="88" t="s">
        <v>277</v>
      </c>
      <c r="E254" s="88"/>
      <c r="F254" s="12" t="s">
        <v>0</v>
      </c>
      <c r="G254" s="34">
        <v>1</v>
      </c>
      <c r="H254" s="76" t="s">
        <v>702</v>
      </c>
    </row>
    <row r="255" spans="1:8" thickBot="1" x14ac:dyDescent="0.3">
      <c r="A255" s="112"/>
      <c r="B255" s="113"/>
      <c r="C255" s="102"/>
      <c r="D255" s="102"/>
      <c r="E255" s="102"/>
      <c r="F255" s="12" t="s">
        <v>1</v>
      </c>
      <c r="G255" s="34">
        <v>0</v>
      </c>
      <c r="H255" s="81"/>
    </row>
    <row r="256" spans="1:8" thickBot="1" x14ac:dyDescent="0.3">
      <c r="A256" s="112"/>
      <c r="B256" s="113"/>
      <c r="C256" s="102"/>
      <c r="D256" s="102"/>
      <c r="E256" s="102"/>
      <c r="F256" s="12" t="s">
        <v>144</v>
      </c>
      <c r="G256" s="34">
        <v>77</v>
      </c>
      <c r="H256" s="81"/>
    </row>
    <row r="257" spans="1:8" thickBot="1" x14ac:dyDescent="0.3">
      <c r="A257" s="112"/>
      <c r="B257" s="113"/>
      <c r="C257" s="102"/>
      <c r="D257" s="102"/>
      <c r="E257" s="102"/>
      <c r="F257" s="12" t="s">
        <v>4</v>
      </c>
      <c r="G257" s="34">
        <v>88</v>
      </c>
      <c r="H257" s="81"/>
    </row>
    <row r="258" spans="1:8" thickBot="1" x14ac:dyDescent="0.3">
      <c r="A258" s="111"/>
      <c r="B258" s="87"/>
      <c r="C258" s="89"/>
      <c r="D258" s="89"/>
      <c r="E258" s="89"/>
      <c r="F258" s="12" t="s">
        <v>49</v>
      </c>
      <c r="G258" s="34">
        <v>99</v>
      </c>
      <c r="H258" s="77"/>
    </row>
    <row r="259" spans="1:8" thickBot="1" x14ac:dyDescent="0.3">
      <c r="A259" s="110" t="s">
        <v>280</v>
      </c>
      <c r="B259" s="107" t="s">
        <v>281</v>
      </c>
      <c r="C259" s="94" t="s">
        <v>282</v>
      </c>
      <c r="D259" s="94" t="s">
        <v>277</v>
      </c>
      <c r="E259" s="94"/>
      <c r="F259" s="11" t="s">
        <v>0</v>
      </c>
      <c r="G259" s="33">
        <v>1</v>
      </c>
      <c r="H259" s="78" t="s">
        <v>702</v>
      </c>
    </row>
    <row r="260" spans="1:8" thickBot="1" x14ac:dyDescent="0.3">
      <c r="A260" s="112"/>
      <c r="B260" s="108"/>
      <c r="C260" s="105"/>
      <c r="D260" s="105"/>
      <c r="E260" s="105"/>
      <c r="F260" s="11" t="s">
        <v>1</v>
      </c>
      <c r="G260" s="33">
        <v>0</v>
      </c>
      <c r="H260" s="79"/>
    </row>
    <row r="261" spans="1:8" thickBot="1" x14ac:dyDescent="0.3">
      <c r="A261" s="112"/>
      <c r="B261" s="108"/>
      <c r="C261" s="105"/>
      <c r="D261" s="105"/>
      <c r="E261" s="105"/>
      <c r="F261" s="11" t="s">
        <v>144</v>
      </c>
      <c r="G261" s="33">
        <v>77</v>
      </c>
      <c r="H261" s="79"/>
    </row>
    <row r="262" spans="1:8" thickBot="1" x14ac:dyDescent="0.3">
      <c r="A262" s="112"/>
      <c r="B262" s="108"/>
      <c r="C262" s="105"/>
      <c r="D262" s="105"/>
      <c r="E262" s="105"/>
      <c r="F262" s="11" t="s">
        <v>4</v>
      </c>
      <c r="G262" s="33">
        <v>88</v>
      </c>
      <c r="H262" s="79"/>
    </row>
    <row r="263" spans="1:8" thickBot="1" x14ac:dyDescent="0.3">
      <c r="A263" s="111"/>
      <c r="B263" s="109"/>
      <c r="C263" s="95"/>
      <c r="D263" s="95"/>
      <c r="E263" s="95"/>
      <c r="F263" s="11" t="s">
        <v>49</v>
      </c>
      <c r="G263" s="33">
        <v>99</v>
      </c>
      <c r="H263" s="80"/>
    </row>
    <row r="264" spans="1:8" thickBot="1" x14ac:dyDescent="0.3">
      <c r="A264" s="110" t="s">
        <v>283</v>
      </c>
      <c r="B264" s="86" t="s">
        <v>284</v>
      </c>
      <c r="C264" s="88" t="s">
        <v>156</v>
      </c>
      <c r="D264" s="88" t="s">
        <v>277</v>
      </c>
      <c r="E264" s="88"/>
      <c r="F264" s="12" t="s">
        <v>0</v>
      </c>
      <c r="G264" s="34">
        <v>1</v>
      </c>
      <c r="H264" s="76" t="s">
        <v>702</v>
      </c>
    </row>
    <row r="265" spans="1:8" thickBot="1" x14ac:dyDescent="0.3">
      <c r="A265" s="112"/>
      <c r="B265" s="113"/>
      <c r="C265" s="102"/>
      <c r="D265" s="102"/>
      <c r="E265" s="102"/>
      <c r="F265" s="12" t="s">
        <v>1</v>
      </c>
      <c r="G265" s="34">
        <v>0</v>
      </c>
      <c r="H265" s="81"/>
    </row>
    <row r="266" spans="1:8" thickBot="1" x14ac:dyDescent="0.3">
      <c r="A266" s="112"/>
      <c r="B266" s="113"/>
      <c r="C266" s="102"/>
      <c r="D266" s="102"/>
      <c r="E266" s="102"/>
      <c r="F266" s="12" t="s">
        <v>144</v>
      </c>
      <c r="G266" s="34">
        <v>77</v>
      </c>
      <c r="H266" s="81"/>
    </row>
    <row r="267" spans="1:8" thickBot="1" x14ac:dyDescent="0.3">
      <c r="A267" s="112"/>
      <c r="B267" s="113"/>
      <c r="C267" s="102"/>
      <c r="D267" s="102"/>
      <c r="E267" s="102"/>
      <c r="F267" s="12" t="s">
        <v>4</v>
      </c>
      <c r="G267" s="34">
        <v>88</v>
      </c>
      <c r="H267" s="81"/>
    </row>
    <row r="268" spans="1:8" thickBot="1" x14ac:dyDescent="0.3">
      <c r="A268" s="111"/>
      <c r="B268" s="87"/>
      <c r="C268" s="89"/>
      <c r="D268" s="89"/>
      <c r="E268" s="89"/>
      <c r="F268" s="12" t="s">
        <v>49</v>
      </c>
      <c r="G268" s="34">
        <v>99</v>
      </c>
      <c r="H268" s="77"/>
    </row>
    <row r="269" spans="1:8" thickBot="1" x14ac:dyDescent="0.3">
      <c r="A269" s="110" t="s">
        <v>285</v>
      </c>
      <c r="B269" s="107" t="s">
        <v>286</v>
      </c>
      <c r="C269" s="94" t="s">
        <v>159</v>
      </c>
      <c r="D269" s="94" t="s">
        <v>277</v>
      </c>
      <c r="E269" s="94"/>
      <c r="F269" s="11" t="s">
        <v>0</v>
      </c>
      <c r="G269" s="33">
        <v>1</v>
      </c>
      <c r="H269" s="78" t="s">
        <v>702</v>
      </c>
    </row>
    <row r="270" spans="1:8" thickBot="1" x14ac:dyDescent="0.3">
      <c r="A270" s="112"/>
      <c r="B270" s="108"/>
      <c r="C270" s="105"/>
      <c r="D270" s="105"/>
      <c r="E270" s="105"/>
      <c r="F270" s="11" t="s">
        <v>1</v>
      </c>
      <c r="G270" s="33">
        <v>0</v>
      </c>
      <c r="H270" s="79"/>
    </row>
    <row r="271" spans="1:8" thickBot="1" x14ac:dyDescent="0.3">
      <c r="A271" s="112"/>
      <c r="B271" s="108"/>
      <c r="C271" s="105"/>
      <c r="D271" s="105"/>
      <c r="E271" s="105"/>
      <c r="F271" s="11" t="s">
        <v>144</v>
      </c>
      <c r="G271" s="33">
        <v>77</v>
      </c>
      <c r="H271" s="79"/>
    </row>
    <row r="272" spans="1:8" thickBot="1" x14ac:dyDescent="0.3">
      <c r="A272" s="112"/>
      <c r="B272" s="108"/>
      <c r="C272" s="105"/>
      <c r="D272" s="105"/>
      <c r="E272" s="105"/>
      <c r="F272" s="11" t="s">
        <v>4</v>
      </c>
      <c r="G272" s="33">
        <v>88</v>
      </c>
      <c r="H272" s="79"/>
    </row>
    <row r="273" spans="1:8" thickBot="1" x14ac:dyDescent="0.3">
      <c r="A273" s="111"/>
      <c r="B273" s="109"/>
      <c r="C273" s="95"/>
      <c r="D273" s="95"/>
      <c r="E273" s="95"/>
      <c r="F273" s="11" t="s">
        <v>49</v>
      </c>
      <c r="G273" s="33">
        <v>99</v>
      </c>
      <c r="H273" s="80"/>
    </row>
    <row r="274" spans="1:8" thickBot="1" x14ac:dyDescent="0.3">
      <c r="A274" s="110" t="s">
        <v>287</v>
      </c>
      <c r="B274" s="86" t="s">
        <v>288</v>
      </c>
      <c r="C274" s="88" t="s">
        <v>162</v>
      </c>
      <c r="D274" s="88" t="s">
        <v>277</v>
      </c>
      <c r="E274" s="88"/>
      <c r="F274" s="12" t="s">
        <v>0</v>
      </c>
      <c r="G274" s="34">
        <v>1</v>
      </c>
      <c r="H274" s="76" t="s">
        <v>702</v>
      </c>
    </row>
    <row r="275" spans="1:8" thickBot="1" x14ac:dyDescent="0.3">
      <c r="A275" s="112"/>
      <c r="B275" s="113"/>
      <c r="C275" s="102"/>
      <c r="D275" s="102"/>
      <c r="E275" s="102"/>
      <c r="F275" s="12" t="s">
        <v>1</v>
      </c>
      <c r="G275" s="34">
        <v>0</v>
      </c>
      <c r="H275" s="81"/>
    </row>
    <row r="276" spans="1:8" thickBot="1" x14ac:dyDescent="0.3">
      <c r="A276" s="112"/>
      <c r="B276" s="113"/>
      <c r="C276" s="102"/>
      <c r="D276" s="102"/>
      <c r="E276" s="102"/>
      <c r="F276" s="12" t="s">
        <v>144</v>
      </c>
      <c r="G276" s="34">
        <v>77</v>
      </c>
      <c r="H276" s="81"/>
    </row>
    <row r="277" spans="1:8" thickBot="1" x14ac:dyDescent="0.3">
      <c r="A277" s="112"/>
      <c r="B277" s="113"/>
      <c r="C277" s="102"/>
      <c r="D277" s="102"/>
      <c r="E277" s="102"/>
      <c r="F277" s="12" t="s">
        <v>4</v>
      </c>
      <c r="G277" s="34">
        <v>88</v>
      </c>
      <c r="H277" s="81"/>
    </row>
    <row r="278" spans="1:8" thickBot="1" x14ac:dyDescent="0.3">
      <c r="A278" s="111"/>
      <c r="B278" s="87"/>
      <c r="C278" s="89"/>
      <c r="D278" s="89"/>
      <c r="E278" s="89"/>
      <c r="F278" s="12" t="s">
        <v>49</v>
      </c>
      <c r="G278" s="34">
        <v>99</v>
      </c>
      <c r="H278" s="77"/>
    </row>
    <row r="279" spans="1:8" ht="90.75" thickBot="1" x14ac:dyDescent="0.3">
      <c r="A279" s="14" t="s">
        <v>289</v>
      </c>
      <c r="B279" s="11" t="s">
        <v>290</v>
      </c>
      <c r="C279" s="11" t="s">
        <v>165</v>
      </c>
      <c r="D279" s="11" t="s">
        <v>277</v>
      </c>
      <c r="E279" s="11" t="s">
        <v>291</v>
      </c>
      <c r="F279" s="11" t="s">
        <v>167</v>
      </c>
      <c r="G279" s="33" t="s">
        <v>168</v>
      </c>
      <c r="H279" s="39" t="s">
        <v>702</v>
      </c>
    </row>
    <row r="280" spans="1:8" thickBot="1" x14ac:dyDescent="0.3">
      <c r="A280" s="110" t="s">
        <v>292</v>
      </c>
      <c r="B280" s="86" t="s">
        <v>293</v>
      </c>
      <c r="C280" s="88" t="s">
        <v>172</v>
      </c>
      <c r="D280" s="88" t="s">
        <v>277</v>
      </c>
      <c r="E280" s="88"/>
      <c r="F280" s="12" t="s">
        <v>0</v>
      </c>
      <c r="G280" s="34">
        <v>1</v>
      </c>
      <c r="H280" s="76" t="s">
        <v>702</v>
      </c>
    </row>
    <row r="281" spans="1:8" thickBot="1" x14ac:dyDescent="0.3">
      <c r="A281" s="112"/>
      <c r="B281" s="113"/>
      <c r="C281" s="102"/>
      <c r="D281" s="102"/>
      <c r="E281" s="102"/>
      <c r="F281" s="12" t="s">
        <v>1</v>
      </c>
      <c r="G281" s="34">
        <v>0</v>
      </c>
      <c r="H281" s="81"/>
    </row>
    <row r="282" spans="1:8" thickBot="1" x14ac:dyDescent="0.3">
      <c r="A282" s="112"/>
      <c r="B282" s="113"/>
      <c r="C282" s="102"/>
      <c r="D282" s="102"/>
      <c r="E282" s="102"/>
      <c r="F282" s="12" t="s">
        <v>144</v>
      </c>
      <c r="G282" s="34">
        <v>77</v>
      </c>
      <c r="H282" s="81"/>
    </row>
    <row r="283" spans="1:8" thickBot="1" x14ac:dyDescent="0.3">
      <c r="A283" s="112"/>
      <c r="B283" s="113"/>
      <c r="C283" s="102"/>
      <c r="D283" s="102"/>
      <c r="E283" s="102"/>
      <c r="F283" s="12" t="s">
        <v>4</v>
      </c>
      <c r="G283" s="34">
        <v>88</v>
      </c>
      <c r="H283" s="81"/>
    </row>
    <row r="284" spans="1:8" thickBot="1" x14ac:dyDescent="0.3">
      <c r="A284" s="111"/>
      <c r="B284" s="87"/>
      <c r="C284" s="89"/>
      <c r="D284" s="89"/>
      <c r="E284" s="89"/>
      <c r="F284" s="12" t="s">
        <v>49</v>
      </c>
      <c r="G284" s="34">
        <v>99</v>
      </c>
      <c r="H284" s="77"/>
    </row>
    <row r="285" spans="1:8" thickBot="1" x14ac:dyDescent="0.3">
      <c r="A285" s="110" t="s">
        <v>294</v>
      </c>
      <c r="B285" s="107" t="s">
        <v>295</v>
      </c>
      <c r="C285" s="94" t="s">
        <v>175</v>
      </c>
      <c r="D285" s="94" t="s">
        <v>296</v>
      </c>
      <c r="E285" s="94"/>
      <c r="F285" s="11" t="s">
        <v>0</v>
      </c>
      <c r="G285" s="33">
        <v>1</v>
      </c>
      <c r="H285" s="78" t="s">
        <v>702</v>
      </c>
    </row>
    <row r="286" spans="1:8" thickBot="1" x14ac:dyDescent="0.3">
      <c r="A286" s="112"/>
      <c r="B286" s="108"/>
      <c r="C286" s="105"/>
      <c r="D286" s="105"/>
      <c r="E286" s="105"/>
      <c r="F286" s="11" t="s">
        <v>1</v>
      </c>
      <c r="G286" s="33">
        <v>0</v>
      </c>
      <c r="H286" s="79"/>
    </row>
    <row r="287" spans="1:8" thickBot="1" x14ac:dyDescent="0.3">
      <c r="A287" s="112"/>
      <c r="B287" s="108"/>
      <c r="C287" s="105"/>
      <c r="D287" s="105"/>
      <c r="E287" s="105"/>
      <c r="F287" s="11" t="s">
        <v>144</v>
      </c>
      <c r="G287" s="33">
        <v>77</v>
      </c>
      <c r="H287" s="79"/>
    </row>
    <row r="288" spans="1:8" thickBot="1" x14ac:dyDescent="0.3">
      <c r="A288" s="112"/>
      <c r="B288" s="108"/>
      <c r="C288" s="105"/>
      <c r="D288" s="105"/>
      <c r="E288" s="105"/>
      <c r="F288" s="11" t="s">
        <v>4</v>
      </c>
      <c r="G288" s="33">
        <v>88</v>
      </c>
      <c r="H288" s="79"/>
    </row>
    <row r="289" spans="1:8" thickBot="1" x14ac:dyDescent="0.3">
      <c r="A289" s="111"/>
      <c r="B289" s="109"/>
      <c r="C289" s="95"/>
      <c r="D289" s="95"/>
      <c r="E289" s="95"/>
      <c r="F289" s="11" t="s">
        <v>49</v>
      </c>
      <c r="G289" s="33">
        <v>99</v>
      </c>
      <c r="H289" s="80"/>
    </row>
    <row r="290" spans="1:8" thickBot="1" x14ac:dyDescent="0.3">
      <c r="A290" s="110" t="s">
        <v>297</v>
      </c>
      <c r="B290" s="86" t="s">
        <v>298</v>
      </c>
      <c r="C290" s="88" t="s">
        <v>178</v>
      </c>
      <c r="D290" s="88" t="s">
        <v>277</v>
      </c>
      <c r="E290" s="88"/>
      <c r="F290" s="12" t="s">
        <v>0</v>
      </c>
      <c r="G290" s="34">
        <v>1</v>
      </c>
      <c r="H290" s="76" t="s">
        <v>702</v>
      </c>
    </row>
    <row r="291" spans="1:8" thickBot="1" x14ac:dyDescent="0.3">
      <c r="A291" s="112"/>
      <c r="B291" s="113"/>
      <c r="C291" s="102"/>
      <c r="D291" s="102"/>
      <c r="E291" s="102"/>
      <c r="F291" s="12" t="s">
        <v>1</v>
      </c>
      <c r="G291" s="34">
        <v>0</v>
      </c>
      <c r="H291" s="81"/>
    </row>
    <row r="292" spans="1:8" thickBot="1" x14ac:dyDescent="0.3">
      <c r="A292" s="112"/>
      <c r="B292" s="113"/>
      <c r="C292" s="102"/>
      <c r="D292" s="102"/>
      <c r="E292" s="102"/>
      <c r="F292" s="12" t="s">
        <v>144</v>
      </c>
      <c r="G292" s="34">
        <v>77</v>
      </c>
      <c r="H292" s="81"/>
    </row>
    <row r="293" spans="1:8" thickBot="1" x14ac:dyDescent="0.3">
      <c r="A293" s="112"/>
      <c r="B293" s="113"/>
      <c r="C293" s="102"/>
      <c r="D293" s="102"/>
      <c r="E293" s="102"/>
      <c r="F293" s="12" t="s">
        <v>4</v>
      </c>
      <c r="G293" s="34">
        <v>88</v>
      </c>
      <c r="H293" s="81"/>
    </row>
    <row r="294" spans="1:8" thickBot="1" x14ac:dyDescent="0.3">
      <c r="A294" s="111"/>
      <c r="B294" s="87"/>
      <c r="C294" s="89"/>
      <c r="D294" s="89"/>
      <c r="E294" s="89"/>
      <c r="F294" s="12" t="s">
        <v>49</v>
      </c>
      <c r="G294" s="34">
        <v>99</v>
      </c>
      <c r="H294" s="77"/>
    </row>
    <row r="295" spans="1:8" thickBot="1" x14ac:dyDescent="0.3">
      <c r="A295" s="110" t="s">
        <v>299</v>
      </c>
      <c r="B295" s="107" t="s">
        <v>300</v>
      </c>
      <c r="C295" s="94" t="s">
        <v>217</v>
      </c>
      <c r="D295" s="94" t="s">
        <v>277</v>
      </c>
      <c r="E295" s="94"/>
      <c r="F295" s="11" t="s">
        <v>0</v>
      </c>
      <c r="G295" s="33">
        <v>1</v>
      </c>
      <c r="H295" s="78" t="s">
        <v>702</v>
      </c>
    </row>
    <row r="296" spans="1:8" thickBot="1" x14ac:dyDescent="0.3">
      <c r="A296" s="112"/>
      <c r="B296" s="108"/>
      <c r="C296" s="105"/>
      <c r="D296" s="105"/>
      <c r="E296" s="105"/>
      <c r="F296" s="11" t="s">
        <v>1</v>
      </c>
      <c r="G296" s="33">
        <v>0</v>
      </c>
      <c r="H296" s="79"/>
    </row>
    <row r="297" spans="1:8" thickBot="1" x14ac:dyDescent="0.3">
      <c r="A297" s="112"/>
      <c r="B297" s="108"/>
      <c r="C297" s="105"/>
      <c r="D297" s="105"/>
      <c r="E297" s="105"/>
      <c r="F297" s="11" t="s">
        <v>144</v>
      </c>
      <c r="G297" s="33">
        <v>77</v>
      </c>
      <c r="H297" s="79"/>
    </row>
    <row r="298" spans="1:8" thickBot="1" x14ac:dyDescent="0.3">
      <c r="A298" s="112"/>
      <c r="B298" s="108"/>
      <c r="C298" s="105"/>
      <c r="D298" s="105"/>
      <c r="E298" s="105"/>
      <c r="F298" s="11" t="s">
        <v>4</v>
      </c>
      <c r="G298" s="33">
        <v>88</v>
      </c>
      <c r="H298" s="79"/>
    </row>
    <row r="299" spans="1:8" thickBot="1" x14ac:dyDescent="0.3">
      <c r="A299" s="111"/>
      <c r="B299" s="109"/>
      <c r="C299" s="95"/>
      <c r="D299" s="95"/>
      <c r="E299" s="95"/>
      <c r="F299" s="11" t="s">
        <v>49</v>
      </c>
      <c r="G299" s="33">
        <v>99</v>
      </c>
      <c r="H299" s="80"/>
    </row>
    <row r="300" spans="1:8" thickBot="1" x14ac:dyDescent="0.3">
      <c r="A300" s="110" t="s">
        <v>301</v>
      </c>
      <c r="B300" s="86" t="s">
        <v>302</v>
      </c>
      <c r="C300" s="88" t="s">
        <v>184</v>
      </c>
      <c r="D300" s="88" t="s">
        <v>277</v>
      </c>
      <c r="E300" s="88"/>
      <c r="F300" s="12" t="s">
        <v>0</v>
      </c>
      <c r="G300" s="34">
        <v>1</v>
      </c>
      <c r="H300" s="76" t="s">
        <v>702</v>
      </c>
    </row>
    <row r="301" spans="1:8" thickBot="1" x14ac:dyDescent="0.3">
      <c r="A301" s="112"/>
      <c r="B301" s="113"/>
      <c r="C301" s="102"/>
      <c r="D301" s="102"/>
      <c r="E301" s="102"/>
      <c r="F301" s="12" t="s">
        <v>1</v>
      </c>
      <c r="G301" s="34">
        <v>0</v>
      </c>
      <c r="H301" s="81"/>
    </row>
    <row r="302" spans="1:8" thickBot="1" x14ac:dyDescent="0.3">
      <c r="A302" s="112"/>
      <c r="B302" s="113"/>
      <c r="C302" s="102"/>
      <c r="D302" s="102"/>
      <c r="E302" s="102"/>
      <c r="F302" s="12" t="s">
        <v>144</v>
      </c>
      <c r="G302" s="34">
        <v>77</v>
      </c>
      <c r="H302" s="81"/>
    </row>
    <row r="303" spans="1:8" thickBot="1" x14ac:dyDescent="0.3">
      <c r="A303" s="112"/>
      <c r="B303" s="113"/>
      <c r="C303" s="102"/>
      <c r="D303" s="102"/>
      <c r="E303" s="102"/>
      <c r="F303" s="12" t="s">
        <v>4</v>
      </c>
      <c r="G303" s="34">
        <v>88</v>
      </c>
      <c r="H303" s="81"/>
    </row>
    <row r="304" spans="1:8" thickBot="1" x14ac:dyDescent="0.3">
      <c r="A304" s="111"/>
      <c r="B304" s="87"/>
      <c r="C304" s="89"/>
      <c r="D304" s="89"/>
      <c r="E304" s="89"/>
      <c r="F304" s="12" t="s">
        <v>49</v>
      </c>
      <c r="G304" s="34">
        <v>99</v>
      </c>
      <c r="H304" s="77"/>
    </row>
    <row r="305" spans="1:8" thickBot="1" x14ac:dyDescent="0.3">
      <c r="A305" s="110" t="s">
        <v>303</v>
      </c>
      <c r="B305" s="107" t="s">
        <v>304</v>
      </c>
      <c r="C305" s="94" t="s">
        <v>187</v>
      </c>
      <c r="D305" s="94" t="s">
        <v>277</v>
      </c>
      <c r="E305" s="94"/>
      <c r="F305" s="11" t="s">
        <v>0</v>
      </c>
      <c r="G305" s="33">
        <v>1</v>
      </c>
      <c r="H305" s="78" t="s">
        <v>702</v>
      </c>
    </row>
    <row r="306" spans="1:8" thickBot="1" x14ac:dyDescent="0.3">
      <c r="A306" s="112"/>
      <c r="B306" s="108"/>
      <c r="C306" s="105"/>
      <c r="D306" s="105"/>
      <c r="E306" s="105"/>
      <c r="F306" s="11" t="s">
        <v>1</v>
      </c>
      <c r="G306" s="33">
        <v>0</v>
      </c>
      <c r="H306" s="79"/>
    </row>
    <row r="307" spans="1:8" thickBot="1" x14ac:dyDescent="0.3">
      <c r="A307" s="112"/>
      <c r="B307" s="108"/>
      <c r="C307" s="105"/>
      <c r="D307" s="105"/>
      <c r="E307" s="105"/>
      <c r="F307" s="11" t="s">
        <v>144</v>
      </c>
      <c r="G307" s="33">
        <v>77</v>
      </c>
      <c r="H307" s="79"/>
    </row>
    <row r="308" spans="1:8" thickBot="1" x14ac:dyDescent="0.3">
      <c r="A308" s="112"/>
      <c r="B308" s="108"/>
      <c r="C308" s="105"/>
      <c r="D308" s="105"/>
      <c r="E308" s="105"/>
      <c r="F308" s="11" t="s">
        <v>4</v>
      </c>
      <c r="G308" s="33">
        <v>88</v>
      </c>
      <c r="H308" s="79"/>
    </row>
    <row r="309" spans="1:8" thickBot="1" x14ac:dyDescent="0.3">
      <c r="A309" s="111"/>
      <c r="B309" s="109"/>
      <c r="C309" s="95"/>
      <c r="D309" s="95"/>
      <c r="E309" s="95"/>
      <c r="F309" s="11" t="s">
        <v>49</v>
      </c>
      <c r="G309" s="33">
        <v>99</v>
      </c>
      <c r="H309" s="80"/>
    </row>
    <row r="310" spans="1:8" thickBot="1" x14ac:dyDescent="0.3">
      <c r="A310" s="110" t="s">
        <v>305</v>
      </c>
      <c r="B310" s="86" t="s">
        <v>306</v>
      </c>
      <c r="C310" s="88" t="s">
        <v>190</v>
      </c>
      <c r="D310" s="88" t="s">
        <v>277</v>
      </c>
      <c r="E310" s="88"/>
      <c r="F310" s="12" t="s">
        <v>0</v>
      </c>
      <c r="G310" s="34">
        <v>1</v>
      </c>
      <c r="H310" s="76" t="s">
        <v>702</v>
      </c>
    </row>
    <row r="311" spans="1:8" thickBot="1" x14ac:dyDescent="0.3">
      <c r="A311" s="112"/>
      <c r="B311" s="113"/>
      <c r="C311" s="102"/>
      <c r="D311" s="102"/>
      <c r="E311" s="102"/>
      <c r="F311" s="12" t="s">
        <v>1</v>
      </c>
      <c r="G311" s="34">
        <v>0</v>
      </c>
      <c r="H311" s="81"/>
    </row>
    <row r="312" spans="1:8" thickBot="1" x14ac:dyDescent="0.3">
      <c r="A312" s="112"/>
      <c r="B312" s="113"/>
      <c r="C312" s="102"/>
      <c r="D312" s="102"/>
      <c r="E312" s="102"/>
      <c r="F312" s="12" t="s">
        <v>144</v>
      </c>
      <c r="G312" s="34">
        <v>77</v>
      </c>
      <c r="H312" s="81"/>
    </row>
    <row r="313" spans="1:8" thickBot="1" x14ac:dyDescent="0.3">
      <c r="A313" s="112"/>
      <c r="B313" s="113"/>
      <c r="C313" s="102"/>
      <c r="D313" s="102"/>
      <c r="E313" s="102"/>
      <c r="F313" s="12" t="s">
        <v>4</v>
      </c>
      <c r="G313" s="34">
        <v>88</v>
      </c>
      <c r="H313" s="81"/>
    </row>
    <row r="314" spans="1:8" thickBot="1" x14ac:dyDescent="0.3">
      <c r="A314" s="111"/>
      <c r="B314" s="87"/>
      <c r="C314" s="89"/>
      <c r="D314" s="89"/>
      <c r="E314" s="89"/>
      <c r="F314" s="12" t="s">
        <v>49</v>
      </c>
      <c r="G314" s="34">
        <v>99</v>
      </c>
      <c r="H314" s="77"/>
    </row>
    <row r="315" spans="1:8" thickBot="1" x14ac:dyDescent="0.3">
      <c r="A315" s="110" t="s">
        <v>307</v>
      </c>
      <c r="B315" s="107" t="s">
        <v>308</v>
      </c>
      <c r="C315" s="94" t="s">
        <v>193</v>
      </c>
      <c r="D315" s="94" t="s">
        <v>277</v>
      </c>
      <c r="E315" s="94"/>
      <c r="F315" s="11" t="s">
        <v>0</v>
      </c>
      <c r="G315" s="33">
        <v>1</v>
      </c>
      <c r="H315" s="78" t="s">
        <v>702</v>
      </c>
    </row>
    <row r="316" spans="1:8" thickBot="1" x14ac:dyDescent="0.3">
      <c r="A316" s="112"/>
      <c r="B316" s="108"/>
      <c r="C316" s="105"/>
      <c r="D316" s="105"/>
      <c r="E316" s="105"/>
      <c r="F316" s="11" t="s">
        <v>1</v>
      </c>
      <c r="G316" s="33">
        <v>0</v>
      </c>
      <c r="H316" s="79"/>
    </row>
    <row r="317" spans="1:8" thickBot="1" x14ac:dyDescent="0.3">
      <c r="A317" s="112"/>
      <c r="B317" s="108"/>
      <c r="C317" s="105"/>
      <c r="D317" s="105"/>
      <c r="E317" s="105"/>
      <c r="F317" s="11" t="s">
        <v>144</v>
      </c>
      <c r="G317" s="33">
        <v>77</v>
      </c>
      <c r="H317" s="79"/>
    </row>
    <row r="318" spans="1:8" thickBot="1" x14ac:dyDescent="0.3">
      <c r="A318" s="112"/>
      <c r="B318" s="108"/>
      <c r="C318" s="105"/>
      <c r="D318" s="105"/>
      <c r="E318" s="105"/>
      <c r="F318" s="11" t="s">
        <v>4</v>
      </c>
      <c r="G318" s="33">
        <v>88</v>
      </c>
      <c r="H318" s="79"/>
    </row>
    <row r="319" spans="1:8" thickBot="1" x14ac:dyDescent="0.3">
      <c r="A319" s="111"/>
      <c r="B319" s="109"/>
      <c r="C319" s="95"/>
      <c r="D319" s="95"/>
      <c r="E319" s="95"/>
      <c r="F319" s="11" t="s">
        <v>49</v>
      </c>
      <c r="G319" s="33">
        <v>99</v>
      </c>
      <c r="H319" s="80"/>
    </row>
    <row r="320" spans="1:8" thickBot="1" x14ac:dyDescent="0.3">
      <c r="A320" s="110" t="s">
        <v>309</v>
      </c>
      <c r="B320" s="86" t="s">
        <v>310</v>
      </c>
      <c r="C320" s="88" t="s">
        <v>196</v>
      </c>
      <c r="D320" s="88" t="s">
        <v>277</v>
      </c>
      <c r="E320" s="88"/>
      <c r="F320" s="12" t="s">
        <v>0</v>
      </c>
      <c r="G320" s="34">
        <v>1</v>
      </c>
      <c r="H320" s="76" t="s">
        <v>702</v>
      </c>
    </row>
    <row r="321" spans="1:8" thickBot="1" x14ac:dyDescent="0.3">
      <c r="A321" s="112"/>
      <c r="B321" s="113"/>
      <c r="C321" s="102"/>
      <c r="D321" s="102"/>
      <c r="E321" s="102"/>
      <c r="F321" s="12" t="s">
        <v>1</v>
      </c>
      <c r="G321" s="34">
        <v>0</v>
      </c>
      <c r="H321" s="81"/>
    </row>
    <row r="322" spans="1:8" thickBot="1" x14ac:dyDescent="0.3">
      <c r="A322" s="112"/>
      <c r="B322" s="113"/>
      <c r="C322" s="102"/>
      <c r="D322" s="102"/>
      <c r="E322" s="102"/>
      <c r="F322" s="12" t="s">
        <v>144</v>
      </c>
      <c r="G322" s="34">
        <v>77</v>
      </c>
      <c r="H322" s="81"/>
    </row>
    <row r="323" spans="1:8" thickBot="1" x14ac:dyDescent="0.3">
      <c r="A323" s="112"/>
      <c r="B323" s="113"/>
      <c r="C323" s="102"/>
      <c r="D323" s="102"/>
      <c r="E323" s="102"/>
      <c r="F323" s="12" t="s">
        <v>4</v>
      </c>
      <c r="G323" s="34">
        <v>88</v>
      </c>
      <c r="H323" s="81"/>
    </row>
    <row r="324" spans="1:8" thickBot="1" x14ac:dyDescent="0.3">
      <c r="A324" s="111"/>
      <c r="B324" s="87"/>
      <c r="C324" s="89"/>
      <c r="D324" s="89"/>
      <c r="E324" s="89"/>
      <c r="F324" s="12" t="s">
        <v>49</v>
      </c>
      <c r="G324" s="34">
        <v>99</v>
      </c>
      <c r="H324" s="77"/>
    </row>
    <row r="325" spans="1:8" thickBot="1" x14ac:dyDescent="0.3">
      <c r="A325" s="110" t="s">
        <v>311</v>
      </c>
      <c r="B325" s="107" t="s">
        <v>312</v>
      </c>
      <c r="C325" s="94" t="s">
        <v>199</v>
      </c>
      <c r="D325" s="94" t="s">
        <v>277</v>
      </c>
      <c r="E325" s="94"/>
      <c r="F325" s="11" t="s">
        <v>0</v>
      </c>
      <c r="G325" s="33">
        <v>1</v>
      </c>
      <c r="H325" s="78" t="s">
        <v>702</v>
      </c>
    </row>
    <row r="326" spans="1:8" thickBot="1" x14ac:dyDescent="0.3">
      <c r="A326" s="112"/>
      <c r="B326" s="108"/>
      <c r="C326" s="105"/>
      <c r="D326" s="105"/>
      <c r="E326" s="105"/>
      <c r="F326" s="11" t="s">
        <v>1</v>
      </c>
      <c r="G326" s="33">
        <v>0</v>
      </c>
      <c r="H326" s="79"/>
    </row>
    <row r="327" spans="1:8" thickBot="1" x14ac:dyDescent="0.3">
      <c r="A327" s="112"/>
      <c r="B327" s="108"/>
      <c r="C327" s="105"/>
      <c r="D327" s="105"/>
      <c r="E327" s="105"/>
      <c r="F327" s="11" t="s">
        <v>144</v>
      </c>
      <c r="G327" s="33">
        <v>77</v>
      </c>
      <c r="H327" s="79"/>
    </row>
    <row r="328" spans="1:8" thickBot="1" x14ac:dyDescent="0.3">
      <c r="A328" s="112"/>
      <c r="B328" s="108"/>
      <c r="C328" s="105"/>
      <c r="D328" s="105"/>
      <c r="E328" s="105"/>
      <c r="F328" s="11" t="s">
        <v>4</v>
      </c>
      <c r="G328" s="33">
        <v>88</v>
      </c>
      <c r="H328" s="79"/>
    </row>
    <row r="329" spans="1:8" thickBot="1" x14ac:dyDescent="0.3">
      <c r="A329" s="111"/>
      <c r="B329" s="109"/>
      <c r="C329" s="95"/>
      <c r="D329" s="95"/>
      <c r="E329" s="95"/>
      <c r="F329" s="11" t="s">
        <v>49</v>
      </c>
      <c r="G329" s="33">
        <v>99</v>
      </c>
      <c r="H329" s="80"/>
    </row>
    <row r="330" spans="1:8" ht="90.75" thickBot="1" x14ac:dyDescent="0.3">
      <c r="A330" s="14" t="s">
        <v>313</v>
      </c>
      <c r="B330" s="12" t="s">
        <v>314</v>
      </c>
      <c r="C330" s="12" t="s">
        <v>315</v>
      </c>
      <c r="D330" s="12" t="s">
        <v>277</v>
      </c>
      <c r="E330" s="12" t="s">
        <v>316</v>
      </c>
      <c r="F330" s="12" t="s">
        <v>167</v>
      </c>
      <c r="G330" s="34" t="s">
        <v>168</v>
      </c>
      <c r="H330" s="38" t="s">
        <v>702</v>
      </c>
    </row>
    <row r="331" spans="1:8" thickBot="1" x14ac:dyDescent="0.3">
      <c r="A331" s="110" t="s">
        <v>317</v>
      </c>
      <c r="B331" s="107" t="s">
        <v>318</v>
      </c>
      <c r="C331" s="94" t="s">
        <v>21</v>
      </c>
      <c r="D331" s="94" t="s">
        <v>319</v>
      </c>
      <c r="E331" s="94"/>
      <c r="F331" s="11" t="s">
        <v>0</v>
      </c>
      <c r="G331" s="33">
        <v>1</v>
      </c>
      <c r="H331" s="78">
        <v>19</v>
      </c>
    </row>
    <row r="332" spans="1:8" thickBot="1" x14ac:dyDescent="0.3">
      <c r="A332" s="112"/>
      <c r="B332" s="108"/>
      <c r="C332" s="105"/>
      <c r="D332" s="105"/>
      <c r="E332" s="105"/>
      <c r="F332" s="11" t="s">
        <v>1</v>
      </c>
      <c r="G332" s="33">
        <v>0</v>
      </c>
      <c r="H332" s="79"/>
    </row>
    <row r="333" spans="1:8" thickBot="1" x14ac:dyDescent="0.3">
      <c r="A333" s="112"/>
      <c r="B333" s="108"/>
      <c r="C333" s="105"/>
      <c r="D333" s="105"/>
      <c r="E333" s="105"/>
      <c r="F333" s="11" t="s">
        <v>4</v>
      </c>
      <c r="G333" s="33">
        <v>88</v>
      </c>
      <c r="H333" s="79"/>
    </row>
    <row r="334" spans="1:8" thickBot="1" x14ac:dyDescent="0.3">
      <c r="A334" s="111"/>
      <c r="B334" s="109"/>
      <c r="C334" s="95"/>
      <c r="D334" s="95"/>
      <c r="E334" s="95"/>
      <c r="F334" s="11" t="s">
        <v>49</v>
      </c>
      <c r="G334" s="33">
        <v>99</v>
      </c>
      <c r="H334" s="80"/>
    </row>
    <row r="335" spans="1:8" thickBot="1" x14ac:dyDescent="0.3">
      <c r="A335" s="114" t="s">
        <v>320</v>
      </c>
      <c r="B335" s="117" t="s">
        <v>321</v>
      </c>
      <c r="C335" s="120" t="s">
        <v>22</v>
      </c>
      <c r="D335" s="120" t="s">
        <v>319</v>
      </c>
      <c r="E335" s="76"/>
      <c r="F335" s="12" t="s">
        <v>130</v>
      </c>
      <c r="G335" s="34">
        <v>1</v>
      </c>
      <c r="H335" s="76">
        <v>20</v>
      </c>
    </row>
    <row r="336" spans="1:8" thickBot="1" x14ac:dyDescent="0.3">
      <c r="A336" s="115"/>
      <c r="B336" s="118"/>
      <c r="C336" s="121"/>
      <c r="D336" s="121"/>
      <c r="E336" s="81"/>
      <c r="F336" s="12" t="s">
        <v>131</v>
      </c>
      <c r="G336" s="34">
        <v>2</v>
      </c>
      <c r="H336" s="81"/>
    </row>
    <row r="337" spans="1:8" thickBot="1" x14ac:dyDescent="0.3">
      <c r="A337" s="115"/>
      <c r="B337" s="118"/>
      <c r="C337" s="121"/>
      <c r="D337" s="121"/>
      <c r="E337" s="81"/>
      <c r="F337" s="12" t="s">
        <v>132</v>
      </c>
      <c r="G337" s="34">
        <v>3</v>
      </c>
      <c r="H337" s="81"/>
    </row>
    <row r="338" spans="1:8" thickBot="1" x14ac:dyDescent="0.3">
      <c r="A338" s="115"/>
      <c r="B338" s="118"/>
      <c r="C338" s="121"/>
      <c r="D338" s="121"/>
      <c r="E338" s="81"/>
      <c r="F338" s="12" t="s">
        <v>133</v>
      </c>
      <c r="G338" s="34">
        <v>4</v>
      </c>
      <c r="H338" s="81"/>
    </row>
    <row r="339" spans="1:8" thickBot="1" x14ac:dyDescent="0.3">
      <c r="A339" s="115"/>
      <c r="B339" s="118"/>
      <c r="C339" s="121"/>
      <c r="D339" s="121"/>
      <c r="E339" s="81"/>
      <c r="F339" s="12" t="s">
        <v>134</v>
      </c>
      <c r="G339" s="34">
        <v>5</v>
      </c>
      <c r="H339" s="81"/>
    </row>
    <row r="340" spans="1:8" thickBot="1" x14ac:dyDescent="0.3">
      <c r="A340" s="115"/>
      <c r="B340" s="118"/>
      <c r="C340" s="121"/>
      <c r="D340" s="121"/>
      <c r="E340" s="81"/>
      <c r="F340" s="12" t="s">
        <v>135</v>
      </c>
      <c r="G340" s="34">
        <v>6</v>
      </c>
      <c r="H340" s="81"/>
    </row>
    <row r="341" spans="1:8" thickBot="1" x14ac:dyDescent="0.3">
      <c r="A341" s="115"/>
      <c r="B341" s="118"/>
      <c r="C341" s="121"/>
      <c r="D341" s="121"/>
      <c r="E341" s="81"/>
      <c r="F341" s="12" t="s">
        <v>136</v>
      </c>
      <c r="G341" s="34">
        <v>7</v>
      </c>
      <c r="H341" s="81"/>
    </row>
    <row r="342" spans="1:8" thickBot="1" x14ac:dyDescent="0.3">
      <c r="A342" s="115"/>
      <c r="B342" s="118"/>
      <c r="C342" s="121"/>
      <c r="D342" s="121"/>
      <c r="E342" s="81"/>
      <c r="F342" s="12" t="s">
        <v>137</v>
      </c>
      <c r="G342" s="34">
        <v>8</v>
      </c>
      <c r="H342" s="81"/>
    </row>
    <row r="343" spans="1:8" thickBot="1" x14ac:dyDescent="0.3">
      <c r="A343" s="115"/>
      <c r="B343" s="118"/>
      <c r="C343" s="121"/>
      <c r="D343" s="121"/>
      <c r="E343" s="81"/>
      <c r="F343" s="12" t="s">
        <v>138</v>
      </c>
      <c r="G343" s="34">
        <v>9</v>
      </c>
      <c r="H343" s="81"/>
    </row>
    <row r="344" spans="1:8" thickBot="1" x14ac:dyDescent="0.3">
      <c r="A344" s="115"/>
      <c r="B344" s="118"/>
      <c r="C344" s="121"/>
      <c r="D344" s="121"/>
      <c r="E344" s="81"/>
      <c r="F344" s="12" t="s">
        <v>139</v>
      </c>
      <c r="G344" s="34">
        <v>10</v>
      </c>
      <c r="H344" s="81"/>
    </row>
    <row r="345" spans="1:8" thickBot="1" x14ac:dyDescent="0.3">
      <c r="A345" s="115"/>
      <c r="B345" s="118"/>
      <c r="C345" s="121"/>
      <c r="D345" s="121"/>
      <c r="E345" s="81"/>
      <c r="F345" s="12" t="s">
        <v>138</v>
      </c>
      <c r="G345" s="34">
        <v>11</v>
      </c>
      <c r="H345" s="81"/>
    </row>
    <row r="346" spans="1:8" thickBot="1" x14ac:dyDescent="0.3">
      <c r="A346" s="115"/>
      <c r="B346" s="118"/>
      <c r="C346" s="121"/>
      <c r="D346" s="121"/>
      <c r="E346" s="81"/>
      <c r="F346" s="12" t="s">
        <v>139</v>
      </c>
      <c r="G346" s="34">
        <v>12</v>
      </c>
      <c r="H346" s="81"/>
    </row>
    <row r="347" spans="1:8" thickBot="1" x14ac:dyDescent="0.3">
      <c r="A347" s="115"/>
      <c r="B347" s="118"/>
      <c r="C347" s="121"/>
      <c r="D347" s="121"/>
      <c r="E347" s="81"/>
      <c r="F347" s="12" t="s">
        <v>322</v>
      </c>
      <c r="G347" s="34">
        <v>13</v>
      </c>
      <c r="H347" s="81"/>
    </row>
    <row r="348" spans="1:8" thickBot="1" x14ac:dyDescent="0.3">
      <c r="A348" s="115"/>
      <c r="B348" s="118"/>
      <c r="C348" s="121"/>
      <c r="D348" s="121"/>
      <c r="E348" s="81"/>
      <c r="F348" s="12" t="s">
        <v>323</v>
      </c>
      <c r="G348" s="34">
        <v>14</v>
      </c>
      <c r="H348" s="81"/>
    </row>
    <row r="349" spans="1:8" thickBot="1" x14ac:dyDescent="0.3">
      <c r="A349" s="115"/>
      <c r="B349" s="118"/>
      <c r="C349" s="121"/>
      <c r="D349" s="121"/>
      <c r="E349" s="81"/>
      <c r="F349" s="12" t="s">
        <v>324</v>
      </c>
      <c r="G349" s="34">
        <v>15</v>
      </c>
      <c r="H349" s="81"/>
    </row>
    <row r="350" spans="1:8" thickBot="1" x14ac:dyDescent="0.3">
      <c r="A350" s="115"/>
      <c r="B350" s="118"/>
      <c r="C350" s="121"/>
      <c r="D350" s="121"/>
      <c r="E350" s="81"/>
      <c r="F350" s="12" t="s">
        <v>325</v>
      </c>
      <c r="G350" s="34">
        <v>16</v>
      </c>
      <c r="H350" s="81"/>
    </row>
    <row r="351" spans="1:8" thickBot="1" x14ac:dyDescent="0.3">
      <c r="A351" s="115"/>
      <c r="B351" s="118"/>
      <c r="C351" s="121"/>
      <c r="D351" s="121"/>
      <c r="E351" s="81"/>
      <c r="F351" s="12" t="s">
        <v>326</v>
      </c>
      <c r="G351" s="34">
        <v>17</v>
      </c>
      <c r="H351" s="81"/>
    </row>
    <row r="352" spans="1:8" thickBot="1" x14ac:dyDescent="0.3">
      <c r="A352" s="115"/>
      <c r="B352" s="118"/>
      <c r="C352" s="121"/>
      <c r="D352" s="121"/>
      <c r="E352" s="81"/>
      <c r="F352" s="12" t="s">
        <v>327</v>
      </c>
      <c r="G352" s="34">
        <v>18</v>
      </c>
      <c r="H352" s="81"/>
    </row>
    <row r="353" spans="1:8" thickBot="1" x14ac:dyDescent="0.3">
      <c r="A353" s="115"/>
      <c r="B353" s="118"/>
      <c r="C353" s="121"/>
      <c r="D353" s="121"/>
      <c r="E353" s="81"/>
      <c r="F353" s="12" t="s">
        <v>328</v>
      </c>
      <c r="G353" s="34">
        <v>19</v>
      </c>
      <c r="H353" s="81"/>
    </row>
    <row r="354" spans="1:8" thickBot="1" x14ac:dyDescent="0.3">
      <c r="A354" s="115"/>
      <c r="B354" s="118"/>
      <c r="C354" s="121"/>
      <c r="D354" s="121"/>
      <c r="E354" s="81"/>
      <c r="F354" s="12" t="s">
        <v>329</v>
      </c>
      <c r="G354" s="34">
        <v>20</v>
      </c>
      <c r="H354" s="81"/>
    </row>
    <row r="355" spans="1:8" thickBot="1" x14ac:dyDescent="0.3">
      <c r="A355" s="115"/>
      <c r="B355" s="118"/>
      <c r="C355" s="121"/>
      <c r="D355" s="121"/>
      <c r="E355" s="81"/>
      <c r="F355" s="12" t="s">
        <v>330</v>
      </c>
      <c r="G355" s="34">
        <v>21</v>
      </c>
      <c r="H355" s="81"/>
    </row>
    <row r="356" spans="1:8" thickBot="1" x14ac:dyDescent="0.3">
      <c r="A356" s="115"/>
      <c r="B356" s="118"/>
      <c r="C356" s="121"/>
      <c r="D356" s="121"/>
      <c r="E356" s="81"/>
      <c r="F356" s="12" t="s">
        <v>331</v>
      </c>
      <c r="G356" s="34">
        <v>22</v>
      </c>
      <c r="H356" s="81"/>
    </row>
    <row r="357" spans="1:8" thickBot="1" x14ac:dyDescent="0.3">
      <c r="A357" s="115"/>
      <c r="B357" s="118"/>
      <c r="C357" s="121"/>
      <c r="D357" s="121"/>
      <c r="E357" s="81"/>
      <c r="F357" s="12" t="s">
        <v>332</v>
      </c>
      <c r="G357" s="34">
        <v>23</v>
      </c>
      <c r="H357" s="81"/>
    </row>
    <row r="358" spans="1:8" thickBot="1" x14ac:dyDescent="0.3">
      <c r="A358" s="115"/>
      <c r="B358" s="118"/>
      <c r="C358" s="121"/>
      <c r="D358" s="121"/>
      <c r="E358" s="81"/>
      <c r="F358" s="12" t="s">
        <v>333</v>
      </c>
      <c r="G358" s="34">
        <v>24</v>
      </c>
      <c r="H358" s="81"/>
    </row>
    <row r="359" spans="1:8" thickBot="1" x14ac:dyDescent="0.3">
      <c r="A359" s="115"/>
      <c r="B359" s="118"/>
      <c r="C359" s="121"/>
      <c r="D359" s="121"/>
      <c r="E359" s="81"/>
      <c r="F359" s="12" t="s">
        <v>334</v>
      </c>
      <c r="G359" s="34">
        <v>25</v>
      </c>
      <c r="H359" s="81"/>
    </row>
    <row r="360" spans="1:8" thickBot="1" x14ac:dyDescent="0.3">
      <c r="A360" s="115"/>
      <c r="B360" s="118"/>
      <c r="C360" s="121"/>
      <c r="D360" s="121"/>
      <c r="E360" s="81"/>
      <c r="F360" s="12" t="s">
        <v>335</v>
      </c>
      <c r="G360" s="34">
        <v>26</v>
      </c>
      <c r="H360" s="81"/>
    </row>
    <row r="361" spans="1:8" thickBot="1" x14ac:dyDescent="0.3">
      <c r="A361" s="115"/>
      <c r="B361" s="118"/>
      <c r="C361" s="121"/>
      <c r="D361" s="121"/>
      <c r="E361" s="81"/>
      <c r="F361" s="12" t="s">
        <v>24</v>
      </c>
      <c r="G361" s="34">
        <v>27</v>
      </c>
      <c r="H361" s="81"/>
    </row>
    <row r="362" spans="1:8" thickBot="1" x14ac:dyDescent="0.3">
      <c r="A362" s="115"/>
      <c r="B362" s="118"/>
      <c r="C362" s="121"/>
      <c r="D362" s="121"/>
      <c r="E362" s="81"/>
      <c r="F362" s="12" t="s">
        <v>23</v>
      </c>
      <c r="G362" s="34">
        <v>28</v>
      </c>
      <c r="H362" s="81"/>
    </row>
    <row r="363" spans="1:8" thickBot="1" x14ac:dyDescent="0.3">
      <c r="A363" s="115"/>
      <c r="B363" s="118"/>
      <c r="C363" s="121"/>
      <c r="D363" s="121"/>
      <c r="E363" s="81"/>
      <c r="F363" s="12" t="s">
        <v>336</v>
      </c>
      <c r="G363" s="34">
        <v>29</v>
      </c>
      <c r="H363" s="81"/>
    </row>
    <row r="364" spans="1:8" thickBot="1" x14ac:dyDescent="0.3">
      <c r="A364" s="115"/>
      <c r="B364" s="118"/>
      <c r="C364" s="121"/>
      <c r="D364" s="121"/>
      <c r="E364" s="81"/>
      <c r="F364" s="12" t="s">
        <v>5</v>
      </c>
      <c r="G364" s="34">
        <v>30</v>
      </c>
      <c r="H364" s="81"/>
    </row>
    <row r="365" spans="1:8" thickBot="1" x14ac:dyDescent="0.3">
      <c r="A365" s="116"/>
      <c r="B365" s="119"/>
      <c r="C365" s="122"/>
      <c r="D365" s="122"/>
      <c r="E365" s="77"/>
      <c r="F365" s="12" t="s">
        <v>49</v>
      </c>
      <c r="G365" s="34">
        <v>99</v>
      </c>
      <c r="H365" s="77"/>
    </row>
    <row r="366" spans="1:8" ht="30.75" thickBot="1" x14ac:dyDescent="0.3">
      <c r="A366" s="14" t="s">
        <v>337</v>
      </c>
      <c r="B366" s="11" t="s">
        <v>338</v>
      </c>
      <c r="C366" s="11" t="s">
        <v>339</v>
      </c>
      <c r="D366" s="11" t="s">
        <v>649</v>
      </c>
      <c r="E366" s="11" t="s">
        <v>511</v>
      </c>
      <c r="F366" s="11" t="s">
        <v>167</v>
      </c>
      <c r="G366" s="33" t="s">
        <v>168</v>
      </c>
      <c r="H366" s="39">
        <v>20</v>
      </c>
    </row>
    <row r="367" spans="1:8" thickBot="1" x14ac:dyDescent="0.3">
      <c r="A367" s="110" t="s">
        <v>340</v>
      </c>
      <c r="B367" s="86" t="s">
        <v>341</v>
      </c>
      <c r="C367" s="88" t="s">
        <v>25</v>
      </c>
      <c r="D367" s="88" t="s">
        <v>342</v>
      </c>
      <c r="E367" s="88"/>
      <c r="F367" s="12" t="s">
        <v>0</v>
      </c>
      <c r="G367" s="34">
        <v>1</v>
      </c>
      <c r="H367" s="38">
        <v>21</v>
      </c>
    </row>
    <row r="368" spans="1:8" thickBot="1" x14ac:dyDescent="0.3">
      <c r="A368" s="112"/>
      <c r="B368" s="113"/>
      <c r="C368" s="102"/>
      <c r="D368" s="102"/>
      <c r="E368" s="102"/>
      <c r="F368" s="12" t="s">
        <v>1</v>
      </c>
      <c r="G368" s="34">
        <v>0</v>
      </c>
      <c r="H368" s="76">
        <v>22</v>
      </c>
    </row>
    <row r="369" spans="1:8" thickBot="1" x14ac:dyDescent="0.3">
      <c r="A369" s="112"/>
      <c r="B369" s="113"/>
      <c r="C369" s="102"/>
      <c r="D369" s="102"/>
      <c r="E369" s="102"/>
      <c r="F369" s="12" t="s">
        <v>343</v>
      </c>
      <c r="G369" s="34">
        <v>88</v>
      </c>
      <c r="H369" s="81"/>
    </row>
    <row r="370" spans="1:8" thickBot="1" x14ac:dyDescent="0.3">
      <c r="A370" s="111"/>
      <c r="B370" s="87"/>
      <c r="C370" s="89"/>
      <c r="D370" s="89"/>
      <c r="E370" s="89"/>
      <c r="F370" s="12" t="s">
        <v>49</v>
      </c>
      <c r="G370" s="34">
        <v>99</v>
      </c>
      <c r="H370" s="77"/>
    </row>
    <row r="371" spans="1:8" thickBot="1" x14ac:dyDescent="0.3">
      <c r="A371" s="110" t="s">
        <v>344</v>
      </c>
      <c r="B371" s="107" t="s">
        <v>345</v>
      </c>
      <c r="C371" s="94" t="s">
        <v>663</v>
      </c>
      <c r="D371" s="94" t="s">
        <v>26</v>
      </c>
      <c r="E371" s="94"/>
      <c r="F371" s="11" t="s">
        <v>0</v>
      </c>
      <c r="G371" s="33">
        <v>1</v>
      </c>
      <c r="H371" s="78">
        <v>22</v>
      </c>
    </row>
    <row r="372" spans="1:8" thickBot="1" x14ac:dyDescent="0.3">
      <c r="A372" s="112"/>
      <c r="B372" s="108"/>
      <c r="C372" s="105"/>
      <c r="D372" s="105"/>
      <c r="E372" s="105"/>
      <c r="F372" s="11" t="s">
        <v>1</v>
      </c>
      <c r="G372" s="33">
        <v>0</v>
      </c>
      <c r="H372" s="79"/>
    </row>
    <row r="373" spans="1:8" thickBot="1" x14ac:dyDescent="0.3">
      <c r="A373" s="112"/>
      <c r="B373" s="108"/>
      <c r="C373" s="105"/>
      <c r="D373" s="105"/>
      <c r="E373" s="105"/>
      <c r="F373" s="11" t="s">
        <v>144</v>
      </c>
      <c r="G373" s="33">
        <v>77</v>
      </c>
      <c r="H373" s="79"/>
    </row>
    <row r="374" spans="1:8" thickBot="1" x14ac:dyDescent="0.3">
      <c r="A374" s="112"/>
      <c r="B374" s="108"/>
      <c r="C374" s="105"/>
      <c r="D374" s="105"/>
      <c r="E374" s="105"/>
      <c r="F374" s="11" t="s">
        <v>4</v>
      </c>
      <c r="G374" s="33">
        <v>88</v>
      </c>
      <c r="H374" s="79"/>
    </row>
    <row r="375" spans="1:8" thickBot="1" x14ac:dyDescent="0.3">
      <c r="A375" s="111"/>
      <c r="B375" s="109"/>
      <c r="C375" s="95"/>
      <c r="D375" s="95"/>
      <c r="E375" s="95"/>
      <c r="F375" s="11" t="s">
        <v>49</v>
      </c>
      <c r="G375" s="33">
        <v>99</v>
      </c>
      <c r="H375" s="80"/>
    </row>
    <row r="376" spans="1:8" thickBot="1" x14ac:dyDescent="0.3">
      <c r="A376" s="110" t="s">
        <v>346</v>
      </c>
      <c r="B376" s="86" t="s">
        <v>347</v>
      </c>
      <c r="C376" s="88" t="s">
        <v>150</v>
      </c>
      <c r="D376" s="88" t="s">
        <v>348</v>
      </c>
      <c r="E376" s="88"/>
      <c r="F376" s="12" t="s">
        <v>0</v>
      </c>
      <c r="G376" s="34">
        <v>1</v>
      </c>
      <c r="H376" s="76">
        <v>22</v>
      </c>
    </row>
    <row r="377" spans="1:8" thickBot="1" x14ac:dyDescent="0.3">
      <c r="A377" s="112"/>
      <c r="B377" s="113"/>
      <c r="C377" s="102"/>
      <c r="D377" s="102"/>
      <c r="E377" s="102"/>
      <c r="F377" s="12" t="s">
        <v>1</v>
      </c>
      <c r="G377" s="34">
        <v>0</v>
      </c>
      <c r="H377" s="81"/>
    </row>
    <row r="378" spans="1:8" thickBot="1" x14ac:dyDescent="0.3">
      <c r="A378" s="112"/>
      <c r="B378" s="113"/>
      <c r="C378" s="102"/>
      <c r="D378" s="102"/>
      <c r="E378" s="102"/>
      <c r="F378" s="12" t="s">
        <v>144</v>
      </c>
      <c r="G378" s="34">
        <v>77</v>
      </c>
      <c r="H378" s="81"/>
    </row>
    <row r="379" spans="1:8" thickBot="1" x14ac:dyDescent="0.3">
      <c r="A379" s="112"/>
      <c r="B379" s="113"/>
      <c r="C379" s="102"/>
      <c r="D379" s="102"/>
      <c r="E379" s="102"/>
      <c r="F379" s="12" t="s">
        <v>4</v>
      </c>
      <c r="G379" s="34">
        <v>88</v>
      </c>
      <c r="H379" s="81"/>
    </row>
    <row r="380" spans="1:8" thickBot="1" x14ac:dyDescent="0.3">
      <c r="A380" s="111"/>
      <c r="B380" s="87"/>
      <c r="C380" s="89"/>
      <c r="D380" s="89"/>
      <c r="E380" s="89"/>
      <c r="F380" s="12" t="s">
        <v>49</v>
      </c>
      <c r="G380" s="34">
        <v>99</v>
      </c>
      <c r="H380" s="77"/>
    </row>
    <row r="381" spans="1:8" thickBot="1" x14ac:dyDescent="0.3">
      <c r="A381" s="110" t="s">
        <v>349</v>
      </c>
      <c r="B381" s="107" t="s">
        <v>350</v>
      </c>
      <c r="C381" s="94" t="s">
        <v>153</v>
      </c>
      <c r="D381" s="94" t="s">
        <v>26</v>
      </c>
      <c r="E381" s="94"/>
      <c r="F381" s="11" t="s">
        <v>0</v>
      </c>
      <c r="G381" s="33">
        <v>1</v>
      </c>
      <c r="H381" s="78">
        <v>22</v>
      </c>
    </row>
    <row r="382" spans="1:8" thickBot="1" x14ac:dyDescent="0.3">
      <c r="A382" s="112"/>
      <c r="B382" s="108"/>
      <c r="C382" s="105"/>
      <c r="D382" s="105"/>
      <c r="E382" s="105"/>
      <c r="F382" s="11" t="s">
        <v>1</v>
      </c>
      <c r="G382" s="33">
        <v>0</v>
      </c>
      <c r="H382" s="79"/>
    </row>
    <row r="383" spans="1:8" thickBot="1" x14ac:dyDescent="0.3">
      <c r="A383" s="112"/>
      <c r="B383" s="108"/>
      <c r="C383" s="105"/>
      <c r="D383" s="105"/>
      <c r="E383" s="105"/>
      <c r="F383" s="11" t="s">
        <v>144</v>
      </c>
      <c r="G383" s="33">
        <v>77</v>
      </c>
      <c r="H383" s="79"/>
    </row>
    <row r="384" spans="1:8" thickBot="1" x14ac:dyDescent="0.3">
      <c r="A384" s="112"/>
      <c r="B384" s="108"/>
      <c r="C384" s="105"/>
      <c r="D384" s="105"/>
      <c r="E384" s="105"/>
      <c r="F384" s="11" t="s">
        <v>4</v>
      </c>
      <c r="G384" s="33">
        <v>88</v>
      </c>
      <c r="H384" s="79"/>
    </row>
    <row r="385" spans="1:8" thickBot="1" x14ac:dyDescent="0.3">
      <c r="A385" s="111"/>
      <c r="B385" s="109"/>
      <c r="C385" s="95"/>
      <c r="D385" s="95"/>
      <c r="E385" s="95"/>
      <c r="F385" s="11" t="s">
        <v>49</v>
      </c>
      <c r="G385" s="33">
        <v>99</v>
      </c>
      <c r="H385" s="80"/>
    </row>
    <row r="386" spans="1:8" thickBot="1" x14ac:dyDescent="0.3">
      <c r="A386" s="110" t="s">
        <v>351</v>
      </c>
      <c r="B386" s="86" t="s">
        <v>352</v>
      </c>
      <c r="C386" s="88" t="s">
        <v>159</v>
      </c>
      <c r="D386" s="88" t="s">
        <v>26</v>
      </c>
      <c r="E386" s="88"/>
      <c r="F386" s="12" t="s">
        <v>0</v>
      </c>
      <c r="G386" s="34">
        <v>1</v>
      </c>
      <c r="H386" s="76">
        <v>22</v>
      </c>
    </row>
    <row r="387" spans="1:8" thickBot="1" x14ac:dyDescent="0.3">
      <c r="A387" s="112"/>
      <c r="B387" s="113"/>
      <c r="C387" s="102"/>
      <c r="D387" s="102"/>
      <c r="E387" s="102"/>
      <c r="F387" s="12" t="s">
        <v>1</v>
      </c>
      <c r="G387" s="34">
        <v>0</v>
      </c>
      <c r="H387" s="81"/>
    </row>
    <row r="388" spans="1:8" thickBot="1" x14ac:dyDescent="0.3">
      <c r="A388" s="112"/>
      <c r="B388" s="113"/>
      <c r="C388" s="102"/>
      <c r="D388" s="102"/>
      <c r="E388" s="102"/>
      <c r="F388" s="12" t="s">
        <v>144</v>
      </c>
      <c r="G388" s="34">
        <v>77</v>
      </c>
      <c r="H388" s="81"/>
    </row>
    <row r="389" spans="1:8" thickBot="1" x14ac:dyDescent="0.3">
      <c r="A389" s="112"/>
      <c r="B389" s="113"/>
      <c r="C389" s="102"/>
      <c r="D389" s="102"/>
      <c r="E389" s="102"/>
      <c r="F389" s="12" t="s">
        <v>4</v>
      </c>
      <c r="G389" s="34">
        <v>88</v>
      </c>
      <c r="H389" s="81"/>
    </row>
    <row r="390" spans="1:8" thickBot="1" x14ac:dyDescent="0.3">
      <c r="A390" s="111"/>
      <c r="B390" s="87"/>
      <c r="C390" s="89"/>
      <c r="D390" s="89"/>
      <c r="E390" s="89"/>
      <c r="F390" s="12" t="s">
        <v>49</v>
      </c>
      <c r="G390" s="34">
        <v>99</v>
      </c>
      <c r="H390" s="77"/>
    </row>
    <row r="391" spans="1:8" thickBot="1" x14ac:dyDescent="0.3">
      <c r="A391" s="110" t="s">
        <v>353</v>
      </c>
      <c r="B391" s="107" t="s">
        <v>354</v>
      </c>
      <c r="C391" s="94" t="s">
        <v>162</v>
      </c>
      <c r="D391" s="94" t="s">
        <v>26</v>
      </c>
      <c r="E391" s="94"/>
      <c r="F391" s="11" t="s">
        <v>0</v>
      </c>
      <c r="G391" s="33">
        <v>1</v>
      </c>
      <c r="H391" s="78">
        <v>22</v>
      </c>
    </row>
    <row r="392" spans="1:8" thickBot="1" x14ac:dyDescent="0.3">
      <c r="A392" s="112"/>
      <c r="B392" s="108"/>
      <c r="C392" s="105"/>
      <c r="D392" s="105"/>
      <c r="E392" s="105"/>
      <c r="F392" s="11" t="s">
        <v>1</v>
      </c>
      <c r="G392" s="33">
        <v>0</v>
      </c>
      <c r="H392" s="79"/>
    </row>
    <row r="393" spans="1:8" thickBot="1" x14ac:dyDescent="0.3">
      <c r="A393" s="112"/>
      <c r="B393" s="108"/>
      <c r="C393" s="105"/>
      <c r="D393" s="105"/>
      <c r="E393" s="105"/>
      <c r="F393" s="11" t="s">
        <v>144</v>
      </c>
      <c r="G393" s="33">
        <v>77</v>
      </c>
      <c r="H393" s="79"/>
    </row>
    <row r="394" spans="1:8" thickBot="1" x14ac:dyDescent="0.3">
      <c r="A394" s="112"/>
      <c r="B394" s="108"/>
      <c r="C394" s="105"/>
      <c r="D394" s="105"/>
      <c r="E394" s="105"/>
      <c r="F394" s="11" t="s">
        <v>4</v>
      </c>
      <c r="G394" s="33">
        <v>88</v>
      </c>
      <c r="H394" s="79"/>
    </row>
    <row r="395" spans="1:8" thickBot="1" x14ac:dyDescent="0.3">
      <c r="A395" s="111"/>
      <c r="B395" s="109"/>
      <c r="C395" s="95"/>
      <c r="D395" s="95"/>
      <c r="E395" s="95"/>
      <c r="F395" s="11" t="s">
        <v>49</v>
      </c>
      <c r="G395" s="33">
        <v>99</v>
      </c>
      <c r="H395" s="80"/>
    </row>
    <row r="396" spans="1:8" ht="30.75" thickBot="1" x14ac:dyDescent="0.3">
      <c r="A396" s="14" t="s">
        <v>355</v>
      </c>
      <c r="B396" s="12" t="s">
        <v>356</v>
      </c>
      <c r="C396" s="12" t="s">
        <v>165</v>
      </c>
      <c r="D396" s="12" t="s">
        <v>26</v>
      </c>
      <c r="E396" s="12" t="s">
        <v>357</v>
      </c>
      <c r="F396" s="12" t="s">
        <v>167</v>
      </c>
      <c r="G396" s="34" t="s">
        <v>168</v>
      </c>
      <c r="H396" s="38">
        <v>22</v>
      </c>
    </row>
    <row r="397" spans="1:8" thickBot="1" x14ac:dyDescent="0.3">
      <c r="A397" s="110" t="s">
        <v>358</v>
      </c>
      <c r="B397" s="107" t="s">
        <v>359</v>
      </c>
      <c r="C397" s="94" t="s">
        <v>584</v>
      </c>
      <c r="D397" s="94" t="s">
        <v>26</v>
      </c>
      <c r="E397" s="94" t="s">
        <v>714</v>
      </c>
      <c r="F397" s="11" t="s">
        <v>0</v>
      </c>
      <c r="G397" s="33">
        <v>1</v>
      </c>
      <c r="H397" s="78">
        <v>22</v>
      </c>
    </row>
    <row r="398" spans="1:8" thickBot="1" x14ac:dyDescent="0.3">
      <c r="A398" s="112"/>
      <c r="B398" s="108"/>
      <c r="C398" s="105"/>
      <c r="D398" s="105"/>
      <c r="E398" s="105"/>
      <c r="F398" s="11" t="s">
        <v>1</v>
      </c>
      <c r="G398" s="33">
        <v>0</v>
      </c>
      <c r="H398" s="79"/>
    </row>
    <row r="399" spans="1:8" thickBot="1" x14ac:dyDescent="0.3">
      <c r="A399" s="112"/>
      <c r="B399" s="108"/>
      <c r="C399" s="105"/>
      <c r="D399" s="105"/>
      <c r="E399" s="105"/>
      <c r="F399" s="11" t="s">
        <v>144</v>
      </c>
      <c r="G399" s="33">
        <v>77</v>
      </c>
      <c r="H399" s="79"/>
    </row>
    <row r="400" spans="1:8" thickBot="1" x14ac:dyDescent="0.3">
      <c r="A400" s="112"/>
      <c r="B400" s="108"/>
      <c r="C400" s="105"/>
      <c r="D400" s="105"/>
      <c r="E400" s="105"/>
      <c r="F400" s="11" t="s">
        <v>4</v>
      </c>
      <c r="G400" s="33">
        <v>88</v>
      </c>
      <c r="H400" s="79"/>
    </row>
    <row r="401" spans="1:8" thickBot="1" x14ac:dyDescent="0.3">
      <c r="A401" s="111"/>
      <c r="B401" s="109"/>
      <c r="C401" s="95"/>
      <c r="D401" s="95"/>
      <c r="E401" s="95"/>
      <c r="F401" s="11" t="s">
        <v>49</v>
      </c>
      <c r="G401" s="33">
        <v>99</v>
      </c>
      <c r="H401" s="80"/>
    </row>
    <row r="402" spans="1:8" thickBot="1" x14ac:dyDescent="0.3">
      <c r="A402" s="110" t="s">
        <v>361</v>
      </c>
      <c r="B402" s="86" t="s">
        <v>362</v>
      </c>
      <c r="C402" s="88" t="s">
        <v>360</v>
      </c>
      <c r="D402" s="88" t="s">
        <v>348</v>
      </c>
      <c r="E402" s="88"/>
      <c r="F402" s="12" t="s">
        <v>0</v>
      </c>
      <c r="G402" s="34">
        <v>1</v>
      </c>
      <c r="H402" s="76">
        <v>22</v>
      </c>
    </row>
    <row r="403" spans="1:8" thickBot="1" x14ac:dyDescent="0.3">
      <c r="A403" s="112"/>
      <c r="B403" s="113"/>
      <c r="C403" s="102"/>
      <c r="D403" s="102"/>
      <c r="E403" s="102"/>
      <c r="F403" s="12" t="s">
        <v>1</v>
      </c>
      <c r="G403" s="34">
        <v>0</v>
      </c>
      <c r="H403" s="81"/>
    </row>
    <row r="404" spans="1:8" thickBot="1" x14ac:dyDescent="0.3">
      <c r="A404" s="112"/>
      <c r="B404" s="113"/>
      <c r="C404" s="102"/>
      <c r="D404" s="102"/>
      <c r="E404" s="102"/>
      <c r="F404" s="12" t="s">
        <v>144</v>
      </c>
      <c r="G404" s="34">
        <v>77</v>
      </c>
      <c r="H404" s="81"/>
    </row>
    <row r="405" spans="1:8" thickBot="1" x14ac:dyDescent="0.3">
      <c r="A405" s="112"/>
      <c r="B405" s="113"/>
      <c r="C405" s="102"/>
      <c r="D405" s="102"/>
      <c r="E405" s="102"/>
      <c r="F405" s="12" t="s">
        <v>4</v>
      </c>
      <c r="G405" s="34">
        <v>88</v>
      </c>
      <c r="H405" s="81"/>
    </row>
    <row r="406" spans="1:8" thickBot="1" x14ac:dyDescent="0.3">
      <c r="A406" s="111"/>
      <c r="B406" s="87"/>
      <c r="C406" s="89"/>
      <c r="D406" s="89"/>
      <c r="E406" s="89"/>
      <c r="F406" s="12" t="s">
        <v>49</v>
      </c>
      <c r="G406" s="34">
        <v>99</v>
      </c>
      <c r="H406" s="77"/>
    </row>
    <row r="407" spans="1:8" thickBot="1" x14ac:dyDescent="0.3">
      <c r="A407" s="110" t="s">
        <v>363</v>
      </c>
      <c r="B407" s="107" t="s">
        <v>364</v>
      </c>
      <c r="C407" s="94" t="s">
        <v>175</v>
      </c>
      <c r="D407" s="94" t="s">
        <v>26</v>
      </c>
      <c r="E407" s="94"/>
      <c r="F407" s="11" t="s">
        <v>0</v>
      </c>
      <c r="G407" s="33">
        <v>1</v>
      </c>
      <c r="H407" s="78">
        <v>22</v>
      </c>
    </row>
    <row r="408" spans="1:8" thickBot="1" x14ac:dyDescent="0.3">
      <c r="A408" s="112"/>
      <c r="B408" s="108"/>
      <c r="C408" s="105"/>
      <c r="D408" s="105"/>
      <c r="E408" s="105"/>
      <c r="F408" s="11" t="s">
        <v>1</v>
      </c>
      <c r="G408" s="33">
        <v>0</v>
      </c>
      <c r="H408" s="79"/>
    </row>
    <row r="409" spans="1:8" thickBot="1" x14ac:dyDescent="0.3">
      <c r="A409" s="112"/>
      <c r="B409" s="108"/>
      <c r="C409" s="105"/>
      <c r="D409" s="105"/>
      <c r="E409" s="105"/>
      <c r="F409" s="11" t="s">
        <v>144</v>
      </c>
      <c r="G409" s="33">
        <v>77</v>
      </c>
      <c r="H409" s="79"/>
    </row>
    <row r="410" spans="1:8" thickBot="1" x14ac:dyDescent="0.3">
      <c r="A410" s="112"/>
      <c r="B410" s="108"/>
      <c r="C410" s="105"/>
      <c r="D410" s="105"/>
      <c r="E410" s="105"/>
      <c r="F410" s="11" t="s">
        <v>4</v>
      </c>
      <c r="G410" s="33">
        <v>88</v>
      </c>
      <c r="H410" s="79"/>
    </row>
    <row r="411" spans="1:8" thickBot="1" x14ac:dyDescent="0.3">
      <c r="A411" s="111"/>
      <c r="B411" s="109"/>
      <c r="C411" s="95"/>
      <c r="D411" s="95"/>
      <c r="E411" s="95"/>
      <c r="F411" s="11" t="s">
        <v>49</v>
      </c>
      <c r="G411" s="33">
        <v>99</v>
      </c>
      <c r="H411" s="80"/>
    </row>
    <row r="412" spans="1:8" thickBot="1" x14ac:dyDescent="0.3">
      <c r="A412" s="110" t="s">
        <v>366</v>
      </c>
      <c r="B412" s="86" t="s">
        <v>367</v>
      </c>
      <c r="C412" s="88" t="s">
        <v>365</v>
      </c>
      <c r="D412" s="88" t="s">
        <v>26</v>
      </c>
      <c r="E412" s="88"/>
      <c r="F412" s="12" t="s">
        <v>0</v>
      </c>
      <c r="G412" s="34">
        <v>1</v>
      </c>
      <c r="H412" s="76">
        <v>22</v>
      </c>
    </row>
    <row r="413" spans="1:8" thickBot="1" x14ac:dyDescent="0.3">
      <c r="A413" s="112"/>
      <c r="B413" s="113"/>
      <c r="C413" s="102"/>
      <c r="D413" s="102"/>
      <c r="E413" s="102"/>
      <c r="F413" s="12" t="s">
        <v>1</v>
      </c>
      <c r="G413" s="34">
        <v>0</v>
      </c>
      <c r="H413" s="81"/>
    </row>
    <row r="414" spans="1:8" thickBot="1" x14ac:dyDescent="0.3">
      <c r="A414" s="112"/>
      <c r="B414" s="113"/>
      <c r="C414" s="102"/>
      <c r="D414" s="102"/>
      <c r="E414" s="102"/>
      <c r="F414" s="12" t="s">
        <v>144</v>
      </c>
      <c r="G414" s="34">
        <v>77</v>
      </c>
      <c r="H414" s="81"/>
    </row>
    <row r="415" spans="1:8" thickBot="1" x14ac:dyDescent="0.3">
      <c r="A415" s="112"/>
      <c r="B415" s="113"/>
      <c r="C415" s="102"/>
      <c r="D415" s="102"/>
      <c r="E415" s="102"/>
      <c r="F415" s="12" t="s">
        <v>4</v>
      </c>
      <c r="G415" s="34">
        <v>88</v>
      </c>
      <c r="H415" s="81"/>
    </row>
    <row r="416" spans="1:8" thickBot="1" x14ac:dyDescent="0.3">
      <c r="A416" s="111"/>
      <c r="B416" s="87"/>
      <c r="C416" s="89"/>
      <c r="D416" s="89"/>
      <c r="E416" s="89"/>
      <c r="F416" s="12" t="s">
        <v>49</v>
      </c>
      <c r="G416" s="34">
        <v>99</v>
      </c>
      <c r="H416" s="77"/>
    </row>
    <row r="417" spans="1:8" thickBot="1" x14ac:dyDescent="0.3">
      <c r="A417" s="110" t="s">
        <v>711</v>
      </c>
      <c r="B417" s="107" t="s">
        <v>712</v>
      </c>
      <c r="C417" s="94" t="s">
        <v>217</v>
      </c>
      <c r="D417" s="94" t="s">
        <v>26</v>
      </c>
      <c r="E417" s="94"/>
      <c r="F417" s="11" t="s">
        <v>0</v>
      </c>
      <c r="G417" s="33">
        <v>1</v>
      </c>
      <c r="H417" s="78">
        <v>22</v>
      </c>
    </row>
    <row r="418" spans="1:8" thickBot="1" x14ac:dyDescent="0.3">
      <c r="A418" s="112"/>
      <c r="B418" s="108"/>
      <c r="C418" s="105"/>
      <c r="D418" s="105"/>
      <c r="E418" s="105"/>
      <c r="F418" s="11" t="s">
        <v>1</v>
      </c>
      <c r="G418" s="33">
        <v>0</v>
      </c>
      <c r="H418" s="79"/>
    </row>
    <row r="419" spans="1:8" thickBot="1" x14ac:dyDescent="0.3">
      <c r="A419" s="112"/>
      <c r="B419" s="108"/>
      <c r="C419" s="105"/>
      <c r="D419" s="105"/>
      <c r="E419" s="105"/>
      <c r="F419" s="11" t="s">
        <v>144</v>
      </c>
      <c r="G419" s="33">
        <v>77</v>
      </c>
      <c r="H419" s="79"/>
    </row>
    <row r="420" spans="1:8" thickBot="1" x14ac:dyDescent="0.3">
      <c r="A420" s="112"/>
      <c r="B420" s="108"/>
      <c r="C420" s="105"/>
      <c r="D420" s="105"/>
      <c r="E420" s="105"/>
      <c r="F420" s="11" t="s">
        <v>4</v>
      </c>
      <c r="G420" s="33">
        <v>88</v>
      </c>
      <c r="H420" s="79"/>
    </row>
    <row r="421" spans="1:8" thickBot="1" x14ac:dyDescent="0.3">
      <c r="A421" s="111"/>
      <c r="B421" s="109"/>
      <c r="C421" s="95"/>
      <c r="D421" s="95"/>
      <c r="E421" s="95"/>
      <c r="F421" s="11" t="s">
        <v>49</v>
      </c>
      <c r="G421" s="33">
        <v>99</v>
      </c>
      <c r="H421" s="80"/>
    </row>
    <row r="422" spans="1:8" thickBot="1" x14ac:dyDescent="0.3">
      <c r="A422" s="110" t="s">
        <v>368</v>
      </c>
      <c r="B422" s="86" t="s">
        <v>369</v>
      </c>
      <c r="C422" s="88" t="s">
        <v>190</v>
      </c>
      <c r="D422" s="88" t="s">
        <v>26</v>
      </c>
      <c r="E422" s="88"/>
      <c r="F422" s="12" t="s">
        <v>0</v>
      </c>
      <c r="G422" s="34">
        <v>1</v>
      </c>
      <c r="H422" s="76">
        <v>22</v>
      </c>
    </row>
    <row r="423" spans="1:8" thickBot="1" x14ac:dyDescent="0.3">
      <c r="A423" s="112"/>
      <c r="B423" s="113"/>
      <c r="C423" s="102"/>
      <c r="D423" s="102"/>
      <c r="E423" s="102"/>
      <c r="F423" s="12" t="s">
        <v>1</v>
      </c>
      <c r="G423" s="34">
        <v>0</v>
      </c>
      <c r="H423" s="81"/>
    </row>
    <row r="424" spans="1:8" thickBot="1" x14ac:dyDescent="0.3">
      <c r="A424" s="112"/>
      <c r="B424" s="113"/>
      <c r="C424" s="102"/>
      <c r="D424" s="102"/>
      <c r="E424" s="102"/>
      <c r="F424" s="12" t="s">
        <v>144</v>
      </c>
      <c r="G424" s="34">
        <v>77</v>
      </c>
      <c r="H424" s="81"/>
    </row>
    <row r="425" spans="1:8" thickBot="1" x14ac:dyDescent="0.3">
      <c r="A425" s="112"/>
      <c r="B425" s="113"/>
      <c r="C425" s="102"/>
      <c r="D425" s="102"/>
      <c r="E425" s="102"/>
      <c r="F425" s="12" t="s">
        <v>4</v>
      </c>
      <c r="G425" s="34">
        <v>88</v>
      </c>
      <c r="H425" s="81"/>
    </row>
    <row r="426" spans="1:8" thickBot="1" x14ac:dyDescent="0.3">
      <c r="A426" s="111"/>
      <c r="B426" s="87"/>
      <c r="C426" s="89"/>
      <c r="D426" s="89"/>
      <c r="E426" s="89"/>
      <c r="F426" s="12" t="s">
        <v>49</v>
      </c>
      <c r="G426" s="34">
        <v>99</v>
      </c>
      <c r="H426" s="77"/>
    </row>
    <row r="427" spans="1:8" thickBot="1" x14ac:dyDescent="0.3">
      <c r="A427" s="110" t="s">
        <v>370</v>
      </c>
      <c r="B427" s="107" t="s">
        <v>371</v>
      </c>
      <c r="C427" s="94" t="s">
        <v>372</v>
      </c>
      <c r="D427" s="94" t="s">
        <v>26</v>
      </c>
      <c r="E427" s="94"/>
      <c r="F427" s="11" t="s">
        <v>0</v>
      </c>
      <c r="G427" s="33">
        <v>1</v>
      </c>
      <c r="H427" s="78">
        <v>22</v>
      </c>
    </row>
    <row r="428" spans="1:8" thickBot="1" x14ac:dyDescent="0.3">
      <c r="A428" s="112"/>
      <c r="B428" s="108"/>
      <c r="C428" s="105"/>
      <c r="D428" s="105"/>
      <c r="E428" s="105"/>
      <c r="F428" s="11" t="s">
        <v>1</v>
      </c>
      <c r="G428" s="33">
        <v>0</v>
      </c>
      <c r="H428" s="79"/>
    </row>
    <row r="429" spans="1:8" thickBot="1" x14ac:dyDescent="0.3">
      <c r="A429" s="112"/>
      <c r="B429" s="108"/>
      <c r="C429" s="105"/>
      <c r="D429" s="105"/>
      <c r="E429" s="105"/>
      <c r="F429" s="11" t="s">
        <v>144</v>
      </c>
      <c r="G429" s="33">
        <v>77</v>
      </c>
      <c r="H429" s="79"/>
    </row>
    <row r="430" spans="1:8" thickBot="1" x14ac:dyDescent="0.3">
      <c r="A430" s="112"/>
      <c r="B430" s="108"/>
      <c r="C430" s="105"/>
      <c r="D430" s="105"/>
      <c r="E430" s="105"/>
      <c r="F430" s="11" t="s">
        <v>4</v>
      </c>
      <c r="G430" s="33">
        <v>88</v>
      </c>
      <c r="H430" s="79"/>
    </row>
    <row r="431" spans="1:8" thickBot="1" x14ac:dyDescent="0.3">
      <c r="A431" s="111"/>
      <c r="B431" s="109"/>
      <c r="C431" s="95"/>
      <c r="D431" s="95"/>
      <c r="E431" s="95"/>
      <c r="F431" s="11" t="s">
        <v>49</v>
      </c>
      <c r="G431" s="33">
        <v>99</v>
      </c>
      <c r="H431" s="80"/>
    </row>
    <row r="432" spans="1:8" ht="30.75" thickBot="1" x14ac:dyDescent="0.3">
      <c r="A432" s="14" t="s">
        <v>373</v>
      </c>
      <c r="B432" s="12" t="s">
        <v>374</v>
      </c>
      <c r="C432" s="12" t="s">
        <v>315</v>
      </c>
      <c r="D432" s="12" t="s">
        <v>26</v>
      </c>
      <c r="E432" s="12" t="s">
        <v>375</v>
      </c>
      <c r="F432" s="12" t="s">
        <v>167</v>
      </c>
      <c r="G432" s="34" t="s">
        <v>168</v>
      </c>
      <c r="H432" s="38">
        <v>22</v>
      </c>
    </row>
    <row r="433" spans="1:8" thickBot="1" x14ac:dyDescent="0.3">
      <c r="A433" s="110" t="s">
        <v>376</v>
      </c>
      <c r="B433" s="107" t="s">
        <v>377</v>
      </c>
      <c r="C433" s="94" t="s">
        <v>14</v>
      </c>
      <c r="D433" s="94" t="s">
        <v>690</v>
      </c>
      <c r="E433" s="94"/>
      <c r="F433" s="11" t="s">
        <v>0</v>
      </c>
      <c r="G433" s="33">
        <v>1</v>
      </c>
      <c r="H433" s="39">
        <v>23</v>
      </c>
    </row>
    <row r="434" spans="1:8" thickBot="1" x14ac:dyDescent="0.3">
      <c r="A434" s="112"/>
      <c r="B434" s="108"/>
      <c r="C434" s="105"/>
      <c r="D434" s="105"/>
      <c r="E434" s="105"/>
      <c r="F434" s="11" t="s">
        <v>1</v>
      </c>
      <c r="G434" s="33">
        <v>0</v>
      </c>
      <c r="H434" s="78">
        <v>24</v>
      </c>
    </row>
    <row r="435" spans="1:8" thickBot="1" x14ac:dyDescent="0.3">
      <c r="A435" s="112"/>
      <c r="B435" s="108"/>
      <c r="C435" s="105"/>
      <c r="D435" s="105"/>
      <c r="E435" s="105"/>
      <c r="F435" s="11" t="s">
        <v>4</v>
      </c>
      <c r="G435" s="33">
        <v>88</v>
      </c>
      <c r="H435" s="79"/>
    </row>
    <row r="436" spans="1:8" thickBot="1" x14ac:dyDescent="0.3">
      <c r="A436" s="111"/>
      <c r="B436" s="109"/>
      <c r="C436" s="95"/>
      <c r="D436" s="95"/>
      <c r="E436" s="95"/>
      <c r="F436" s="11" t="s">
        <v>49</v>
      </c>
      <c r="G436" s="33">
        <v>99</v>
      </c>
      <c r="H436" s="80"/>
    </row>
    <row r="437" spans="1:8" thickBot="1" x14ac:dyDescent="0.3">
      <c r="A437" s="110" t="s">
        <v>378</v>
      </c>
      <c r="B437" s="86" t="s">
        <v>379</v>
      </c>
      <c r="C437" s="88" t="s">
        <v>664</v>
      </c>
      <c r="D437" s="88" t="s">
        <v>380</v>
      </c>
      <c r="E437" s="88"/>
      <c r="F437" s="12" t="s">
        <v>0</v>
      </c>
      <c r="G437" s="34">
        <v>1</v>
      </c>
      <c r="H437" s="76">
        <v>24</v>
      </c>
    </row>
    <row r="438" spans="1:8" thickBot="1" x14ac:dyDescent="0.3">
      <c r="A438" s="112"/>
      <c r="B438" s="113"/>
      <c r="C438" s="102"/>
      <c r="D438" s="102"/>
      <c r="E438" s="102"/>
      <c r="F438" s="12" t="s">
        <v>1</v>
      </c>
      <c r="G438" s="34">
        <v>0</v>
      </c>
      <c r="H438" s="81"/>
    </row>
    <row r="439" spans="1:8" thickBot="1" x14ac:dyDescent="0.3">
      <c r="A439" s="112"/>
      <c r="B439" s="113"/>
      <c r="C439" s="102"/>
      <c r="D439" s="102"/>
      <c r="E439" s="102"/>
      <c r="F439" s="12" t="s">
        <v>144</v>
      </c>
      <c r="G439" s="34">
        <v>77</v>
      </c>
      <c r="H439" s="81"/>
    </row>
    <row r="440" spans="1:8" thickBot="1" x14ac:dyDescent="0.3">
      <c r="A440" s="112"/>
      <c r="B440" s="113"/>
      <c r="C440" s="102"/>
      <c r="D440" s="102"/>
      <c r="E440" s="102"/>
      <c r="F440" s="12" t="s">
        <v>4</v>
      </c>
      <c r="G440" s="34">
        <v>88</v>
      </c>
      <c r="H440" s="81"/>
    </row>
    <row r="441" spans="1:8" thickBot="1" x14ac:dyDescent="0.3">
      <c r="A441" s="111"/>
      <c r="B441" s="87"/>
      <c r="C441" s="89"/>
      <c r="D441" s="89"/>
      <c r="E441" s="89"/>
      <c r="F441" s="12" t="s">
        <v>49</v>
      </c>
      <c r="G441" s="34">
        <v>99</v>
      </c>
      <c r="H441" s="77"/>
    </row>
    <row r="442" spans="1:8" thickBot="1" x14ac:dyDescent="0.3">
      <c r="A442" s="110" t="s">
        <v>381</v>
      </c>
      <c r="B442" s="107" t="s">
        <v>382</v>
      </c>
      <c r="C442" s="94" t="s">
        <v>383</v>
      </c>
      <c r="D442" s="94" t="s">
        <v>380</v>
      </c>
      <c r="E442" s="94"/>
      <c r="F442" s="11" t="s">
        <v>0</v>
      </c>
      <c r="G442" s="33">
        <v>1</v>
      </c>
      <c r="H442" s="78">
        <v>24</v>
      </c>
    </row>
    <row r="443" spans="1:8" thickBot="1" x14ac:dyDescent="0.3">
      <c r="A443" s="112"/>
      <c r="B443" s="108"/>
      <c r="C443" s="105"/>
      <c r="D443" s="105"/>
      <c r="E443" s="105"/>
      <c r="F443" s="11" t="s">
        <v>1</v>
      </c>
      <c r="G443" s="33">
        <v>0</v>
      </c>
      <c r="H443" s="79"/>
    </row>
    <row r="444" spans="1:8" thickBot="1" x14ac:dyDescent="0.3">
      <c r="A444" s="112"/>
      <c r="B444" s="108"/>
      <c r="C444" s="105"/>
      <c r="D444" s="105"/>
      <c r="E444" s="105"/>
      <c r="F444" s="11" t="s">
        <v>144</v>
      </c>
      <c r="G444" s="33">
        <v>77</v>
      </c>
      <c r="H444" s="79"/>
    </row>
    <row r="445" spans="1:8" thickBot="1" x14ac:dyDescent="0.3">
      <c r="A445" s="112"/>
      <c r="B445" s="108"/>
      <c r="C445" s="105"/>
      <c r="D445" s="105"/>
      <c r="E445" s="105"/>
      <c r="F445" s="11" t="s">
        <v>4</v>
      </c>
      <c r="G445" s="33">
        <v>88</v>
      </c>
      <c r="H445" s="79"/>
    </row>
    <row r="446" spans="1:8" thickBot="1" x14ac:dyDescent="0.3">
      <c r="A446" s="111"/>
      <c r="B446" s="109"/>
      <c r="C446" s="95"/>
      <c r="D446" s="95"/>
      <c r="E446" s="95"/>
      <c r="F446" s="11" t="s">
        <v>49</v>
      </c>
      <c r="G446" s="33">
        <v>99</v>
      </c>
      <c r="H446" s="80"/>
    </row>
    <row r="447" spans="1:8" thickBot="1" x14ac:dyDescent="0.3">
      <c r="A447" s="110" t="s">
        <v>384</v>
      </c>
      <c r="B447" s="86" t="s">
        <v>385</v>
      </c>
      <c r="C447" s="88" t="s">
        <v>386</v>
      </c>
      <c r="D447" s="88" t="s">
        <v>380</v>
      </c>
      <c r="E447" s="88"/>
      <c r="F447" s="12" t="s">
        <v>0</v>
      </c>
      <c r="G447" s="34">
        <v>1</v>
      </c>
      <c r="H447" s="76">
        <v>24</v>
      </c>
    </row>
    <row r="448" spans="1:8" thickBot="1" x14ac:dyDescent="0.3">
      <c r="A448" s="112"/>
      <c r="B448" s="113"/>
      <c r="C448" s="102"/>
      <c r="D448" s="102"/>
      <c r="E448" s="102"/>
      <c r="F448" s="12" t="s">
        <v>1</v>
      </c>
      <c r="G448" s="34">
        <v>0</v>
      </c>
      <c r="H448" s="81"/>
    </row>
    <row r="449" spans="1:8" thickBot="1" x14ac:dyDescent="0.3">
      <c r="A449" s="112"/>
      <c r="B449" s="113"/>
      <c r="C449" s="102"/>
      <c r="D449" s="102"/>
      <c r="E449" s="102"/>
      <c r="F449" s="12" t="s">
        <v>144</v>
      </c>
      <c r="G449" s="34">
        <v>77</v>
      </c>
      <c r="H449" s="81"/>
    </row>
    <row r="450" spans="1:8" thickBot="1" x14ac:dyDescent="0.3">
      <c r="A450" s="112"/>
      <c r="B450" s="113"/>
      <c r="C450" s="102"/>
      <c r="D450" s="102"/>
      <c r="E450" s="102"/>
      <c r="F450" s="12" t="s">
        <v>4</v>
      </c>
      <c r="G450" s="34">
        <v>88</v>
      </c>
      <c r="H450" s="81"/>
    </row>
    <row r="451" spans="1:8" thickBot="1" x14ac:dyDescent="0.3">
      <c r="A451" s="111"/>
      <c r="B451" s="87"/>
      <c r="C451" s="89"/>
      <c r="D451" s="89"/>
      <c r="E451" s="89"/>
      <c r="F451" s="12" t="s">
        <v>49</v>
      </c>
      <c r="G451" s="34">
        <v>99</v>
      </c>
      <c r="H451" s="77"/>
    </row>
    <row r="452" spans="1:8" ht="30.75" thickBot="1" x14ac:dyDescent="0.3">
      <c r="A452" s="14" t="s">
        <v>387</v>
      </c>
      <c r="B452" s="11" t="s">
        <v>388</v>
      </c>
      <c r="C452" s="11" t="s">
        <v>389</v>
      </c>
      <c r="D452" s="11" t="s">
        <v>380</v>
      </c>
      <c r="E452" s="11" t="s">
        <v>390</v>
      </c>
      <c r="F452" s="11" t="s">
        <v>167</v>
      </c>
      <c r="G452" s="33" t="s">
        <v>168</v>
      </c>
      <c r="H452" s="39">
        <v>24</v>
      </c>
    </row>
    <row r="453" spans="1:8" thickBot="1" x14ac:dyDescent="0.3">
      <c r="A453" s="110" t="s">
        <v>391</v>
      </c>
      <c r="B453" s="86" t="s">
        <v>392</v>
      </c>
      <c r="C453" s="88" t="s">
        <v>393</v>
      </c>
      <c r="D453" s="88" t="s">
        <v>380</v>
      </c>
      <c r="E453" s="15"/>
      <c r="F453" s="12" t="s">
        <v>0</v>
      </c>
      <c r="G453" s="34">
        <v>1</v>
      </c>
      <c r="H453" s="76">
        <v>24</v>
      </c>
    </row>
    <row r="454" spans="1:8" thickBot="1" x14ac:dyDescent="0.3">
      <c r="A454" s="112"/>
      <c r="B454" s="113"/>
      <c r="C454" s="102"/>
      <c r="D454" s="102"/>
      <c r="E454" s="15"/>
      <c r="F454" s="12" t="s">
        <v>1</v>
      </c>
      <c r="G454" s="34">
        <v>0</v>
      </c>
      <c r="H454" s="81"/>
    </row>
    <row r="455" spans="1:8" thickBot="1" x14ac:dyDescent="0.3">
      <c r="A455" s="112"/>
      <c r="B455" s="113"/>
      <c r="C455" s="102"/>
      <c r="D455" s="102"/>
      <c r="E455" s="15"/>
      <c r="F455" s="12" t="s">
        <v>144</v>
      </c>
      <c r="G455" s="34">
        <v>77</v>
      </c>
      <c r="H455" s="81"/>
    </row>
    <row r="456" spans="1:8" thickBot="1" x14ac:dyDescent="0.3">
      <c r="A456" s="112"/>
      <c r="B456" s="113"/>
      <c r="C456" s="102"/>
      <c r="D456" s="102"/>
      <c r="E456" s="15" t="s">
        <v>394</v>
      </c>
      <c r="F456" s="12" t="s">
        <v>4</v>
      </c>
      <c r="G456" s="34">
        <v>88</v>
      </c>
      <c r="H456" s="81"/>
    </row>
    <row r="457" spans="1:8" thickBot="1" x14ac:dyDescent="0.3">
      <c r="A457" s="111"/>
      <c r="B457" s="87"/>
      <c r="C457" s="89"/>
      <c r="D457" s="89"/>
      <c r="E457" s="16"/>
      <c r="F457" s="12" t="s">
        <v>49</v>
      </c>
      <c r="G457" s="34">
        <v>99</v>
      </c>
      <c r="H457" s="77"/>
    </row>
    <row r="458" spans="1:8" thickBot="1" x14ac:dyDescent="0.3">
      <c r="A458" s="110" t="s">
        <v>395</v>
      </c>
      <c r="B458" s="107" t="s">
        <v>396</v>
      </c>
      <c r="C458" s="94" t="s">
        <v>397</v>
      </c>
      <c r="D458" s="94" t="s">
        <v>380</v>
      </c>
      <c r="E458" s="94"/>
      <c r="F458" s="11" t="s">
        <v>0</v>
      </c>
      <c r="G458" s="33">
        <v>1</v>
      </c>
      <c r="H458" s="78">
        <v>24</v>
      </c>
    </row>
    <row r="459" spans="1:8" thickBot="1" x14ac:dyDescent="0.3">
      <c r="A459" s="112"/>
      <c r="B459" s="108"/>
      <c r="C459" s="105"/>
      <c r="D459" s="105"/>
      <c r="E459" s="105"/>
      <c r="F459" s="11" t="s">
        <v>1</v>
      </c>
      <c r="G459" s="33">
        <v>0</v>
      </c>
      <c r="H459" s="79"/>
    </row>
    <row r="460" spans="1:8" thickBot="1" x14ac:dyDescent="0.3">
      <c r="A460" s="112"/>
      <c r="B460" s="108"/>
      <c r="C460" s="105"/>
      <c r="D460" s="105"/>
      <c r="E460" s="105"/>
      <c r="F460" s="11" t="s">
        <v>144</v>
      </c>
      <c r="G460" s="33">
        <v>77</v>
      </c>
      <c r="H460" s="79"/>
    </row>
    <row r="461" spans="1:8" thickBot="1" x14ac:dyDescent="0.3">
      <c r="A461" s="112"/>
      <c r="B461" s="108"/>
      <c r="C461" s="105"/>
      <c r="D461" s="105"/>
      <c r="E461" s="105"/>
      <c r="F461" s="11" t="s">
        <v>4</v>
      </c>
      <c r="G461" s="33">
        <v>88</v>
      </c>
      <c r="H461" s="79"/>
    </row>
    <row r="462" spans="1:8" thickBot="1" x14ac:dyDescent="0.3">
      <c r="A462" s="111"/>
      <c r="B462" s="109"/>
      <c r="C462" s="95"/>
      <c r="D462" s="95"/>
      <c r="E462" s="95"/>
      <c r="F462" s="11" t="s">
        <v>49</v>
      </c>
      <c r="G462" s="33">
        <v>99</v>
      </c>
      <c r="H462" s="80"/>
    </row>
    <row r="463" spans="1:8" thickBot="1" x14ac:dyDescent="0.3">
      <c r="A463" s="110" t="s">
        <v>398</v>
      </c>
      <c r="B463" s="86" t="s">
        <v>399</v>
      </c>
      <c r="C463" s="88" t="s">
        <v>400</v>
      </c>
      <c r="D463" s="88" t="s">
        <v>401</v>
      </c>
      <c r="E463" s="88"/>
      <c r="F463" s="12" t="s">
        <v>0</v>
      </c>
      <c r="G463" s="34">
        <v>1</v>
      </c>
      <c r="H463" s="76">
        <v>24</v>
      </c>
    </row>
    <row r="464" spans="1:8" thickBot="1" x14ac:dyDescent="0.3">
      <c r="A464" s="112"/>
      <c r="B464" s="113"/>
      <c r="C464" s="102"/>
      <c r="D464" s="102"/>
      <c r="E464" s="102"/>
      <c r="F464" s="12" t="s">
        <v>1</v>
      </c>
      <c r="G464" s="34">
        <v>0</v>
      </c>
      <c r="H464" s="81"/>
    </row>
    <row r="465" spans="1:8" thickBot="1" x14ac:dyDescent="0.3">
      <c r="A465" s="112"/>
      <c r="B465" s="113"/>
      <c r="C465" s="102"/>
      <c r="D465" s="102"/>
      <c r="E465" s="102"/>
      <c r="F465" s="12" t="s">
        <v>144</v>
      </c>
      <c r="G465" s="34">
        <v>77</v>
      </c>
      <c r="H465" s="81"/>
    </row>
    <row r="466" spans="1:8" thickBot="1" x14ac:dyDescent="0.3">
      <c r="A466" s="112"/>
      <c r="B466" s="113"/>
      <c r="C466" s="102"/>
      <c r="D466" s="102"/>
      <c r="E466" s="102"/>
      <c r="F466" s="12" t="s">
        <v>4</v>
      </c>
      <c r="G466" s="34">
        <v>88</v>
      </c>
      <c r="H466" s="81"/>
    </row>
    <row r="467" spans="1:8" thickBot="1" x14ac:dyDescent="0.3">
      <c r="A467" s="111"/>
      <c r="B467" s="87"/>
      <c r="C467" s="89"/>
      <c r="D467" s="89"/>
      <c r="E467" s="89"/>
      <c r="F467" s="12" t="s">
        <v>49</v>
      </c>
      <c r="G467" s="34">
        <v>99</v>
      </c>
      <c r="H467" s="77"/>
    </row>
    <row r="468" spans="1:8" thickBot="1" x14ac:dyDescent="0.3">
      <c r="A468" s="110" t="s">
        <v>402</v>
      </c>
      <c r="B468" s="107" t="s">
        <v>403</v>
      </c>
      <c r="C468" s="94" t="s">
        <v>404</v>
      </c>
      <c r="D468" s="94" t="s">
        <v>380</v>
      </c>
      <c r="E468" s="94"/>
      <c r="F468" s="11" t="s">
        <v>0</v>
      </c>
      <c r="G468" s="33">
        <v>1</v>
      </c>
      <c r="H468" s="78">
        <v>24</v>
      </c>
    </row>
    <row r="469" spans="1:8" thickBot="1" x14ac:dyDescent="0.3">
      <c r="A469" s="112"/>
      <c r="B469" s="108"/>
      <c r="C469" s="105"/>
      <c r="D469" s="105"/>
      <c r="E469" s="105"/>
      <c r="F469" s="11" t="s">
        <v>1</v>
      </c>
      <c r="G469" s="33">
        <v>0</v>
      </c>
      <c r="H469" s="79"/>
    </row>
    <row r="470" spans="1:8" thickBot="1" x14ac:dyDescent="0.3">
      <c r="A470" s="112"/>
      <c r="B470" s="108"/>
      <c r="C470" s="105"/>
      <c r="D470" s="105"/>
      <c r="E470" s="105"/>
      <c r="F470" s="11" t="s">
        <v>144</v>
      </c>
      <c r="G470" s="33">
        <v>77</v>
      </c>
      <c r="H470" s="79"/>
    </row>
    <row r="471" spans="1:8" thickBot="1" x14ac:dyDescent="0.3">
      <c r="A471" s="112"/>
      <c r="B471" s="108"/>
      <c r="C471" s="105"/>
      <c r="D471" s="105"/>
      <c r="E471" s="105"/>
      <c r="F471" s="11" t="s">
        <v>4</v>
      </c>
      <c r="G471" s="33">
        <v>88</v>
      </c>
      <c r="H471" s="79"/>
    </row>
    <row r="472" spans="1:8" thickBot="1" x14ac:dyDescent="0.3">
      <c r="A472" s="111"/>
      <c r="B472" s="109"/>
      <c r="C472" s="95"/>
      <c r="D472" s="95"/>
      <c r="E472" s="95"/>
      <c r="F472" s="11" t="s">
        <v>49</v>
      </c>
      <c r="G472" s="33">
        <v>99</v>
      </c>
      <c r="H472" s="80"/>
    </row>
    <row r="473" spans="1:8" thickBot="1" x14ac:dyDescent="0.3">
      <c r="A473" s="110" t="s">
        <v>405</v>
      </c>
      <c r="B473" s="86" t="s">
        <v>406</v>
      </c>
      <c r="C473" s="88" t="s">
        <v>407</v>
      </c>
      <c r="D473" s="88" t="s">
        <v>380</v>
      </c>
      <c r="E473" s="88"/>
      <c r="F473" s="12" t="s">
        <v>0</v>
      </c>
      <c r="G473" s="34">
        <v>1</v>
      </c>
      <c r="H473" s="76">
        <v>24</v>
      </c>
    </row>
    <row r="474" spans="1:8" thickBot="1" x14ac:dyDescent="0.3">
      <c r="A474" s="112"/>
      <c r="B474" s="113"/>
      <c r="C474" s="102"/>
      <c r="D474" s="102"/>
      <c r="E474" s="102"/>
      <c r="F474" s="12" t="s">
        <v>1</v>
      </c>
      <c r="G474" s="34">
        <v>0</v>
      </c>
      <c r="H474" s="81"/>
    </row>
    <row r="475" spans="1:8" thickBot="1" x14ac:dyDescent="0.3">
      <c r="A475" s="112"/>
      <c r="B475" s="113"/>
      <c r="C475" s="102"/>
      <c r="D475" s="102"/>
      <c r="E475" s="102"/>
      <c r="F475" s="12" t="s">
        <v>144</v>
      </c>
      <c r="G475" s="34">
        <v>77</v>
      </c>
      <c r="H475" s="81"/>
    </row>
    <row r="476" spans="1:8" thickBot="1" x14ac:dyDescent="0.3">
      <c r="A476" s="112"/>
      <c r="B476" s="113"/>
      <c r="C476" s="102"/>
      <c r="D476" s="102"/>
      <c r="E476" s="102"/>
      <c r="F476" s="12" t="s">
        <v>4</v>
      </c>
      <c r="G476" s="34">
        <v>88</v>
      </c>
      <c r="H476" s="81"/>
    </row>
    <row r="477" spans="1:8" thickBot="1" x14ac:dyDescent="0.3">
      <c r="A477" s="111"/>
      <c r="B477" s="87"/>
      <c r="C477" s="89"/>
      <c r="D477" s="89"/>
      <c r="E477" s="89"/>
      <c r="F477" s="12" t="s">
        <v>49</v>
      </c>
      <c r="G477" s="34">
        <v>99</v>
      </c>
      <c r="H477" s="77"/>
    </row>
    <row r="478" spans="1:8" thickBot="1" x14ac:dyDescent="0.3">
      <c r="A478" s="110" t="s">
        <v>408</v>
      </c>
      <c r="B478" s="107" t="s">
        <v>409</v>
      </c>
      <c r="C478" s="94" t="s">
        <v>410</v>
      </c>
      <c r="D478" s="94" t="s">
        <v>380</v>
      </c>
      <c r="E478" s="94"/>
      <c r="F478" s="11" t="s">
        <v>0</v>
      </c>
      <c r="G478" s="33">
        <v>1</v>
      </c>
      <c r="H478" s="78">
        <v>24</v>
      </c>
    </row>
    <row r="479" spans="1:8" thickBot="1" x14ac:dyDescent="0.3">
      <c r="A479" s="112"/>
      <c r="B479" s="108"/>
      <c r="C479" s="105"/>
      <c r="D479" s="105"/>
      <c r="E479" s="105"/>
      <c r="F479" s="11" t="s">
        <v>1</v>
      </c>
      <c r="G479" s="33">
        <v>0</v>
      </c>
      <c r="H479" s="79"/>
    </row>
    <row r="480" spans="1:8" thickBot="1" x14ac:dyDescent="0.3">
      <c r="A480" s="112"/>
      <c r="B480" s="108"/>
      <c r="C480" s="105"/>
      <c r="D480" s="105"/>
      <c r="E480" s="105"/>
      <c r="F480" s="11" t="s">
        <v>144</v>
      </c>
      <c r="G480" s="33">
        <v>77</v>
      </c>
      <c r="H480" s="79"/>
    </row>
    <row r="481" spans="1:8" thickBot="1" x14ac:dyDescent="0.3">
      <c r="A481" s="112"/>
      <c r="B481" s="108"/>
      <c r="C481" s="105"/>
      <c r="D481" s="105"/>
      <c r="E481" s="105"/>
      <c r="F481" s="11" t="s">
        <v>4</v>
      </c>
      <c r="G481" s="33">
        <v>88</v>
      </c>
      <c r="H481" s="79"/>
    </row>
    <row r="482" spans="1:8" thickBot="1" x14ac:dyDescent="0.3">
      <c r="A482" s="111"/>
      <c r="B482" s="109"/>
      <c r="C482" s="95"/>
      <c r="D482" s="95"/>
      <c r="E482" s="95"/>
      <c r="F482" s="11" t="s">
        <v>49</v>
      </c>
      <c r="G482" s="33">
        <v>99</v>
      </c>
      <c r="H482" s="80"/>
    </row>
    <row r="483" spans="1:8" ht="30.75" thickBot="1" x14ac:dyDescent="0.3">
      <c r="A483" s="14" t="s">
        <v>411</v>
      </c>
      <c r="B483" s="12" t="s">
        <v>412</v>
      </c>
      <c r="C483" s="12" t="s">
        <v>413</v>
      </c>
      <c r="D483" s="12" t="s">
        <v>380</v>
      </c>
      <c r="E483" s="12" t="s">
        <v>414</v>
      </c>
      <c r="F483" s="12" t="s">
        <v>167</v>
      </c>
      <c r="G483" s="34" t="s">
        <v>168</v>
      </c>
      <c r="H483" s="38">
        <v>24</v>
      </c>
    </row>
    <row r="484" spans="1:8" ht="30.75" thickBot="1" x14ac:dyDescent="0.3">
      <c r="A484" s="110" t="s">
        <v>415</v>
      </c>
      <c r="B484" s="107" t="s">
        <v>468</v>
      </c>
      <c r="C484" s="94" t="s">
        <v>469</v>
      </c>
      <c r="D484" s="94" t="s">
        <v>690</v>
      </c>
      <c r="E484" s="94" t="s">
        <v>470</v>
      </c>
      <c r="F484" s="11" t="s">
        <v>27</v>
      </c>
      <c r="G484" s="33" t="s">
        <v>109</v>
      </c>
      <c r="H484" s="78">
        <v>25</v>
      </c>
    </row>
    <row r="485" spans="1:8" thickBot="1" x14ac:dyDescent="0.3">
      <c r="A485" s="111"/>
      <c r="B485" s="109"/>
      <c r="C485" s="95"/>
      <c r="D485" s="95"/>
      <c r="E485" s="95"/>
      <c r="F485" s="11" t="s">
        <v>49</v>
      </c>
      <c r="G485" s="35">
        <v>1</v>
      </c>
      <c r="H485" s="80"/>
    </row>
    <row r="486" spans="1:8" thickBot="1" x14ac:dyDescent="0.3">
      <c r="A486" s="110" t="s">
        <v>512</v>
      </c>
      <c r="B486" s="86" t="s">
        <v>471</v>
      </c>
      <c r="C486" s="88" t="s">
        <v>28</v>
      </c>
      <c r="D486" s="88" t="s">
        <v>690</v>
      </c>
      <c r="E486" s="88"/>
      <c r="F486" s="12" t="s">
        <v>0</v>
      </c>
      <c r="G486" s="34">
        <v>1</v>
      </c>
      <c r="H486" s="38">
        <v>29</v>
      </c>
    </row>
    <row r="487" spans="1:8" thickBot="1" x14ac:dyDescent="0.3">
      <c r="A487" s="112"/>
      <c r="B487" s="113"/>
      <c r="C487" s="102"/>
      <c r="D487" s="102"/>
      <c r="E487" s="102"/>
      <c r="F487" s="12" t="s">
        <v>1</v>
      </c>
      <c r="G487" s="34">
        <v>0</v>
      </c>
      <c r="H487" s="38">
        <v>26</v>
      </c>
    </row>
    <row r="488" spans="1:8" thickBot="1" x14ac:dyDescent="0.3">
      <c r="A488" s="111"/>
      <c r="B488" s="87"/>
      <c r="C488" s="89"/>
      <c r="D488" s="89"/>
      <c r="E488" s="89"/>
      <c r="F488" s="12" t="s">
        <v>49</v>
      </c>
      <c r="G488" s="34">
        <v>99</v>
      </c>
      <c r="H488" s="38">
        <v>29</v>
      </c>
    </row>
    <row r="489" spans="1:8" thickBot="1" x14ac:dyDescent="0.3">
      <c r="A489" s="84" t="s">
        <v>433</v>
      </c>
      <c r="B489" s="107" t="s">
        <v>472</v>
      </c>
      <c r="C489" s="94" t="s">
        <v>719</v>
      </c>
      <c r="D489" s="94" t="s">
        <v>658</v>
      </c>
      <c r="E489" s="94" t="s">
        <v>718</v>
      </c>
      <c r="F489" s="11" t="s">
        <v>0</v>
      </c>
      <c r="G489" s="33">
        <v>1</v>
      </c>
      <c r="H489" s="78">
        <v>27</v>
      </c>
    </row>
    <row r="490" spans="1:8" thickBot="1" x14ac:dyDescent="0.3">
      <c r="A490" s="98"/>
      <c r="B490" s="108"/>
      <c r="C490" s="105"/>
      <c r="D490" s="105"/>
      <c r="E490" s="105"/>
      <c r="F490" s="11" t="s">
        <v>1</v>
      </c>
      <c r="G490" s="33">
        <v>0</v>
      </c>
      <c r="H490" s="79"/>
    </row>
    <row r="491" spans="1:8" thickBot="1" x14ac:dyDescent="0.3">
      <c r="A491" s="98"/>
      <c r="B491" s="108"/>
      <c r="C491" s="105"/>
      <c r="D491" s="105"/>
      <c r="E491" s="105"/>
      <c r="F491" s="11" t="s">
        <v>4</v>
      </c>
      <c r="G491" s="33">
        <v>88</v>
      </c>
      <c r="H491" s="79"/>
    </row>
    <row r="492" spans="1:8" thickBot="1" x14ac:dyDescent="0.3">
      <c r="A492" s="85"/>
      <c r="B492" s="109"/>
      <c r="C492" s="95"/>
      <c r="D492" s="95"/>
      <c r="E492" s="95"/>
      <c r="F492" s="11" t="s">
        <v>49</v>
      </c>
      <c r="G492" s="33">
        <v>99</v>
      </c>
      <c r="H492" s="80"/>
    </row>
    <row r="493" spans="1:8" thickBot="1" x14ac:dyDescent="0.3">
      <c r="A493" s="84" t="s">
        <v>436</v>
      </c>
      <c r="B493" s="99" t="s">
        <v>474</v>
      </c>
      <c r="C493" s="88" t="s">
        <v>475</v>
      </c>
      <c r="D493" s="88" t="s">
        <v>690</v>
      </c>
      <c r="E493" s="90"/>
      <c r="F493" s="12" t="s">
        <v>0</v>
      </c>
      <c r="G493" s="34">
        <v>1</v>
      </c>
      <c r="H493" s="38">
        <v>28</v>
      </c>
    </row>
    <row r="494" spans="1:8" thickBot="1" x14ac:dyDescent="0.3">
      <c r="A494" s="98"/>
      <c r="B494" s="100"/>
      <c r="C494" s="102"/>
      <c r="D494" s="102"/>
      <c r="E494" s="103"/>
      <c r="F494" s="12" t="s">
        <v>1</v>
      </c>
      <c r="G494" s="34">
        <v>0</v>
      </c>
      <c r="H494" s="76">
        <v>29</v>
      </c>
    </row>
    <row r="495" spans="1:8" thickBot="1" x14ac:dyDescent="0.3">
      <c r="A495" s="98"/>
      <c r="B495" s="100"/>
      <c r="C495" s="102"/>
      <c r="D495" s="102"/>
      <c r="E495" s="103"/>
      <c r="F495" s="12" t="s">
        <v>4</v>
      </c>
      <c r="G495" s="34">
        <v>88</v>
      </c>
      <c r="H495" s="81"/>
    </row>
    <row r="496" spans="1:8" thickBot="1" x14ac:dyDescent="0.3">
      <c r="A496" s="85"/>
      <c r="B496" s="101"/>
      <c r="C496" s="89"/>
      <c r="D496" s="89"/>
      <c r="E496" s="91"/>
      <c r="F496" s="12" t="s">
        <v>49</v>
      </c>
      <c r="G496" s="34">
        <v>99</v>
      </c>
      <c r="H496" s="77"/>
    </row>
    <row r="497" spans="1:8" thickBot="1" x14ac:dyDescent="0.3">
      <c r="A497" s="84" t="s">
        <v>438</v>
      </c>
      <c r="B497" s="92" t="s">
        <v>477</v>
      </c>
      <c r="C497" s="94" t="s">
        <v>478</v>
      </c>
      <c r="D497" s="94" t="s">
        <v>650</v>
      </c>
      <c r="E497" s="96"/>
      <c r="F497" s="11" t="s">
        <v>0</v>
      </c>
      <c r="G497" s="33">
        <v>1</v>
      </c>
      <c r="H497" s="78">
        <v>29</v>
      </c>
    </row>
    <row r="498" spans="1:8" thickBot="1" x14ac:dyDescent="0.3">
      <c r="A498" s="98"/>
      <c r="B498" s="104"/>
      <c r="C498" s="105"/>
      <c r="D498" s="105"/>
      <c r="E498" s="106"/>
      <c r="F498" s="11" t="s">
        <v>1</v>
      </c>
      <c r="G498" s="33">
        <v>0</v>
      </c>
      <c r="H498" s="79"/>
    </row>
    <row r="499" spans="1:8" thickBot="1" x14ac:dyDescent="0.3">
      <c r="A499" s="98"/>
      <c r="B499" s="104"/>
      <c r="C499" s="105"/>
      <c r="D499" s="105"/>
      <c r="E499" s="106"/>
      <c r="F499" s="11" t="s">
        <v>4</v>
      </c>
      <c r="G499" s="33">
        <v>88</v>
      </c>
      <c r="H499" s="79"/>
    </row>
    <row r="500" spans="1:8" thickBot="1" x14ac:dyDescent="0.3">
      <c r="A500" s="85"/>
      <c r="B500" s="93"/>
      <c r="C500" s="95"/>
      <c r="D500" s="95"/>
      <c r="E500" s="97"/>
      <c r="F500" s="11" t="s">
        <v>49</v>
      </c>
      <c r="G500" s="33">
        <v>99</v>
      </c>
      <c r="H500" s="80"/>
    </row>
    <row r="501" spans="1:8" thickBot="1" x14ac:dyDescent="0.3">
      <c r="A501" s="84" t="s">
        <v>441</v>
      </c>
      <c r="B501" s="99" t="s">
        <v>480</v>
      </c>
      <c r="C501" s="88" t="s">
        <v>29</v>
      </c>
      <c r="D501" s="88" t="s">
        <v>690</v>
      </c>
      <c r="E501" s="90"/>
      <c r="F501" s="19" t="s">
        <v>30</v>
      </c>
      <c r="G501" s="36">
        <v>1</v>
      </c>
      <c r="H501" s="76">
        <v>30</v>
      </c>
    </row>
    <row r="502" spans="1:8" thickBot="1" x14ac:dyDescent="0.3">
      <c r="A502" s="98"/>
      <c r="B502" s="100"/>
      <c r="C502" s="102"/>
      <c r="D502" s="102"/>
      <c r="E502" s="103"/>
      <c r="F502" s="19" t="s">
        <v>31</v>
      </c>
      <c r="G502" s="36">
        <v>2</v>
      </c>
      <c r="H502" s="81"/>
    </row>
    <row r="503" spans="1:8" thickBot="1" x14ac:dyDescent="0.3">
      <c r="A503" s="98"/>
      <c r="B503" s="100"/>
      <c r="C503" s="102"/>
      <c r="D503" s="102"/>
      <c r="E503" s="103"/>
      <c r="F503" s="19" t="s">
        <v>32</v>
      </c>
      <c r="G503" s="36">
        <v>3</v>
      </c>
      <c r="H503" s="81"/>
    </row>
    <row r="504" spans="1:8" thickBot="1" x14ac:dyDescent="0.3">
      <c r="A504" s="98"/>
      <c r="B504" s="100"/>
      <c r="C504" s="102"/>
      <c r="D504" s="102"/>
      <c r="E504" s="103"/>
      <c r="F504" s="19" t="s">
        <v>33</v>
      </c>
      <c r="G504" s="36">
        <v>4</v>
      </c>
      <c r="H504" s="81"/>
    </row>
    <row r="505" spans="1:8" thickBot="1" x14ac:dyDescent="0.3">
      <c r="A505" s="98"/>
      <c r="B505" s="100"/>
      <c r="C505" s="102"/>
      <c r="D505" s="102"/>
      <c r="E505" s="103"/>
      <c r="F505" s="19" t="s">
        <v>5</v>
      </c>
      <c r="G505" s="36">
        <v>5</v>
      </c>
      <c r="H505" s="81"/>
    </row>
    <row r="506" spans="1:8" thickBot="1" x14ac:dyDescent="0.3">
      <c r="A506" s="85"/>
      <c r="B506" s="101"/>
      <c r="C506" s="89"/>
      <c r="D506" s="89"/>
      <c r="E506" s="91"/>
      <c r="F506" s="19" t="s">
        <v>49</v>
      </c>
      <c r="G506" s="36">
        <v>99</v>
      </c>
      <c r="H506" s="77"/>
    </row>
    <row r="507" spans="1:8" thickBot="1" x14ac:dyDescent="0.3">
      <c r="A507" s="84" t="s">
        <v>513</v>
      </c>
      <c r="B507" s="92" t="s">
        <v>481</v>
      </c>
      <c r="C507" s="94" t="s">
        <v>34</v>
      </c>
      <c r="D507" s="94" t="s">
        <v>690</v>
      </c>
      <c r="E507" s="94" t="s">
        <v>721</v>
      </c>
      <c r="F507" s="18" t="s">
        <v>720</v>
      </c>
      <c r="G507" s="37">
        <v>1</v>
      </c>
      <c r="H507" s="78">
        <v>31</v>
      </c>
    </row>
    <row r="508" spans="1:8" thickBot="1" x14ac:dyDescent="0.3">
      <c r="A508" s="98"/>
      <c r="B508" s="104"/>
      <c r="C508" s="105"/>
      <c r="D508" s="105"/>
      <c r="E508" s="105"/>
      <c r="F508" s="18" t="s">
        <v>482</v>
      </c>
      <c r="G508" s="37">
        <v>2</v>
      </c>
      <c r="H508" s="79"/>
    </row>
    <row r="509" spans="1:8" thickBot="1" x14ac:dyDescent="0.3">
      <c r="A509" s="98"/>
      <c r="B509" s="104"/>
      <c r="C509" s="105"/>
      <c r="D509" s="105"/>
      <c r="E509" s="105"/>
      <c r="F509" s="18" t="s">
        <v>35</v>
      </c>
      <c r="G509" s="37">
        <v>3</v>
      </c>
      <c r="H509" s="79"/>
    </row>
    <row r="510" spans="1:8" thickBot="1" x14ac:dyDescent="0.3">
      <c r="A510" s="98"/>
      <c r="B510" s="104"/>
      <c r="C510" s="105"/>
      <c r="D510" s="105"/>
      <c r="E510" s="105"/>
      <c r="F510" s="18" t="s">
        <v>36</v>
      </c>
      <c r="G510" s="37">
        <v>4</v>
      </c>
      <c r="H510" s="79"/>
    </row>
    <row r="511" spans="1:8" thickBot="1" x14ac:dyDescent="0.3">
      <c r="A511" s="98"/>
      <c r="B511" s="104"/>
      <c r="C511" s="105"/>
      <c r="D511" s="105"/>
      <c r="E511" s="105"/>
      <c r="F511" s="18" t="s">
        <v>37</v>
      </c>
      <c r="G511" s="37">
        <v>5</v>
      </c>
      <c r="H511" s="79"/>
    </row>
    <row r="512" spans="1:8" thickBot="1" x14ac:dyDescent="0.3">
      <c r="A512" s="85"/>
      <c r="B512" s="93"/>
      <c r="C512" s="95"/>
      <c r="D512" s="95"/>
      <c r="E512" s="95"/>
      <c r="F512" s="18" t="s">
        <v>49</v>
      </c>
      <c r="G512" s="37">
        <v>99</v>
      </c>
      <c r="H512" s="80"/>
    </row>
    <row r="513" spans="1:8" thickBot="1" x14ac:dyDescent="0.3">
      <c r="A513" s="84" t="s">
        <v>462</v>
      </c>
      <c r="B513" s="99" t="s">
        <v>483</v>
      </c>
      <c r="C513" s="88" t="s">
        <v>38</v>
      </c>
      <c r="D513" s="88" t="s">
        <v>690</v>
      </c>
      <c r="E513" s="90"/>
      <c r="F513" s="19" t="s">
        <v>39</v>
      </c>
      <c r="G513" s="36">
        <v>1</v>
      </c>
      <c r="H513" s="76">
        <v>32</v>
      </c>
    </row>
    <row r="514" spans="1:8" thickBot="1" x14ac:dyDescent="0.3">
      <c r="A514" s="98"/>
      <c r="B514" s="100"/>
      <c r="C514" s="102"/>
      <c r="D514" s="102"/>
      <c r="E514" s="103"/>
      <c r="F514" s="19" t="s">
        <v>40</v>
      </c>
      <c r="G514" s="36">
        <v>2</v>
      </c>
      <c r="H514" s="81"/>
    </row>
    <row r="515" spans="1:8" thickBot="1" x14ac:dyDescent="0.3">
      <c r="A515" s="98"/>
      <c r="B515" s="100"/>
      <c r="C515" s="102"/>
      <c r="D515" s="102"/>
      <c r="E515" s="103"/>
      <c r="F515" s="19" t="s">
        <v>41</v>
      </c>
      <c r="G515" s="36">
        <v>3</v>
      </c>
      <c r="H515" s="81"/>
    </row>
    <row r="516" spans="1:8" thickBot="1" x14ac:dyDescent="0.3">
      <c r="A516" s="98"/>
      <c r="B516" s="100"/>
      <c r="C516" s="102"/>
      <c r="D516" s="102"/>
      <c r="E516" s="103"/>
      <c r="F516" s="19" t="s">
        <v>42</v>
      </c>
      <c r="G516" s="36">
        <v>4</v>
      </c>
      <c r="H516" s="81"/>
    </row>
    <row r="517" spans="1:8" thickBot="1" x14ac:dyDescent="0.3">
      <c r="A517" s="98"/>
      <c r="B517" s="100"/>
      <c r="C517" s="102"/>
      <c r="D517" s="102"/>
      <c r="E517" s="103"/>
      <c r="F517" s="19" t="s">
        <v>43</v>
      </c>
      <c r="G517" s="36">
        <v>5</v>
      </c>
      <c r="H517" s="81"/>
    </row>
    <row r="518" spans="1:8" thickBot="1" x14ac:dyDescent="0.3">
      <c r="A518" s="98"/>
      <c r="B518" s="100"/>
      <c r="C518" s="102"/>
      <c r="D518" s="102"/>
      <c r="E518" s="103"/>
      <c r="F518" s="19" t="s">
        <v>44</v>
      </c>
      <c r="G518" s="36">
        <v>6</v>
      </c>
      <c r="H518" s="81"/>
    </row>
    <row r="519" spans="1:8" thickBot="1" x14ac:dyDescent="0.3">
      <c r="A519" s="98"/>
      <c r="B519" s="100"/>
      <c r="C519" s="102"/>
      <c r="D519" s="102"/>
      <c r="E519" s="103"/>
      <c r="F519" s="19" t="s">
        <v>45</v>
      </c>
      <c r="G519" s="36">
        <v>88</v>
      </c>
      <c r="H519" s="81">
        <v>33</v>
      </c>
    </row>
    <row r="520" spans="1:8" thickBot="1" x14ac:dyDescent="0.3">
      <c r="A520" s="85"/>
      <c r="B520" s="101"/>
      <c r="C520" s="89"/>
      <c r="D520" s="89"/>
      <c r="E520" s="91"/>
      <c r="F520" s="19" t="s">
        <v>49</v>
      </c>
      <c r="G520" s="36">
        <v>99</v>
      </c>
      <c r="H520" s="77"/>
    </row>
    <row r="521" spans="1:8" ht="30.75" thickBot="1" x14ac:dyDescent="0.3">
      <c r="A521" s="84" t="s">
        <v>465</v>
      </c>
      <c r="B521" s="92" t="s">
        <v>484</v>
      </c>
      <c r="C521" s="94" t="s">
        <v>46</v>
      </c>
      <c r="D521" s="94" t="s">
        <v>651</v>
      </c>
      <c r="E521" s="96"/>
      <c r="F521" s="18" t="s">
        <v>47</v>
      </c>
      <c r="G521" s="40" t="s">
        <v>485</v>
      </c>
      <c r="H521" s="78">
        <v>33</v>
      </c>
    </row>
    <row r="522" spans="1:8" thickBot="1" x14ac:dyDescent="0.3">
      <c r="A522" s="85"/>
      <c r="B522" s="93"/>
      <c r="C522" s="95"/>
      <c r="D522" s="95"/>
      <c r="E522" s="97"/>
      <c r="F522" s="18" t="s">
        <v>49</v>
      </c>
      <c r="G522" s="33">
        <v>99</v>
      </c>
      <c r="H522" s="80"/>
    </row>
    <row r="523" spans="1:8" thickBot="1" x14ac:dyDescent="0.3">
      <c r="A523" s="84" t="s">
        <v>50</v>
      </c>
      <c r="B523" s="99" t="s">
        <v>486</v>
      </c>
      <c r="C523" s="88" t="s">
        <v>48</v>
      </c>
      <c r="D523" s="88" t="s">
        <v>690</v>
      </c>
      <c r="E523" s="90"/>
      <c r="F523" s="12" t="s">
        <v>487</v>
      </c>
      <c r="G523" s="34">
        <v>1</v>
      </c>
      <c r="H523" s="38">
        <v>35</v>
      </c>
    </row>
    <row r="524" spans="1:8" thickBot="1" x14ac:dyDescent="0.3">
      <c r="A524" s="98"/>
      <c r="B524" s="100"/>
      <c r="C524" s="102"/>
      <c r="D524" s="102"/>
      <c r="E524" s="103"/>
      <c r="F524" s="12" t="s">
        <v>1</v>
      </c>
      <c r="G524" s="34">
        <v>0</v>
      </c>
      <c r="H524" s="38">
        <v>34</v>
      </c>
    </row>
    <row r="525" spans="1:8" thickBot="1" x14ac:dyDescent="0.3">
      <c r="A525" s="98"/>
      <c r="B525" s="100"/>
      <c r="C525" s="102"/>
      <c r="D525" s="102"/>
      <c r="E525" s="103"/>
      <c r="F525" s="12" t="s">
        <v>4</v>
      </c>
      <c r="G525" s="34">
        <v>88</v>
      </c>
      <c r="H525" s="76">
        <v>35</v>
      </c>
    </row>
    <row r="526" spans="1:8" thickBot="1" x14ac:dyDescent="0.3">
      <c r="A526" s="85"/>
      <c r="B526" s="101"/>
      <c r="C526" s="89"/>
      <c r="D526" s="89"/>
      <c r="E526" s="91"/>
      <c r="F526" s="12" t="s">
        <v>49</v>
      </c>
      <c r="G526" s="34">
        <v>99</v>
      </c>
      <c r="H526" s="77"/>
    </row>
    <row r="527" spans="1:8" thickBot="1" x14ac:dyDescent="0.3">
      <c r="A527" s="84" t="s">
        <v>52</v>
      </c>
      <c r="B527" s="92" t="s">
        <v>488</v>
      </c>
      <c r="C527" s="94" t="s">
        <v>51</v>
      </c>
      <c r="D527" s="94" t="s">
        <v>652</v>
      </c>
      <c r="E527" s="96"/>
      <c r="F527" s="11" t="s">
        <v>53</v>
      </c>
      <c r="G527" s="33" t="s">
        <v>53</v>
      </c>
      <c r="H527" s="78">
        <v>35</v>
      </c>
    </row>
    <row r="528" spans="1:8" ht="30.75" thickBot="1" x14ac:dyDescent="0.3">
      <c r="A528" s="85"/>
      <c r="B528" s="93"/>
      <c r="C528" s="95"/>
      <c r="D528" s="95"/>
      <c r="E528" s="97"/>
      <c r="F528" s="11" t="s">
        <v>489</v>
      </c>
      <c r="G528" s="33">
        <v>1900</v>
      </c>
      <c r="H528" s="80"/>
    </row>
    <row r="529" spans="1:8" ht="30.75" thickBot="1" x14ac:dyDescent="0.3">
      <c r="A529" s="84" t="s">
        <v>54</v>
      </c>
      <c r="B529" s="99" t="s">
        <v>490</v>
      </c>
      <c r="C529" s="88" t="s">
        <v>491</v>
      </c>
      <c r="D529" s="88" t="s">
        <v>690</v>
      </c>
      <c r="E529" s="88" t="s">
        <v>492</v>
      </c>
      <c r="F529" s="12" t="s">
        <v>55</v>
      </c>
      <c r="G529" s="36">
        <v>1</v>
      </c>
      <c r="H529" s="76">
        <v>36</v>
      </c>
    </row>
    <row r="530" spans="1:8" ht="30.75" thickBot="1" x14ac:dyDescent="0.3">
      <c r="A530" s="98"/>
      <c r="B530" s="100"/>
      <c r="C530" s="102"/>
      <c r="D530" s="102"/>
      <c r="E530" s="102"/>
      <c r="F530" s="12" t="s">
        <v>56</v>
      </c>
      <c r="G530" s="36">
        <v>2</v>
      </c>
      <c r="H530" s="81"/>
    </row>
    <row r="531" spans="1:8" ht="45.75" thickBot="1" x14ac:dyDescent="0.3">
      <c r="A531" s="98"/>
      <c r="B531" s="100"/>
      <c r="C531" s="102"/>
      <c r="D531" s="102"/>
      <c r="E531" s="102"/>
      <c r="F531" s="12" t="s">
        <v>57</v>
      </c>
      <c r="G531" s="36">
        <v>3</v>
      </c>
      <c r="H531" s="81"/>
    </row>
    <row r="532" spans="1:8" ht="45.75" thickBot="1" x14ac:dyDescent="0.3">
      <c r="A532" s="98"/>
      <c r="B532" s="100"/>
      <c r="C532" s="102"/>
      <c r="D532" s="102"/>
      <c r="E532" s="102"/>
      <c r="F532" s="12" t="s">
        <v>58</v>
      </c>
      <c r="G532" s="36">
        <v>4</v>
      </c>
      <c r="H532" s="81"/>
    </row>
    <row r="533" spans="1:8" ht="30.75" thickBot="1" x14ac:dyDescent="0.3">
      <c r="A533" s="98"/>
      <c r="B533" s="100"/>
      <c r="C533" s="102"/>
      <c r="D533" s="102"/>
      <c r="E533" s="102"/>
      <c r="F533" s="12" t="s">
        <v>59</v>
      </c>
      <c r="G533" s="36">
        <v>5</v>
      </c>
      <c r="H533" s="81"/>
    </row>
    <row r="534" spans="1:8" ht="30.75" thickBot="1" x14ac:dyDescent="0.3">
      <c r="A534" s="98"/>
      <c r="B534" s="100"/>
      <c r="C534" s="102"/>
      <c r="D534" s="102"/>
      <c r="E534" s="102"/>
      <c r="F534" s="12" t="s">
        <v>60</v>
      </c>
      <c r="G534" s="36">
        <v>6</v>
      </c>
      <c r="H534" s="81"/>
    </row>
    <row r="535" spans="1:8" thickBot="1" x14ac:dyDescent="0.3">
      <c r="A535" s="98"/>
      <c r="B535" s="100"/>
      <c r="C535" s="102"/>
      <c r="D535" s="102"/>
      <c r="E535" s="102"/>
      <c r="F535" s="12" t="s">
        <v>61</v>
      </c>
      <c r="G535" s="36">
        <v>7</v>
      </c>
      <c r="H535" s="81"/>
    </row>
    <row r="536" spans="1:8" ht="45.75" thickBot="1" x14ac:dyDescent="0.3">
      <c r="A536" s="98"/>
      <c r="B536" s="100"/>
      <c r="C536" s="102"/>
      <c r="D536" s="102"/>
      <c r="E536" s="102"/>
      <c r="F536" s="12" t="s">
        <v>62</v>
      </c>
      <c r="G536" s="36">
        <v>8</v>
      </c>
      <c r="H536" s="81"/>
    </row>
    <row r="537" spans="1:8" ht="30.75" thickBot="1" x14ac:dyDescent="0.3">
      <c r="A537" s="98"/>
      <c r="B537" s="100"/>
      <c r="C537" s="102"/>
      <c r="D537" s="102"/>
      <c r="E537" s="102"/>
      <c r="F537" s="12" t="s">
        <v>63</v>
      </c>
      <c r="G537" s="36">
        <v>9</v>
      </c>
      <c r="H537" s="81"/>
    </row>
    <row r="538" spans="1:8" thickBot="1" x14ac:dyDescent="0.3">
      <c r="A538" s="98"/>
      <c r="B538" s="100"/>
      <c r="C538" s="102"/>
      <c r="D538" s="102"/>
      <c r="E538" s="102"/>
      <c r="F538" s="12" t="s">
        <v>64</v>
      </c>
      <c r="G538" s="36">
        <v>10</v>
      </c>
      <c r="H538" s="81"/>
    </row>
    <row r="539" spans="1:8" ht="45.75" thickBot="1" x14ac:dyDescent="0.3">
      <c r="A539" s="98"/>
      <c r="B539" s="100"/>
      <c r="C539" s="102"/>
      <c r="D539" s="102"/>
      <c r="E539" s="102"/>
      <c r="F539" s="12" t="s">
        <v>65</v>
      </c>
      <c r="G539" s="36">
        <v>11</v>
      </c>
      <c r="H539" s="81"/>
    </row>
    <row r="540" spans="1:8" thickBot="1" x14ac:dyDescent="0.3">
      <c r="A540" s="98"/>
      <c r="B540" s="100"/>
      <c r="C540" s="102"/>
      <c r="D540" s="102"/>
      <c r="E540" s="102"/>
      <c r="F540" s="12" t="s">
        <v>66</v>
      </c>
      <c r="G540" s="36">
        <v>12</v>
      </c>
      <c r="H540" s="81"/>
    </row>
    <row r="541" spans="1:8" ht="45.75" thickBot="1" x14ac:dyDescent="0.3">
      <c r="A541" s="98"/>
      <c r="B541" s="100"/>
      <c r="C541" s="102"/>
      <c r="D541" s="102"/>
      <c r="E541" s="102"/>
      <c r="F541" s="12" t="s">
        <v>67</v>
      </c>
      <c r="G541" s="36">
        <v>13</v>
      </c>
      <c r="H541" s="81"/>
    </row>
    <row r="542" spans="1:8" ht="30.75" thickBot="1" x14ac:dyDescent="0.3">
      <c r="A542" s="98"/>
      <c r="B542" s="100"/>
      <c r="C542" s="102"/>
      <c r="D542" s="102"/>
      <c r="E542" s="102"/>
      <c r="F542" s="12" t="s">
        <v>68</v>
      </c>
      <c r="G542" s="36">
        <v>14</v>
      </c>
      <c r="H542" s="81"/>
    </row>
    <row r="543" spans="1:8" ht="30.75" thickBot="1" x14ac:dyDescent="0.3">
      <c r="A543" s="98"/>
      <c r="B543" s="100"/>
      <c r="C543" s="102"/>
      <c r="D543" s="102"/>
      <c r="E543" s="102"/>
      <c r="F543" s="12" t="s">
        <v>69</v>
      </c>
      <c r="G543" s="36">
        <v>15</v>
      </c>
      <c r="H543" s="81"/>
    </row>
    <row r="544" spans="1:8" thickBot="1" x14ac:dyDescent="0.3">
      <c r="A544" s="98"/>
      <c r="B544" s="100"/>
      <c r="C544" s="102"/>
      <c r="D544" s="102"/>
      <c r="E544" s="102"/>
      <c r="F544" s="12" t="s">
        <v>493</v>
      </c>
      <c r="G544" s="36">
        <v>16</v>
      </c>
      <c r="H544" s="81"/>
    </row>
    <row r="545" spans="1:8" thickBot="1" x14ac:dyDescent="0.3">
      <c r="A545" s="98"/>
      <c r="B545" s="100"/>
      <c r="C545" s="102"/>
      <c r="D545" s="102"/>
      <c r="E545" s="102"/>
      <c r="F545" s="12" t="s">
        <v>494</v>
      </c>
      <c r="G545" s="36">
        <v>17</v>
      </c>
      <c r="H545" s="81"/>
    </row>
    <row r="546" spans="1:8" thickBot="1" x14ac:dyDescent="0.3">
      <c r="A546" s="85"/>
      <c r="B546" s="101"/>
      <c r="C546" s="89"/>
      <c r="D546" s="89"/>
      <c r="E546" s="89"/>
      <c r="F546" s="12" t="s">
        <v>49</v>
      </c>
      <c r="G546" s="36">
        <v>99</v>
      </c>
      <c r="H546" s="77"/>
    </row>
    <row r="547" spans="1:8" ht="16.5" thickBot="1" x14ac:dyDescent="0.3">
      <c r="A547" s="17" t="s">
        <v>514</v>
      </c>
      <c r="B547" s="18" t="s">
        <v>495</v>
      </c>
      <c r="C547" s="11" t="s">
        <v>496</v>
      </c>
      <c r="D547" s="11" t="s">
        <v>653</v>
      </c>
      <c r="E547" s="18" t="s">
        <v>515</v>
      </c>
      <c r="F547" s="11" t="s">
        <v>167</v>
      </c>
      <c r="G547" s="33" t="s">
        <v>168</v>
      </c>
      <c r="H547" s="39">
        <v>36</v>
      </c>
    </row>
    <row r="548" spans="1:8" thickBot="1" x14ac:dyDescent="0.3">
      <c r="A548" s="84" t="s">
        <v>473</v>
      </c>
      <c r="B548" s="86" t="s">
        <v>516</v>
      </c>
      <c r="C548" s="88" t="s">
        <v>517</v>
      </c>
      <c r="D548" s="88" t="s">
        <v>690</v>
      </c>
      <c r="E548" s="90"/>
      <c r="F548" s="19" t="s">
        <v>0</v>
      </c>
      <c r="G548" s="36">
        <v>1</v>
      </c>
      <c r="H548" s="76">
        <v>37</v>
      </c>
    </row>
    <row r="549" spans="1:8" thickBot="1" x14ac:dyDescent="0.3">
      <c r="A549" s="85"/>
      <c r="B549" s="87"/>
      <c r="C549" s="89"/>
      <c r="D549" s="89"/>
      <c r="E549" s="91"/>
      <c r="F549" s="19" t="s">
        <v>1</v>
      </c>
      <c r="G549" s="36">
        <v>0</v>
      </c>
      <c r="H549" s="77"/>
    </row>
    <row r="550" spans="1:8" ht="16.5" thickBot="1" x14ac:dyDescent="0.3">
      <c r="A550" s="17" t="s">
        <v>476</v>
      </c>
      <c r="B550" s="18" t="s">
        <v>499</v>
      </c>
      <c r="C550" s="11" t="s">
        <v>500</v>
      </c>
      <c r="D550" s="11" t="s">
        <v>690</v>
      </c>
      <c r="E550" s="18" t="s">
        <v>501</v>
      </c>
      <c r="F550" s="18" t="s">
        <v>502</v>
      </c>
      <c r="G550" s="37">
        <v>0</v>
      </c>
      <c r="H550" s="39">
        <v>38</v>
      </c>
    </row>
    <row r="551" spans="1:8" thickBot="1" x14ac:dyDescent="0.3">
      <c r="A551" s="84" t="s">
        <v>479</v>
      </c>
      <c r="B551" s="99" t="s">
        <v>503</v>
      </c>
      <c r="C551" s="88" t="s">
        <v>504</v>
      </c>
      <c r="D551" s="88" t="s">
        <v>690</v>
      </c>
      <c r="E551" s="90"/>
      <c r="F551" s="19" t="s">
        <v>0</v>
      </c>
      <c r="G551" s="36">
        <v>1</v>
      </c>
      <c r="H551" s="76">
        <v>39</v>
      </c>
    </row>
    <row r="552" spans="1:8" thickBot="1" x14ac:dyDescent="0.3">
      <c r="A552" s="85"/>
      <c r="B552" s="101"/>
      <c r="C552" s="89"/>
      <c r="D552" s="89"/>
      <c r="E552" s="91"/>
      <c r="F552" s="19" t="s">
        <v>1</v>
      </c>
      <c r="G552" s="36">
        <v>0</v>
      </c>
      <c r="H552" s="77"/>
    </row>
    <row r="553" spans="1:8" ht="16.5" thickBot="1" x14ac:dyDescent="0.3">
      <c r="A553" s="17" t="s">
        <v>518</v>
      </c>
      <c r="B553" s="18" t="s">
        <v>505</v>
      </c>
      <c r="C553" s="11" t="s">
        <v>506</v>
      </c>
      <c r="D553" s="11" t="s">
        <v>690</v>
      </c>
      <c r="E553" s="18"/>
      <c r="F553" s="11" t="s">
        <v>167</v>
      </c>
      <c r="G553" s="33" t="s">
        <v>168</v>
      </c>
      <c r="H553" s="39" t="s">
        <v>502</v>
      </c>
    </row>
    <row r="554" spans="1:8" ht="30.75" thickBot="1" x14ac:dyDescent="0.3">
      <c r="A554" s="17" t="s">
        <v>519</v>
      </c>
      <c r="B554" s="19" t="s">
        <v>507</v>
      </c>
      <c r="C554" s="12" t="s">
        <v>508</v>
      </c>
      <c r="D554" s="12" t="s">
        <v>690</v>
      </c>
      <c r="E554" s="19"/>
      <c r="F554" s="12" t="s">
        <v>167</v>
      </c>
      <c r="G554" s="34" t="s">
        <v>168</v>
      </c>
      <c r="H554" s="38" t="s">
        <v>502</v>
      </c>
    </row>
    <row r="555" spans="1:8" ht="16.5" thickBot="1" x14ac:dyDescent="0.3">
      <c r="A555" s="20" t="s">
        <v>520</v>
      </c>
      <c r="B555" s="18" t="s">
        <v>509</v>
      </c>
      <c r="C555" s="11" t="s">
        <v>510</v>
      </c>
      <c r="D555" s="11" t="s">
        <v>690</v>
      </c>
      <c r="E555" s="18"/>
      <c r="F555" s="11" t="s">
        <v>167</v>
      </c>
      <c r="G555" s="33" t="s">
        <v>168</v>
      </c>
      <c r="H555" s="39" t="s">
        <v>502</v>
      </c>
    </row>
  </sheetData>
  <mergeCells count="634">
    <mergeCell ref="E8:E9"/>
    <mergeCell ref="A10:A11"/>
    <mergeCell ref="B10:B11"/>
    <mergeCell ref="C10:C11"/>
    <mergeCell ref="D10:D11"/>
    <mergeCell ref="E10:E11"/>
    <mergeCell ref="A3:A5"/>
    <mergeCell ref="B3:B5"/>
    <mergeCell ref="C3:C5"/>
    <mergeCell ref="D3:D5"/>
    <mergeCell ref="E3:E5"/>
    <mergeCell ref="A6:A7"/>
    <mergeCell ref="B6:B7"/>
    <mergeCell ref="C6:C7"/>
    <mergeCell ref="D6:D7"/>
    <mergeCell ref="E6:E7"/>
    <mergeCell ref="A12:A13"/>
    <mergeCell ref="B12:B13"/>
    <mergeCell ref="C12:C13"/>
    <mergeCell ref="D12:D13"/>
    <mergeCell ref="A14:A15"/>
    <mergeCell ref="B14:B15"/>
    <mergeCell ref="C14:C15"/>
    <mergeCell ref="D14:D15"/>
    <mergeCell ref="A8:A9"/>
    <mergeCell ref="B8:B9"/>
    <mergeCell ref="C8:C9"/>
    <mergeCell ref="D8:D9"/>
    <mergeCell ref="E14:E15"/>
    <mergeCell ref="A17:A18"/>
    <mergeCell ref="B17:B18"/>
    <mergeCell ref="C17:C18"/>
    <mergeCell ref="D17:D18"/>
    <mergeCell ref="A19:A21"/>
    <mergeCell ref="B19:B21"/>
    <mergeCell ref="C19:C21"/>
    <mergeCell ref="D19:D21"/>
    <mergeCell ref="E19:E21"/>
    <mergeCell ref="A22:A25"/>
    <mergeCell ref="B22:B25"/>
    <mergeCell ref="C22:C25"/>
    <mergeCell ref="D22:D25"/>
    <mergeCell ref="E22:E25"/>
    <mergeCell ref="A26:A29"/>
    <mergeCell ref="B26:B29"/>
    <mergeCell ref="C26:C29"/>
    <mergeCell ref="D26:D29"/>
    <mergeCell ref="E26:E29"/>
    <mergeCell ref="A30:A37"/>
    <mergeCell ref="B30:B37"/>
    <mergeCell ref="C30:C37"/>
    <mergeCell ref="D30:D37"/>
    <mergeCell ref="E30:E37"/>
    <mergeCell ref="A38:A42"/>
    <mergeCell ref="B38:B42"/>
    <mergeCell ref="C38:C42"/>
    <mergeCell ref="D38:D42"/>
    <mergeCell ref="E38:E42"/>
    <mergeCell ref="A43:A47"/>
    <mergeCell ref="B43:B47"/>
    <mergeCell ref="C43:C47"/>
    <mergeCell ref="D43:D47"/>
    <mergeCell ref="E43:E47"/>
    <mergeCell ref="A48:A52"/>
    <mergeCell ref="B48:B52"/>
    <mergeCell ref="C48:C52"/>
    <mergeCell ref="D48:D52"/>
    <mergeCell ref="E48:E52"/>
    <mergeCell ref="A53:A57"/>
    <mergeCell ref="B53:B57"/>
    <mergeCell ref="C53:C57"/>
    <mergeCell ref="D53:D57"/>
    <mergeCell ref="E53:E57"/>
    <mergeCell ref="A58:A62"/>
    <mergeCell ref="B58:B62"/>
    <mergeCell ref="C58:C62"/>
    <mergeCell ref="D58:D62"/>
    <mergeCell ref="E58:E62"/>
    <mergeCell ref="A63:A67"/>
    <mergeCell ref="B63:B67"/>
    <mergeCell ref="C63:C67"/>
    <mergeCell ref="D63:D67"/>
    <mergeCell ref="E63:E67"/>
    <mergeCell ref="A68:A72"/>
    <mergeCell ref="B68:B72"/>
    <mergeCell ref="C68:C72"/>
    <mergeCell ref="D68:D72"/>
    <mergeCell ref="E68:E72"/>
    <mergeCell ref="A74:A78"/>
    <mergeCell ref="B74:B78"/>
    <mergeCell ref="C74:C78"/>
    <mergeCell ref="D74:D78"/>
    <mergeCell ref="E74:E78"/>
    <mergeCell ref="A79:A83"/>
    <mergeCell ref="B79:B83"/>
    <mergeCell ref="C79:C83"/>
    <mergeCell ref="D79:D83"/>
    <mergeCell ref="E79:E83"/>
    <mergeCell ref="A84:A88"/>
    <mergeCell ref="B84:B88"/>
    <mergeCell ref="C84:C88"/>
    <mergeCell ref="D84:D88"/>
    <mergeCell ref="E84:E88"/>
    <mergeCell ref="A89:A93"/>
    <mergeCell ref="B89:B93"/>
    <mergeCell ref="C89:C93"/>
    <mergeCell ref="D89:D93"/>
    <mergeCell ref="E89:E93"/>
    <mergeCell ref="A94:A98"/>
    <mergeCell ref="B94:B98"/>
    <mergeCell ref="C94:C98"/>
    <mergeCell ref="D94:D98"/>
    <mergeCell ref="E94:E98"/>
    <mergeCell ref="A99:A103"/>
    <mergeCell ref="B99:B103"/>
    <mergeCell ref="C99:C103"/>
    <mergeCell ref="D99:D103"/>
    <mergeCell ref="E99:E103"/>
    <mergeCell ref="A104:A108"/>
    <mergeCell ref="B104:B108"/>
    <mergeCell ref="C104:C108"/>
    <mergeCell ref="D104:D108"/>
    <mergeCell ref="E104:E108"/>
    <mergeCell ref="A109:A113"/>
    <mergeCell ref="B109:B113"/>
    <mergeCell ref="C109:C113"/>
    <mergeCell ref="D109:D113"/>
    <mergeCell ref="E109:E113"/>
    <mergeCell ref="A114:A118"/>
    <mergeCell ref="B114:B118"/>
    <mergeCell ref="C114:C118"/>
    <mergeCell ref="D114:D118"/>
    <mergeCell ref="E114:E118"/>
    <mergeCell ref="A119:A123"/>
    <mergeCell ref="B119:B123"/>
    <mergeCell ref="C119:C123"/>
    <mergeCell ref="D119:D123"/>
    <mergeCell ref="E119:E123"/>
    <mergeCell ref="A124:A128"/>
    <mergeCell ref="B124:B128"/>
    <mergeCell ref="C124:C128"/>
    <mergeCell ref="D124:D128"/>
    <mergeCell ref="E124:E128"/>
    <mergeCell ref="A130:A134"/>
    <mergeCell ref="B130:B134"/>
    <mergeCell ref="C130:C134"/>
    <mergeCell ref="D130:D134"/>
    <mergeCell ref="E130:E134"/>
    <mergeCell ref="A135:A139"/>
    <mergeCell ref="B135:B139"/>
    <mergeCell ref="C135:C139"/>
    <mergeCell ref="D135:D139"/>
    <mergeCell ref="E135:E139"/>
    <mergeCell ref="A141:A145"/>
    <mergeCell ref="B141:B145"/>
    <mergeCell ref="C141:C145"/>
    <mergeCell ref="D141:D145"/>
    <mergeCell ref="E141:E145"/>
    <mergeCell ref="A146:A150"/>
    <mergeCell ref="B146:B150"/>
    <mergeCell ref="C146:C150"/>
    <mergeCell ref="D146:D150"/>
    <mergeCell ref="E146:E150"/>
    <mergeCell ref="A151:A155"/>
    <mergeCell ref="B151:B155"/>
    <mergeCell ref="C151:C155"/>
    <mergeCell ref="D151:D155"/>
    <mergeCell ref="E151:E155"/>
    <mergeCell ref="A156:A160"/>
    <mergeCell ref="B156:B160"/>
    <mergeCell ref="C156:C160"/>
    <mergeCell ref="D156:D160"/>
    <mergeCell ref="E156:E160"/>
    <mergeCell ref="A161:A165"/>
    <mergeCell ref="B161:B165"/>
    <mergeCell ref="C161:C165"/>
    <mergeCell ref="D161:D165"/>
    <mergeCell ref="E161:E165"/>
    <mergeCell ref="A166:A170"/>
    <mergeCell ref="B166:B170"/>
    <mergeCell ref="C166:C170"/>
    <mergeCell ref="D166:D170"/>
    <mergeCell ref="E166:E170"/>
    <mergeCell ref="A171:A175"/>
    <mergeCell ref="B171:B175"/>
    <mergeCell ref="C171:C175"/>
    <mergeCell ref="D171:D175"/>
    <mergeCell ref="E171:E175"/>
    <mergeCell ref="A176:A180"/>
    <mergeCell ref="B176:B180"/>
    <mergeCell ref="C176:C180"/>
    <mergeCell ref="D176:D180"/>
    <mergeCell ref="E176:E180"/>
    <mergeCell ref="A182:A185"/>
    <mergeCell ref="B182:B185"/>
    <mergeCell ref="C182:C185"/>
    <mergeCell ref="D182:D185"/>
    <mergeCell ref="E182:E185"/>
    <mergeCell ref="A186:A193"/>
    <mergeCell ref="B186:B193"/>
    <mergeCell ref="C186:C193"/>
    <mergeCell ref="D186:D193"/>
    <mergeCell ref="E186:E193"/>
    <mergeCell ref="A194:A197"/>
    <mergeCell ref="B194:B197"/>
    <mergeCell ref="C194:C197"/>
    <mergeCell ref="D194:D197"/>
    <mergeCell ref="E194:E197"/>
    <mergeCell ref="A198:A202"/>
    <mergeCell ref="B198:B202"/>
    <mergeCell ref="C198:C202"/>
    <mergeCell ref="D198:D202"/>
    <mergeCell ref="E198:E202"/>
    <mergeCell ref="A203:A207"/>
    <mergeCell ref="B203:B207"/>
    <mergeCell ref="C203:C207"/>
    <mergeCell ref="D203:D207"/>
    <mergeCell ref="E203:E207"/>
    <mergeCell ref="A208:A212"/>
    <mergeCell ref="B208:B212"/>
    <mergeCell ref="C208:C212"/>
    <mergeCell ref="D208:D212"/>
    <mergeCell ref="E208:E212"/>
    <mergeCell ref="A213:A217"/>
    <mergeCell ref="B213:B217"/>
    <mergeCell ref="C213:C217"/>
    <mergeCell ref="D213:D217"/>
    <mergeCell ref="E213:E217"/>
    <mergeCell ref="A218:A222"/>
    <mergeCell ref="B218:B222"/>
    <mergeCell ref="C218:C222"/>
    <mergeCell ref="D218:D222"/>
    <mergeCell ref="E218:E222"/>
    <mergeCell ref="A223:A227"/>
    <mergeCell ref="B223:B227"/>
    <mergeCell ref="C223:C227"/>
    <mergeCell ref="D223:D227"/>
    <mergeCell ref="E223:E227"/>
    <mergeCell ref="A228:A232"/>
    <mergeCell ref="B228:B232"/>
    <mergeCell ref="C228:C232"/>
    <mergeCell ref="D228:D232"/>
    <mergeCell ref="E228:E232"/>
    <mergeCell ref="A233:A237"/>
    <mergeCell ref="B233:B237"/>
    <mergeCell ref="C233:C237"/>
    <mergeCell ref="D233:D237"/>
    <mergeCell ref="E233:E237"/>
    <mergeCell ref="A238:A242"/>
    <mergeCell ref="B238:B242"/>
    <mergeCell ref="C238:C242"/>
    <mergeCell ref="D238:D242"/>
    <mergeCell ref="E238:E242"/>
    <mergeCell ref="A244:A248"/>
    <mergeCell ref="B244:B248"/>
    <mergeCell ref="C244:C248"/>
    <mergeCell ref="D244:D248"/>
    <mergeCell ref="E244:E248"/>
    <mergeCell ref="A249:A253"/>
    <mergeCell ref="B249:B253"/>
    <mergeCell ref="C249:C253"/>
    <mergeCell ref="D249:D253"/>
    <mergeCell ref="E249:E253"/>
    <mergeCell ref="A254:A258"/>
    <mergeCell ref="B254:B258"/>
    <mergeCell ref="C254:C258"/>
    <mergeCell ref="D254:D258"/>
    <mergeCell ref="E254:E258"/>
    <mergeCell ref="A259:A263"/>
    <mergeCell ref="B259:B263"/>
    <mergeCell ref="C259:C263"/>
    <mergeCell ref="D259:D263"/>
    <mergeCell ref="E259:E263"/>
    <mergeCell ref="A264:A268"/>
    <mergeCell ref="B264:B268"/>
    <mergeCell ref="C264:C268"/>
    <mergeCell ref="D264:D268"/>
    <mergeCell ref="E264:E268"/>
    <mergeCell ref="A269:A273"/>
    <mergeCell ref="B269:B273"/>
    <mergeCell ref="C269:C273"/>
    <mergeCell ref="D269:D273"/>
    <mergeCell ref="E269:E273"/>
    <mergeCell ref="A274:A278"/>
    <mergeCell ref="B274:B278"/>
    <mergeCell ref="C274:C278"/>
    <mergeCell ref="D274:D278"/>
    <mergeCell ref="E274:E278"/>
    <mergeCell ref="A280:A284"/>
    <mergeCell ref="B280:B284"/>
    <mergeCell ref="C280:C284"/>
    <mergeCell ref="D280:D284"/>
    <mergeCell ref="E280:E284"/>
    <mergeCell ref="A285:A289"/>
    <mergeCell ref="B285:B289"/>
    <mergeCell ref="C285:C289"/>
    <mergeCell ref="D285:D289"/>
    <mergeCell ref="E285:E289"/>
    <mergeCell ref="A290:A294"/>
    <mergeCell ref="B290:B294"/>
    <mergeCell ref="C290:C294"/>
    <mergeCell ref="D290:D294"/>
    <mergeCell ref="E290:E294"/>
    <mergeCell ref="A295:A299"/>
    <mergeCell ref="B295:B299"/>
    <mergeCell ref="C295:C299"/>
    <mergeCell ref="D295:D299"/>
    <mergeCell ref="E295:E299"/>
    <mergeCell ref="A300:A304"/>
    <mergeCell ref="B300:B304"/>
    <mergeCell ref="C300:C304"/>
    <mergeCell ref="D300:D304"/>
    <mergeCell ref="E300:E304"/>
    <mergeCell ref="A305:A309"/>
    <mergeCell ref="B305:B309"/>
    <mergeCell ref="C305:C309"/>
    <mergeCell ref="D305:D309"/>
    <mergeCell ref="E305:E309"/>
    <mergeCell ref="A310:A314"/>
    <mergeCell ref="B310:B314"/>
    <mergeCell ref="C310:C314"/>
    <mergeCell ref="D310:D314"/>
    <mergeCell ref="E310:E314"/>
    <mergeCell ref="A315:A319"/>
    <mergeCell ref="B315:B319"/>
    <mergeCell ref="C315:C319"/>
    <mergeCell ref="D315:D319"/>
    <mergeCell ref="E315:E319"/>
    <mergeCell ref="A320:A324"/>
    <mergeCell ref="B320:B324"/>
    <mergeCell ref="C320:C324"/>
    <mergeCell ref="D320:D324"/>
    <mergeCell ref="E320:E324"/>
    <mergeCell ref="A325:A329"/>
    <mergeCell ref="B325:B329"/>
    <mergeCell ref="C325:C329"/>
    <mergeCell ref="D325:D329"/>
    <mergeCell ref="E325:E329"/>
    <mergeCell ref="A331:A334"/>
    <mergeCell ref="B331:B334"/>
    <mergeCell ref="C331:C334"/>
    <mergeCell ref="D331:D334"/>
    <mergeCell ref="E331:E334"/>
    <mergeCell ref="A335:A365"/>
    <mergeCell ref="B335:B365"/>
    <mergeCell ref="C335:C365"/>
    <mergeCell ref="D335:D365"/>
    <mergeCell ref="E335:E365"/>
    <mergeCell ref="A367:A370"/>
    <mergeCell ref="B367:B370"/>
    <mergeCell ref="C367:C370"/>
    <mergeCell ref="D367:D370"/>
    <mergeCell ref="E367:E370"/>
    <mergeCell ref="A371:A375"/>
    <mergeCell ref="B371:B375"/>
    <mergeCell ref="C371:C375"/>
    <mergeCell ref="D371:D375"/>
    <mergeCell ref="E371:E375"/>
    <mergeCell ref="A376:A380"/>
    <mergeCell ref="B376:B380"/>
    <mergeCell ref="C376:C380"/>
    <mergeCell ref="D376:D380"/>
    <mergeCell ref="E376:E380"/>
    <mergeCell ref="A381:A385"/>
    <mergeCell ref="B381:B385"/>
    <mergeCell ref="C381:C385"/>
    <mergeCell ref="D381:D385"/>
    <mergeCell ref="E381:E385"/>
    <mergeCell ref="A386:A390"/>
    <mergeCell ref="B386:B390"/>
    <mergeCell ref="C386:C390"/>
    <mergeCell ref="D386:D390"/>
    <mergeCell ref="E386:E390"/>
    <mergeCell ref="A391:A395"/>
    <mergeCell ref="B391:B395"/>
    <mergeCell ref="C391:C395"/>
    <mergeCell ref="D391:D395"/>
    <mergeCell ref="E391:E395"/>
    <mergeCell ref="A397:A401"/>
    <mergeCell ref="B397:B401"/>
    <mergeCell ref="C397:C401"/>
    <mergeCell ref="D397:D401"/>
    <mergeCell ref="E397:E401"/>
    <mergeCell ref="A402:A406"/>
    <mergeCell ref="B402:B406"/>
    <mergeCell ref="C402:C406"/>
    <mergeCell ref="D402:D406"/>
    <mergeCell ref="E402:E406"/>
    <mergeCell ref="A407:A411"/>
    <mergeCell ref="B407:B411"/>
    <mergeCell ref="C407:C411"/>
    <mergeCell ref="D407:D411"/>
    <mergeCell ref="E407:E411"/>
    <mergeCell ref="A412:A416"/>
    <mergeCell ref="B412:B416"/>
    <mergeCell ref="C412:C416"/>
    <mergeCell ref="D412:D416"/>
    <mergeCell ref="E412:E416"/>
    <mergeCell ref="A417:A421"/>
    <mergeCell ref="B417:B421"/>
    <mergeCell ref="C417:C421"/>
    <mergeCell ref="D417:D421"/>
    <mergeCell ref="E417:E421"/>
    <mergeCell ref="A422:A426"/>
    <mergeCell ref="B422:B426"/>
    <mergeCell ref="C422:C426"/>
    <mergeCell ref="D422:D426"/>
    <mergeCell ref="E422:E426"/>
    <mergeCell ref="A427:A431"/>
    <mergeCell ref="B427:B431"/>
    <mergeCell ref="C427:C431"/>
    <mergeCell ref="D427:D431"/>
    <mergeCell ref="E427:E431"/>
    <mergeCell ref="A433:A436"/>
    <mergeCell ref="B433:B436"/>
    <mergeCell ref="C433:C436"/>
    <mergeCell ref="D433:D436"/>
    <mergeCell ref="E433:E436"/>
    <mergeCell ref="A437:A441"/>
    <mergeCell ref="B437:B441"/>
    <mergeCell ref="C437:C441"/>
    <mergeCell ref="D437:D441"/>
    <mergeCell ref="E437:E441"/>
    <mergeCell ref="A442:A446"/>
    <mergeCell ref="B442:B446"/>
    <mergeCell ref="C442:C446"/>
    <mergeCell ref="D442:D446"/>
    <mergeCell ref="E442:E446"/>
    <mergeCell ref="A447:A451"/>
    <mergeCell ref="B447:B451"/>
    <mergeCell ref="C447:C451"/>
    <mergeCell ref="D447:D451"/>
    <mergeCell ref="E447:E451"/>
    <mergeCell ref="A453:A457"/>
    <mergeCell ref="B453:B457"/>
    <mergeCell ref="C453:C457"/>
    <mergeCell ref="D453:D457"/>
    <mergeCell ref="A458:A462"/>
    <mergeCell ref="B458:B462"/>
    <mergeCell ref="C458:C462"/>
    <mergeCell ref="D458:D462"/>
    <mergeCell ref="E458:E462"/>
    <mergeCell ref="A463:A467"/>
    <mergeCell ref="B463:B467"/>
    <mergeCell ref="C463:C467"/>
    <mergeCell ref="D463:D467"/>
    <mergeCell ref="E463:E467"/>
    <mergeCell ref="A478:A482"/>
    <mergeCell ref="B478:B482"/>
    <mergeCell ref="C478:C482"/>
    <mergeCell ref="D478:D482"/>
    <mergeCell ref="E478:E482"/>
    <mergeCell ref="A468:A472"/>
    <mergeCell ref="B468:B472"/>
    <mergeCell ref="C468:C472"/>
    <mergeCell ref="D468:D472"/>
    <mergeCell ref="E468:E472"/>
    <mergeCell ref="A473:A477"/>
    <mergeCell ref="B473:B477"/>
    <mergeCell ref="C473:C477"/>
    <mergeCell ref="D473:D477"/>
    <mergeCell ref="E473:E477"/>
    <mergeCell ref="A484:A485"/>
    <mergeCell ref="B484:B485"/>
    <mergeCell ref="C484:C485"/>
    <mergeCell ref="D484:D485"/>
    <mergeCell ref="E484:E485"/>
    <mergeCell ref="A486:A488"/>
    <mergeCell ref="B486:B488"/>
    <mergeCell ref="C486:C488"/>
    <mergeCell ref="D486:D488"/>
    <mergeCell ref="E486:E488"/>
    <mergeCell ref="A489:A492"/>
    <mergeCell ref="B489:B492"/>
    <mergeCell ref="C489:C492"/>
    <mergeCell ref="D489:D492"/>
    <mergeCell ref="E489:E492"/>
    <mergeCell ref="A493:A496"/>
    <mergeCell ref="B493:B496"/>
    <mergeCell ref="C493:C496"/>
    <mergeCell ref="D493:D496"/>
    <mergeCell ref="E493:E496"/>
    <mergeCell ref="A513:A520"/>
    <mergeCell ref="B513:B520"/>
    <mergeCell ref="C513:C520"/>
    <mergeCell ref="D513:D520"/>
    <mergeCell ref="E513:E520"/>
    <mergeCell ref="A497:A500"/>
    <mergeCell ref="B497:B500"/>
    <mergeCell ref="C497:C500"/>
    <mergeCell ref="D497:D500"/>
    <mergeCell ref="E497:E500"/>
    <mergeCell ref="A501:A506"/>
    <mergeCell ref="B501:B506"/>
    <mergeCell ref="C501:C506"/>
    <mergeCell ref="D501:D506"/>
    <mergeCell ref="E501:E506"/>
    <mergeCell ref="A551:A552"/>
    <mergeCell ref="B551:B552"/>
    <mergeCell ref="C551:C552"/>
    <mergeCell ref="D551:D552"/>
    <mergeCell ref="E551:E552"/>
    <mergeCell ref="A527:A528"/>
    <mergeCell ref="B527:B528"/>
    <mergeCell ref="C527:C528"/>
    <mergeCell ref="D527:D528"/>
    <mergeCell ref="E527:E528"/>
    <mergeCell ref="A529:A546"/>
    <mergeCell ref="B529:B546"/>
    <mergeCell ref="C529:C546"/>
    <mergeCell ref="D529:D546"/>
    <mergeCell ref="E529:E546"/>
    <mergeCell ref="H12:H13"/>
    <mergeCell ref="H6:H7"/>
    <mergeCell ref="H17:H18"/>
    <mergeCell ref="H23:H25"/>
    <mergeCell ref="A548:A549"/>
    <mergeCell ref="B548:B549"/>
    <mergeCell ref="C548:C549"/>
    <mergeCell ref="D548:D549"/>
    <mergeCell ref="E548:E549"/>
    <mergeCell ref="A521:A522"/>
    <mergeCell ref="B521:B522"/>
    <mergeCell ref="C521:C522"/>
    <mergeCell ref="D521:D522"/>
    <mergeCell ref="E521:E522"/>
    <mergeCell ref="A523:A526"/>
    <mergeCell ref="B523:B526"/>
    <mergeCell ref="C523:C526"/>
    <mergeCell ref="D523:D526"/>
    <mergeCell ref="E523:E526"/>
    <mergeCell ref="A507:A512"/>
    <mergeCell ref="B507:B512"/>
    <mergeCell ref="C507:C512"/>
    <mergeCell ref="D507:D512"/>
    <mergeCell ref="E507:E512"/>
    <mergeCell ref="H28:H29"/>
    <mergeCell ref="H30:H37"/>
    <mergeCell ref="H38:H42"/>
    <mergeCell ref="H43:H47"/>
    <mergeCell ref="H48:H52"/>
    <mergeCell ref="H53:H57"/>
    <mergeCell ref="H58:H62"/>
    <mergeCell ref="H63:H67"/>
    <mergeCell ref="H68:H72"/>
    <mergeCell ref="H74:H78"/>
    <mergeCell ref="H79:H83"/>
    <mergeCell ref="H84:H88"/>
    <mergeCell ref="H89:H93"/>
    <mergeCell ref="H94:H98"/>
    <mergeCell ref="H99:H103"/>
    <mergeCell ref="H104:H108"/>
    <mergeCell ref="H109:H113"/>
    <mergeCell ref="H114:H118"/>
    <mergeCell ref="H119:H123"/>
    <mergeCell ref="H124:H128"/>
    <mergeCell ref="H130:H134"/>
    <mergeCell ref="H135:H139"/>
    <mergeCell ref="H141:H145"/>
    <mergeCell ref="H146:H150"/>
    <mergeCell ref="H151:H155"/>
    <mergeCell ref="H156:H160"/>
    <mergeCell ref="H161:H165"/>
    <mergeCell ref="H213:H217"/>
    <mergeCell ref="H218:H222"/>
    <mergeCell ref="H223:H227"/>
    <mergeCell ref="H228:H232"/>
    <mergeCell ref="H233:H237"/>
    <mergeCell ref="H238:H242"/>
    <mergeCell ref="H244:H248"/>
    <mergeCell ref="H249:H253"/>
    <mergeCell ref="H166:H170"/>
    <mergeCell ref="H171:H175"/>
    <mergeCell ref="H176:H180"/>
    <mergeCell ref="H186:H193"/>
    <mergeCell ref="H195:H197"/>
    <mergeCell ref="H198:H202"/>
    <mergeCell ref="H203:H207"/>
    <mergeCell ref="H208:H212"/>
    <mergeCell ref="H254:H258"/>
    <mergeCell ref="H259:H263"/>
    <mergeCell ref="H264:H268"/>
    <mergeCell ref="H269:H273"/>
    <mergeCell ref="H274:H278"/>
    <mergeCell ref="H280:H284"/>
    <mergeCell ref="H285:H289"/>
    <mergeCell ref="H290:H294"/>
    <mergeCell ref="H295:H299"/>
    <mergeCell ref="H300:H304"/>
    <mergeCell ref="H305:H309"/>
    <mergeCell ref="H310:H314"/>
    <mergeCell ref="H315:H319"/>
    <mergeCell ref="H320:H324"/>
    <mergeCell ref="H325:H329"/>
    <mergeCell ref="H331:H334"/>
    <mergeCell ref="H335:H365"/>
    <mergeCell ref="H368:H370"/>
    <mergeCell ref="H434:H436"/>
    <mergeCell ref="H437:H441"/>
    <mergeCell ref="H442:H446"/>
    <mergeCell ref="H447:H451"/>
    <mergeCell ref="H453:H457"/>
    <mergeCell ref="H371:H375"/>
    <mergeCell ref="H376:H380"/>
    <mergeCell ref="H381:H385"/>
    <mergeCell ref="H386:H390"/>
    <mergeCell ref="H391:H395"/>
    <mergeCell ref="H397:H401"/>
    <mergeCell ref="H402:H406"/>
    <mergeCell ref="H407:H411"/>
    <mergeCell ref="H551:H552"/>
    <mergeCell ref="H548:H549"/>
    <mergeCell ref="H182:H185"/>
    <mergeCell ref="H501:H506"/>
    <mergeCell ref="H507:H512"/>
    <mergeCell ref="H513:H518"/>
    <mergeCell ref="H519:H520"/>
    <mergeCell ref="H521:H522"/>
    <mergeCell ref="H525:H526"/>
    <mergeCell ref="H527:H528"/>
    <mergeCell ref="H529:H546"/>
    <mergeCell ref="H458:H462"/>
    <mergeCell ref="H463:H467"/>
    <mergeCell ref="H468:H472"/>
    <mergeCell ref="H473:H477"/>
    <mergeCell ref="H478:H482"/>
    <mergeCell ref="H484:H485"/>
    <mergeCell ref="H489:H492"/>
    <mergeCell ref="H494:H496"/>
    <mergeCell ref="H497:H500"/>
    <mergeCell ref="H412:H416"/>
    <mergeCell ref="H417:H421"/>
    <mergeCell ref="H422:H426"/>
    <mergeCell ref="H427:H431"/>
  </mergeCells>
  <pageMargins left="0.25" right="0.25" top="0.75" bottom="0.75" header="0.3" footer="0.3"/>
  <pageSetup paperSize="5" scale="60" fitToHeight="0" orientation="landscape" r:id="rId1"/>
  <headerFooter>
    <oddHeader>&amp;A</oddHeader>
    <oddFooter>Page &amp;P of &amp;N</oddFooter>
  </headerFooter>
</worksheet>
</file>

<file path=xl/worksheets/sheet3.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H528"/>
  <sheetViews>
    <sheetView zoomScale="70" zoomScaleNormal="70" workbookViewId="0">
      <pane xSplit="1" ySplit="1" topLeftCell="B2" activePane="bottomRight" state="frozen"/>
      <selection pane="topRight" activeCell="B1" sqref="B1"/>
      <selection pane="bottomLeft" activeCell="A2" sqref="A2"/>
      <selection pane="bottomRight" activeCell="A455" sqref="A455:A459"/>
    </sheetView>
  </sheetViews>
  <sheetFormatPr defaultRowHeight="15" x14ac:dyDescent="0.25"/>
  <cols>
    <col min="1" max="1" width="20.28515625" bestFit="1" customWidth="1"/>
    <col min="2" max="2" width="25.28515625" bestFit="1" customWidth="1"/>
    <col min="3" max="3" width="48.28515625" customWidth="1"/>
    <col min="4" max="4" width="59.42578125" customWidth="1"/>
    <col min="5" max="5" width="64.5703125" customWidth="1"/>
    <col min="6" max="6" width="28.7109375" customWidth="1"/>
    <col min="7" max="7" width="14.42578125" customWidth="1"/>
    <col min="8" max="8" width="13.42578125" style="45" customWidth="1"/>
  </cols>
  <sheetData>
    <row r="1" spans="1:8" ht="16.5" thickBot="1" x14ac:dyDescent="0.3">
      <c r="A1" s="9" t="s">
        <v>78</v>
      </c>
      <c r="B1" s="10" t="s">
        <v>79</v>
      </c>
      <c r="C1" s="10" t="s">
        <v>80</v>
      </c>
      <c r="D1" s="10" t="s">
        <v>81</v>
      </c>
      <c r="E1" s="10" t="s">
        <v>82</v>
      </c>
      <c r="F1" s="10" t="s">
        <v>83</v>
      </c>
      <c r="G1" s="10" t="s">
        <v>84</v>
      </c>
      <c r="H1" s="30" t="s">
        <v>698</v>
      </c>
    </row>
    <row r="2" spans="1:8" ht="151.5" thickTop="1" thickBot="1" x14ac:dyDescent="0.3">
      <c r="A2" s="25" t="s">
        <v>675</v>
      </c>
      <c r="B2" s="26" t="s">
        <v>673</v>
      </c>
      <c r="C2" s="27" t="s">
        <v>674</v>
      </c>
      <c r="D2" s="27" t="s">
        <v>88</v>
      </c>
      <c r="E2" s="28" t="s">
        <v>697</v>
      </c>
      <c r="F2" s="11" t="s">
        <v>677</v>
      </c>
      <c r="G2" s="11" t="s">
        <v>682</v>
      </c>
      <c r="H2" s="39" t="s">
        <v>699</v>
      </c>
    </row>
    <row r="3" spans="1:8" ht="16.5" thickTop="1" thickBot="1" x14ac:dyDescent="0.3">
      <c r="A3" s="126" t="s">
        <v>85</v>
      </c>
      <c r="B3" s="127" t="s">
        <v>86</v>
      </c>
      <c r="C3" s="128" t="s">
        <v>87</v>
      </c>
      <c r="D3" s="128" t="s">
        <v>88</v>
      </c>
      <c r="E3" s="128" t="s">
        <v>89</v>
      </c>
      <c r="F3" s="11" t="s">
        <v>0</v>
      </c>
      <c r="G3" s="11">
        <v>1</v>
      </c>
      <c r="H3" s="29">
        <v>3</v>
      </c>
    </row>
    <row r="4" spans="1:8" ht="15.75" thickBot="1" x14ac:dyDescent="0.3">
      <c r="A4" s="112"/>
      <c r="B4" s="108"/>
      <c r="C4" s="105"/>
      <c r="D4" s="105"/>
      <c r="E4" s="105"/>
      <c r="F4" s="11" t="s">
        <v>90</v>
      </c>
      <c r="G4" s="11">
        <v>2</v>
      </c>
      <c r="H4" s="29">
        <v>2</v>
      </c>
    </row>
    <row r="5" spans="1:8" ht="15.75" thickBot="1" x14ac:dyDescent="0.3">
      <c r="A5" s="111"/>
      <c r="B5" s="109"/>
      <c r="C5" s="95"/>
      <c r="D5" s="95"/>
      <c r="E5" s="95"/>
      <c r="F5" s="11" t="s">
        <v>1</v>
      </c>
      <c r="G5" s="11">
        <v>0</v>
      </c>
      <c r="H5" s="29">
        <v>30</v>
      </c>
    </row>
    <row r="6" spans="1:8" ht="15.75" thickBot="1" x14ac:dyDescent="0.3">
      <c r="A6" s="110" t="s">
        <v>91</v>
      </c>
      <c r="B6" s="86" t="s">
        <v>92</v>
      </c>
      <c r="C6" s="88" t="s">
        <v>93</v>
      </c>
      <c r="D6" s="88" t="s">
        <v>94</v>
      </c>
      <c r="E6" s="88" t="s">
        <v>89</v>
      </c>
      <c r="F6" s="12" t="s">
        <v>0</v>
      </c>
      <c r="G6" s="12">
        <v>1</v>
      </c>
      <c r="H6" s="76">
        <v>30</v>
      </c>
    </row>
    <row r="7" spans="1:8" ht="15.75" thickBot="1" x14ac:dyDescent="0.3">
      <c r="A7" s="111"/>
      <c r="B7" s="87"/>
      <c r="C7" s="89"/>
      <c r="D7" s="89"/>
      <c r="E7" s="89"/>
      <c r="F7" s="12" t="s">
        <v>1</v>
      </c>
      <c r="G7" s="12">
        <v>0</v>
      </c>
      <c r="H7" s="77"/>
    </row>
    <row r="8" spans="1:8" ht="15.75" thickBot="1" x14ac:dyDescent="0.3">
      <c r="A8" s="110" t="s">
        <v>95</v>
      </c>
      <c r="B8" s="107" t="s">
        <v>96</v>
      </c>
      <c r="C8" s="94" t="s">
        <v>8</v>
      </c>
      <c r="D8" s="94" t="s">
        <v>97</v>
      </c>
      <c r="E8" s="94" t="s">
        <v>7</v>
      </c>
      <c r="F8" s="11" t="s">
        <v>0</v>
      </c>
      <c r="G8" s="11">
        <v>1</v>
      </c>
      <c r="H8" s="29">
        <v>4</v>
      </c>
    </row>
    <row r="9" spans="1:8" ht="15.75" thickBot="1" x14ac:dyDescent="0.3">
      <c r="A9" s="111"/>
      <c r="B9" s="109"/>
      <c r="C9" s="95"/>
      <c r="D9" s="95"/>
      <c r="E9" s="95"/>
      <c r="F9" s="11" t="s">
        <v>1</v>
      </c>
      <c r="G9" s="11">
        <v>0</v>
      </c>
      <c r="H9" s="29">
        <v>30</v>
      </c>
    </row>
    <row r="10" spans="1:8" ht="15.75" thickBot="1" x14ac:dyDescent="0.3">
      <c r="A10" s="110" t="s">
        <v>98</v>
      </c>
      <c r="B10" s="86" t="s">
        <v>99</v>
      </c>
      <c r="C10" s="88" t="s">
        <v>9</v>
      </c>
      <c r="D10" s="88" t="s">
        <v>100</v>
      </c>
      <c r="E10" s="88" t="s">
        <v>7</v>
      </c>
      <c r="F10" s="12" t="s">
        <v>0</v>
      </c>
      <c r="G10" s="12">
        <v>1</v>
      </c>
      <c r="H10" s="31">
        <v>5</v>
      </c>
    </row>
    <row r="11" spans="1:8" ht="15.75" thickBot="1" x14ac:dyDescent="0.3">
      <c r="A11" s="111"/>
      <c r="B11" s="87"/>
      <c r="C11" s="89"/>
      <c r="D11" s="89"/>
      <c r="E11" s="89"/>
      <c r="F11" s="12" t="s">
        <v>1</v>
      </c>
      <c r="G11" s="12">
        <v>0</v>
      </c>
      <c r="H11" s="31">
        <v>30</v>
      </c>
    </row>
    <row r="12" spans="1:8" ht="30.75" thickBot="1" x14ac:dyDescent="0.3">
      <c r="A12" s="110" t="s">
        <v>680</v>
      </c>
      <c r="B12" s="107" t="s">
        <v>691</v>
      </c>
      <c r="C12" s="94"/>
      <c r="D12" s="94" t="s">
        <v>688</v>
      </c>
      <c r="E12" s="13" t="s">
        <v>686</v>
      </c>
      <c r="F12" s="11" t="s">
        <v>684</v>
      </c>
      <c r="G12" s="11">
        <v>1</v>
      </c>
      <c r="H12" s="78" t="s">
        <v>699</v>
      </c>
    </row>
    <row r="13" spans="1:8" ht="30.75" thickBot="1" x14ac:dyDescent="0.3">
      <c r="A13" s="111"/>
      <c r="B13" s="109"/>
      <c r="C13" s="95"/>
      <c r="D13" s="95"/>
      <c r="E13" s="11" t="s">
        <v>689</v>
      </c>
      <c r="F13" s="11" t="s">
        <v>685</v>
      </c>
      <c r="G13" s="11">
        <v>0</v>
      </c>
      <c r="H13" s="80"/>
    </row>
    <row r="14" spans="1:8" ht="15.75" thickBot="1" x14ac:dyDescent="0.3">
      <c r="A14" s="110" t="s">
        <v>521</v>
      </c>
      <c r="B14" s="86" t="s">
        <v>116</v>
      </c>
      <c r="C14" s="88" t="s">
        <v>10</v>
      </c>
      <c r="D14" s="88" t="s">
        <v>690</v>
      </c>
      <c r="E14" s="88"/>
      <c r="F14" s="12" t="s">
        <v>2</v>
      </c>
      <c r="G14" s="12">
        <v>1</v>
      </c>
      <c r="H14" s="31">
        <v>6</v>
      </c>
    </row>
    <row r="15" spans="1:8" ht="15.75" thickBot="1" x14ac:dyDescent="0.3">
      <c r="A15" s="112"/>
      <c r="B15" s="113"/>
      <c r="C15" s="102"/>
      <c r="D15" s="102"/>
      <c r="E15" s="102"/>
      <c r="F15" s="12" t="s">
        <v>3</v>
      </c>
      <c r="G15" s="12">
        <v>2</v>
      </c>
      <c r="H15" s="31">
        <v>7</v>
      </c>
    </row>
    <row r="16" spans="1:8" ht="30.75" thickBot="1" x14ac:dyDescent="0.3">
      <c r="A16" s="111"/>
      <c r="B16" s="87"/>
      <c r="C16" s="89"/>
      <c r="D16" s="89"/>
      <c r="E16" s="89"/>
      <c r="F16" s="12" t="s">
        <v>6</v>
      </c>
      <c r="G16" s="12">
        <v>3</v>
      </c>
      <c r="H16" s="31">
        <v>10</v>
      </c>
    </row>
    <row r="17" spans="1:8" ht="15.75" thickBot="1" x14ac:dyDescent="0.3">
      <c r="A17" s="110" t="s">
        <v>110</v>
      </c>
      <c r="B17" s="107" t="s">
        <v>118</v>
      </c>
      <c r="C17" s="94" t="s">
        <v>11</v>
      </c>
      <c r="D17" s="94" t="s">
        <v>522</v>
      </c>
      <c r="E17" s="94"/>
      <c r="F17" s="11" t="s">
        <v>0</v>
      </c>
      <c r="G17" s="11">
        <v>1</v>
      </c>
      <c r="H17" s="29">
        <v>10</v>
      </c>
    </row>
    <row r="18" spans="1:8" ht="15.75" thickBot="1" x14ac:dyDescent="0.3">
      <c r="A18" s="112"/>
      <c r="B18" s="108"/>
      <c r="C18" s="105"/>
      <c r="D18" s="105"/>
      <c r="E18" s="105"/>
      <c r="F18" s="11" t="s">
        <v>1</v>
      </c>
      <c r="G18" s="11">
        <v>0</v>
      </c>
      <c r="H18" s="78">
        <v>14</v>
      </c>
    </row>
    <row r="19" spans="1:8" ht="15.75" thickBot="1" x14ac:dyDescent="0.3">
      <c r="A19" s="112"/>
      <c r="B19" s="108"/>
      <c r="C19" s="105"/>
      <c r="D19" s="105"/>
      <c r="E19" s="105"/>
      <c r="F19" s="11" t="s">
        <v>4</v>
      </c>
      <c r="G19" s="11">
        <v>88</v>
      </c>
      <c r="H19" s="79"/>
    </row>
    <row r="20" spans="1:8" ht="15.75" thickBot="1" x14ac:dyDescent="0.3">
      <c r="A20" s="111"/>
      <c r="B20" s="109"/>
      <c r="C20" s="95"/>
      <c r="D20" s="95"/>
      <c r="E20" s="95"/>
      <c r="F20" s="11" t="s">
        <v>49</v>
      </c>
      <c r="G20" s="11">
        <v>99</v>
      </c>
      <c r="H20" s="80"/>
    </row>
    <row r="21" spans="1:8" ht="15.75" thickBot="1" x14ac:dyDescent="0.3">
      <c r="A21" s="110" t="s">
        <v>115</v>
      </c>
      <c r="B21" s="86" t="s">
        <v>525</v>
      </c>
      <c r="C21" s="88" t="s">
        <v>524</v>
      </c>
      <c r="D21" s="88" t="s">
        <v>523</v>
      </c>
      <c r="E21" s="88"/>
      <c r="F21" s="12" t="s">
        <v>0</v>
      </c>
      <c r="G21" s="12">
        <v>1</v>
      </c>
      <c r="H21" s="31">
        <v>8</v>
      </c>
    </row>
    <row r="22" spans="1:8" ht="15.75" thickBot="1" x14ac:dyDescent="0.3">
      <c r="A22" s="112"/>
      <c r="B22" s="113"/>
      <c r="C22" s="102"/>
      <c r="D22" s="102"/>
      <c r="E22" s="102"/>
      <c r="F22" s="12" t="s">
        <v>1</v>
      </c>
      <c r="G22" s="12">
        <v>0</v>
      </c>
      <c r="H22" s="76">
        <v>10</v>
      </c>
    </row>
    <row r="23" spans="1:8" ht="15.75" thickBot="1" x14ac:dyDescent="0.3">
      <c r="A23" s="112"/>
      <c r="B23" s="113"/>
      <c r="C23" s="102"/>
      <c r="D23" s="102"/>
      <c r="E23" s="102"/>
      <c r="F23" s="12" t="s">
        <v>4</v>
      </c>
      <c r="G23" s="12">
        <v>88</v>
      </c>
      <c r="H23" s="81"/>
    </row>
    <row r="24" spans="1:8" ht="15.75" thickBot="1" x14ac:dyDescent="0.3">
      <c r="A24" s="111"/>
      <c r="B24" s="87"/>
      <c r="C24" s="89"/>
      <c r="D24" s="89"/>
      <c r="E24" s="89"/>
      <c r="F24" s="12" t="s">
        <v>49</v>
      </c>
      <c r="G24" s="12">
        <v>99</v>
      </c>
      <c r="H24" s="77"/>
    </row>
    <row r="25" spans="1:8" ht="15.75" thickBot="1" x14ac:dyDescent="0.3">
      <c r="A25" s="114" t="s">
        <v>117</v>
      </c>
      <c r="B25" s="134" t="s">
        <v>124</v>
      </c>
      <c r="C25" s="137" t="s">
        <v>70</v>
      </c>
      <c r="D25" s="137" t="s">
        <v>530</v>
      </c>
      <c r="E25" s="78"/>
      <c r="F25" s="11" t="s">
        <v>130</v>
      </c>
      <c r="G25" s="11">
        <v>1</v>
      </c>
      <c r="H25" s="78">
        <v>9</v>
      </c>
    </row>
    <row r="26" spans="1:8" ht="15.75" thickBot="1" x14ac:dyDescent="0.3">
      <c r="A26" s="115"/>
      <c r="B26" s="135"/>
      <c r="C26" s="138"/>
      <c r="D26" s="138"/>
      <c r="E26" s="79"/>
      <c r="F26" s="11" t="s">
        <v>131</v>
      </c>
      <c r="G26" s="11">
        <v>2</v>
      </c>
      <c r="H26" s="79"/>
    </row>
    <row r="27" spans="1:8" ht="15.75" thickBot="1" x14ac:dyDescent="0.3">
      <c r="A27" s="115"/>
      <c r="B27" s="135"/>
      <c r="C27" s="138"/>
      <c r="D27" s="138"/>
      <c r="E27" s="79"/>
      <c r="F27" s="11" t="s">
        <v>132</v>
      </c>
      <c r="G27" s="11">
        <v>3</v>
      </c>
      <c r="H27" s="79"/>
    </row>
    <row r="28" spans="1:8" ht="15.75" thickBot="1" x14ac:dyDescent="0.3">
      <c r="A28" s="115"/>
      <c r="B28" s="135"/>
      <c r="C28" s="138"/>
      <c r="D28" s="138"/>
      <c r="E28" s="79"/>
      <c r="F28" s="11" t="s">
        <v>133</v>
      </c>
      <c r="G28" s="11">
        <v>4</v>
      </c>
      <c r="H28" s="79"/>
    </row>
    <row r="29" spans="1:8" ht="15.75" thickBot="1" x14ac:dyDescent="0.3">
      <c r="A29" s="115"/>
      <c r="B29" s="135"/>
      <c r="C29" s="138"/>
      <c r="D29" s="138"/>
      <c r="E29" s="79"/>
      <c r="F29" s="11" t="s">
        <v>134</v>
      </c>
      <c r="G29" s="11">
        <v>5</v>
      </c>
      <c r="H29" s="79"/>
    </row>
    <row r="30" spans="1:8" ht="15.75" thickBot="1" x14ac:dyDescent="0.3">
      <c r="A30" s="115"/>
      <c r="B30" s="135"/>
      <c r="C30" s="138"/>
      <c r="D30" s="138"/>
      <c r="E30" s="79"/>
      <c r="F30" s="11" t="s">
        <v>135</v>
      </c>
      <c r="G30" s="11">
        <v>6</v>
      </c>
      <c r="H30" s="79"/>
    </row>
    <row r="31" spans="1:8" ht="15.75" thickBot="1" x14ac:dyDescent="0.3">
      <c r="A31" s="115"/>
      <c r="B31" s="135"/>
      <c r="C31" s="138"/>
      <c r="D31" s="138"/>
      <c r="E31" s="79"/>
      <c r="F31" s="11" t="s">
        <v>136</v>
      </c>
      <c r="G31" s="11">
        <v>7</v>
      </c>
      <c r="H31" s="79"/>
    </row>
    <row r="32" spans="1:8" ht="15.75" thickBot="1" x14ac:dyDescent="0.3">
      <c r="A32" s="115"/>
      <c r="B32" s="135"/>
      <c r="C32" s="138"/>
      <c r="D32" s="138"/>
      <c r="E32" s="79"/>
      <c r="F32" s="11" t="s">
        <v>137</v>
      </c>
      <c r="G32" s="11">
        <v>8</v>
      </c>
      <c r="H32" s="79"/>
    </row>
    <row r="33" spans="1:8" ht="15.75" thickBot="1" x14ac:dyDescent="0.3">
      <c r="A33" s="115"/>
      <c r="B33" s="135"/>
      <c r="C33" s="138"/>
      <c r="D33" s="138"/>
      <c r="E33" s="79"/>
      <c r="F33" s="11" t="s">
        <v>138</v>
      </c>
      <c r="G33" s="11">
        <v>9</v>
      </c>
      <c r="H33" s="79"/>
    </row>
    <row r="34" spans="1:8" ht="15.75" thickBot="1" x14ac:dyDescent="0.3">
      <c r="A34" s="115"/>
      <c r="B34" s="135"/>
      <c r="C34" s="138"/>
      <c r="D34" s="138"/>
      <c r="E34" s="79"/>
      <c r="F34" s="11" t="s">
        <v>139</v>
      </c>
      <c r="G34" s="11">
        <v>10</v>
      </c>
      <c r="H34" s="79"/>
    </row>
    <row r="35" spans="1:8" ht="15.75" thickBot="1" x14ac:dyDescent="0.3">
      <c r="A35" s="115"/>
      <c r="B35" s="135"/>
      <c r="C35" s="138"/>
      <c r="D35" s="138"/>
      <c r="E35" s="79"/>
      <c r="F35" s="11" t="s">
        <v>140</v>
      </c>
      <c r="G35" s="11">
        <v>88</v>
      </c>
      <c r="H35" s="79"/>
    </row>
    <row r="36" spans="1:8" ht="15.75" thickBot="1" x14ac:dyDescent="0.3">
      <c r="A36" s="116"/>
      <c r="B36" s="136"/>
      <c r="C36" s="139"/>
      <c r="D36" s="139"/>
      <c r="E36" s="80"/>
      <c r="F36" s="11" t="s">
        <v>49</v>
      </c>
      <c r="G36" s="11">
        <v>99</v>
      </c>
      <c r="H36" s="80"/>
    </row>
    <row r="37" spans="1:8" ht="15.75" thickBot="1" x14ac:dyDescent="0.3">
      <c r="A37" s="110" t="s">
        <v>526</v>
      </c>
      <c r="B37" s="86" t="s">
        <v>142</v>
      </c>
      <c r="C37" s="88" t="s">
        <v>666</v>
      </c>
      <c r="D37" s="88" t="s">
        <v>530</v>
      </c>
      <c r="E37" s="88" t="s">
        <v>728</v>
      </c>
      <c r="F37" s="12" t="s">
        <v>0</v>
      </c>
      <c r="G37" s="12">
        <v>1</v>
      </c>
      <c r="H37" s="76">
        <v>10</v>
      </c>
    </row>
    <row r="38" spans="1:8" ht="15.75" thickBot="1" x14ac:dyDescent="0.3">
      <c r="A38" s="112"/>
      <c r="B38" s="113"/>
      <c r="C38" s="102"/>
      <c r="D38" s="102"/>
      <c r="E38" s="102"/>
      <c r="F38" s="12" t="s">
        <v>1</v>
      </c>
      <c r="G38" s="12">
        <v>0</v>
      </c>
      <c r="H38" s="81"/>
    </row>
    <row r="39" spans="1:8" ht="15.75" thickBot="1" x14ac:dyDescent="0.3">
      <c r="A39" s="112"/>
      <c r="B39" s="113"/>
      <c r="C39" s="102"/>
      <c r="D39" s="102"/>
      <c r="E39" s="102"/>
      <c r="F39" s="12" t="s">
        <v>144</v>
      </c>
      <c r="G39" s="12">
        <v>77</v>
      </c>
      <c r="H39" s="81"/>
    </row>
    <row r="40" spans="1:8" ht="15.75" thickBot="1" x14ac:dyDescent="0.3">
      <c r="A40" s="112"/>
      <c r="B40" s="113"/>
      <c r="C40" s="102"/>
      <c r="D40" s="102"/>
      <c r="E40" s="102"/>
      <c r="F40" s="12" t="s">
        <v>4</v>
      </c>
      <c r="G40" s="12">
        <v>88</v>
      </c>
      <c r="H40" s="81"/>
    </row>
    <row r="41" spans="1:8" ht="15.75" thickBot="1" x14ac:dyDescent="0.3">
      <c r="A41" s="111"/>
      <c r="B41" s="87"/>
      <c r="C41" s="89"/>
      <c r="D41" s="89"/>
      <c r="E41" s="89"/>
      <c r="F41" s="12" t="s">
        <v>49</v>
      </c>
      <c r="G41" s="12">
        <v>99</v>
      </c>
      <c r="H41" s="77"/>
    </row>
    <row r="42" spans="1:8" ht="15.75" thickBot="1" x14ac:dyDescent="0.3">
      <c r="A42" s="110" t="s">
        <v>527</v>
      </c>
      <c r="B42" s="107" t="s">
        <v>146</v>
      </c>
      <c r="C42" s="94" t="s">
        <v>150</v>
      </c>
      <c r="D42" s="94" t="s">
        <v>530</v>
      </c>
      <c r="E42" s="94" t="s">
        <v>728</v>
      </c>
      <c r="F42" s="11" t="s">
        <v>0</v>
      </c>
      <c r="G42" s="11">
        <v>1</v>
      </c>
      <c r="H42" s="78">
        <v>10</v>
      </c>
    </row>
    <row r="43" spans="1:8" ht="15.75" thickBot="1" x14ac:dyDescent="0.3">
      <c r="A43" s="112"/>
      <c r="B43" s="108"/>
      <c r="C43" s="105"/>
      <c r="D43" s="105"/>
      <c r="E43" s="105"/>
      <c r="F43" s="11" t="s">
        <v>1</v>
      </c>
      <c r="G43" s="11">
        <v>0</v>
      </c>
      <c r="H43" s="79"/>
    </row>
    <row r="44" spans="1:8" ht="15.75" thickBot="1" x14ac:dyDescent="0.3">
      <c r="A44" s="112"/>
      <c r="B44" s="108"/>
      <c r="C44" s="105"/>
      <c r="D44" s="105"/>
      <c r="E44" s="105"/>
      <c r="F44" s="11" t="s">
        <v>144</v>
      </c>
      <c r="G44" s="11">
        <v>77</v>
      </c>
      <c r="H44" s="79"/>
    </row>
    <row r="45" spans="1:8" ht="15.75" thickBot="1" x14ac:dyDescent="0.3">
      <c r="A45" s="112"/>
      <c r="B45" s="108"/>
      <c r="C45" s="105"/>
      <c r="D45" s="105"/>
      <c r="E45" s="105"/>
      <c r="F45" s="11" t="s">
        <v>4</v>
      </c>
      <c r="G45" s="11">
        <v>88</v>
      </c>
      <c r="H45" s="79"/>
    </row>
    <row r="46" spans="1:8" ht="15.75" thickBot="1" x14ac:dyDescent="0.3">
      <c r="A46" s="111"/>
      <c r="B46" s="109"/>
      <c r="C46" s="95"/>
      <c r="D46" s="95"/>
      <c r="E46" s="95"/>
      <c r="F46" s="11" t="s">
        <v>49</v>
      </c>
      <c r="G46" s="11">
        <v>99</v>
      </c>
      <c r="H46" s="80"/>
    </row>
    <row r="47" spans="1:8" ht="15.75" thickBot="1" x14ac:dyDescent="0.3">
      <c r="A47" s="110" t="s">
        <v>528</v>
      </c>
      <c r="B47" s="86" t="s">
        <v>149</v>
      </c>
      <c r="C47" s="88" t="s">
        <v>153</v>
      </c>
      <c r="D47" s="88" t="s">
        <v>530</v>
      </c>
      <c r="E47" s="88" t="s">
        <v>728</v>
      </c>
      <c r="F47" s="12" t="s">
        <v>0</v>
      </c>
      <c r="G47" s="12">
        <v>1</v>
      </c>
      <c r="H47" s="76">
        <v>10</v>
      </c>
    </row>
    <row r="48" spans="1:8" ht="15.75" thickBot="1" x14ac:dyDescent="0.3">
      <c r="A48" s="112"/>
      <c r="B48" s="113"/>
      <c r="C48" s="102"/>
      <c r="D48" s="102"/>
      <c r="E48" s="102"/>
      <c r="F48" s="12" t="s">
        <v>1</v>
      </c>
      <c r="G48" s="12">
        <v>0</v>
      </c>
      <c r="H48" s="81"/>
    </row>
    <row r="49" spans="1:8" ht="15.75" thickBot="1" x14ac:dyDescent="0.3">
      <c r="A49" s="112"/>
      <c r="B49" s="113"/>
      <c r="C49" s="102"/>
      <c r="D49" s="102"/>
      <c r="E49" s="102"/>
      <c r="F49" s="12" t="s">
        <v>144</v>
      </c>
      <c r="G49" s="12">
        <v>77</v>
      </c>
      <c r="H49" s="81"/>
    </row>
    <row r="50" spans="1:8" ht="15.75" thickBot="1" x14ac:dyDescent="0.3">
      <c r="A50" s="112"/>
      <c r="B50" s="113"/>
      <c r="C50" s="102"/>
      <c r="D50" s="102"/>
      <c r="E50" s="102"/>
      <c r="F50" s="12" t="s">
        <v>4</v>
      </c>
      <c r="G50" s="12">
        <v>88</v>
      </c>
      <c r="H50" s="81"/>
    </row>
    <row r="51" spans="1:8" ht="15.75" thickBot="1" x14ac:dyDescent="0.3">
      <c r="A51" s="111"/>
      <c r="B51" s="87"/>
      <c r="C51" s="89"/>
      <c r="D51" s="89"/>
      <c r="E51" s="89"/>
      <c r="F51" s="12" t="s">
        <v>49</v>
      </c>
      <c r="G51" s="12">
        <v>99</v>
      </c>
      <c r="H51" s="77"/>
    </row>
    <row r="52" spans="1:8" ht="15.75" thickBot="1" x14ac:dyDescent="0.3">
      <c r="A52" s="110" t="s">
        <v>529</v>
      </c>
      <c r="B52" s="107" t="s">
        <v>161</v>
      </c>
      <c r="C52" s="94" t="s">
        <v>162</v>
      </c>
      <c r="D52" s="94" t="s">
        <v>530</v>
      </c>
      <c r="E52" s="94" t="s">
        <v>728</v>
      </c>
      <c r="F52" s="11" t="s">
        <v>0</v>
      </c>
      <c r="G52" s="11">
        <v>1</v>
      </c>
      <c r="H52" s="78">
        <v>10</v>
      </c>
    </row>
    <row r="53" spans="1:8" ht="15.75" thickBot="1" x14ac:dyDescent="0.3">
      <c r="A53" s="112"/>
      <c r="B53" s="108"/>
      <c r="C53" s="105"/>
      <c r="D53" s="105"/>
      <c r="E53" s="105"/>
      <c r="F53" s="11" t="s">
        <v>1</v>
      </c>
      <c r="G53" s="11">
        <v>0</v>
      </c>
      <c r="H53" s="79"/>
    </row>
    <row r="54" spans="1:8" ht="15.75" thickBot="1" x14ac:dyDescent="0.3">
      <c r="A54" s="112"/>
      <c r="B54" s="108"/>
      <c r="C54" s="105"/>
      <c r="D54" s="105"/>
      <c r="E54" s="105"/>
      <c r="F54" s="11" t="s">
        <v>144</v>
      </c>
      <c r="G54" s="11">
        <v>77</v>
      </c>
      <c r="H54" s="79"/>
    </row>
    <row r="55" spans="1:8" ht="15.75" thickBot="1" x14ac:dyDescent="0.3">
      <c r="A55" s="112"/>
      <c r="B55" s="108"/>
      <c r="C55" s="105"/>
      <c r="D55" s="105"/>
      <c r="E55" s="105"/>
      <c r="F55" s="11" t="s">
        <v>4</v>
      </c>
      <c r="G55" s="11">
        <v>88</v>
      </c>
      <c r="H55" s="79"/>
    </row>
    <row r="56" spans="1:8" ht="15.75" thickBot="1" x14ac:dyDescent="0.3">
      <c r="A56" s="111"/>
      <c r="B56" s="109"/>
      <c r="C56" s="95"/>
      <c r="D56" s="95"/>
      <c r="E56" s="95"/>
      <c r="F56" s="11" t="s">
        <v>49</v>
      </c>
      <c r="G56" s="11">
        <v>99</v>
      </c>
      <c r="H56" s="80"/>
    </row>
    <row r="57" spans="1:8" ht="45.75" thickBot="1" x14ac:dyDescent="0.3">
      <c r="A57" s="24" t="s">
        <v>542</v>
      </c>
      <c r="B57" s="12" t="s">
        <v>164</v>
      </c>
      <c r="C57" s="12" t="s">
        <v>165</v>
      </c>
      <c r="D57" s="12" t="s">
        <v>530</v>
      </c>
      <c r="E57" s="12" t="s">
        <v>729</v>
      </c>
      <c r="F57" s="12" t="s">
        <v>167</v>
      </c>
      <c r="G57" s="12" t="s">
        <v>168</v>
      </c>
      <c r="H57" s="31">
        <v>10</v>
      </c>
    </row>
    <row r="58" spans="1:8" ht="15.75" thickBot="1" x14ac:dyDescent="0.3">
      <c r="A58" s="110" t="s">
        <v>541</v>
      </c>
      <c r="B58" s="107" t="s">
        <v>171</v>
      </c>
      <c r="C58" s="94" t="s">
        <v>169</v>
      </c>
      <c r="D58" s="94" t="s">
        <v>530</v>
      </c>
      <c r="E58" s="94" t="s">
        <v>730</v>
      </c>
      <c r="F58" s="11" t="s">
        <v>0</v>
      </c>
      <c r="G58" s="11">
        <v>1</v>
      </c>
      <c r="H58" s="78">
        <v>10</v>
      </c>
    </row>
    <row r="59" spans="1:8" ht="15.75" thickBot="1" x14ac:dyDescent="0.3">
      <c r="A59" s="112"/>
      <c r="B59" s="108"/>
      <c r="C59" s="105"/>
      <c r="D59" s="105"/>
      <c r="E59" s="105"/>
      <c r="F59" s="11" t="s">
        <v>1</v>
      </c>
      <c r="G59" s="11">
        <v>0</v>
      </c>
      <c r="H59" s="79"/>
    </row>
    <row r="60" spans="1:8" ht="15.75" thickBot="1" x14ac:dyDescent="0.3">
      <c r="A60" s="112"/>
      <c r="B60" s="108"/>
      <c r="C60" s="105"/>
      <c r="D60" s="105"/>
      <c r="E60" s="105"/>
      <c r="F60" s="11" t="s">
        <v>144</v>
      </c>
      <c r="G60" s="11">
        <v>77</v>
      </c>
      <c r="H60" s="79"/>
    </row>
    <row r="61" spans="1:8" ht="15.75" thickBot="1" x14ac:dyDescent="0.3">
      <c r="A61" s="112"/>
      <c r="B61" s="108"/>
      <c r="C61" s="105"/>
      <c r="D61" s="105"/>
      <c r="E61" s="105"/>
      <c r="F61" s="11" t="s">
        <v>4</v>
      </c>
      <c r="G61" s="11">
        <v>88</v>
      </c>
      <c r="H61" s="79"/>
    </row>
    <row r="62" spans="1:8" ht="15.75" thickBot="1" x14ac:dyDescent="0.3">
      <c r="A62" s="111"/>
      <c r="B62" s="109"/>
      <c r="C62" s="95"/>
      <c r="D62" s="95"/>
      <c r="E62" s="95"/>
      <c r="F62" s="11" t="s">
        <v>49</v>
      </c>
      <c r="G62" s="11">
        <v>99</v>
      </c>
      <c r="H62" s="80"/>
    </row>
    <row r="63" spans="1:8" ht="15.75" thickBot="1" x14ac:dyDescent="0.3">
      <c r="A63" s="110" t="s">
        <v>540</v>
      </c>
      <c r="B63" s="86" t="s">
        <v>174</v>
      </c>
      <c r="C63" s="88" t="s">
        <v>172</v>
      </c>
      <c r="D63" s="88" t="s">
        <v>530</v>
      </c>
      <c r="E63" s="88" t="s">
        <v>728</v>
      </c>
      <c r="F63" s="12" t="s">
        <v>0</v>
      </c>
      <c r="G63" s="12">
        <v>1</v>
      </c>
      <c r="H63" s="76">
        <v>10</v>
      </c>
    </row>
    <row r="64" spans="1:8" ht="15.75" thickBot="1" x14ac:dyDescent="0.3">
      <c r="A64" s="112"/>
      <c r="B64" s="113"/>
      <c r="C64" s="102"/>
      <c r="D64" s="102"/>
      <c r="E64" s="102"/>
      <c r="F64" s="12" t="s">
        <v>1</v>
      </c>
      <c r="G64" s="12">
        <v>0</v>
      </c>
      <c r="H64" s="81"/>
    </row>
    <row r="65" spans="1:8" ht="15.75" thickBot="1" x14ac:dyDescent="0.3">
      <c r="A65" s="112"/>
      <c r="B65" s="113"/>
      <c r="C65" s="102"/>
      <c r="D65" s="102"/>
      <c r="E65" s="102"/>
      <c r="F65" s="12" t="s">
        <v>144</v>
      </c>
      <c r="G65" s="12">
        <v>77</v>
      </c>
      <c r="H65" s="81"/>
    </row>
    <row r="66" spans="1:8" ht="15.75" thickBot="1" x14ac:dyDescent="0.3">
      <c r="A66" s="112"/>
      <c r="B66" s="113"/>
      <c r="C66" s="102"/>
      <c r="D66" s="102"/>
      <c r="E66" s="102"/>
      <c r="F66" s="12" t="s">
        <v>4</v>
      </c>
      <c r="G66" s="12">
        <v>88</v>
      </c>
      <c r="H66" s="81"/>
    </row>
    <row r="67" spans="1:8" ht="15.75" thickBot="1" x14ac:dyDescent="0.3">
      <c r="A67" s="111"/>
      <c r="B67" s="87"/>
      <c r="C67" s="89"/>
      <c r="D67" s="89"/>
      <c r="E67" s="89"/>
      <c r="F67" s="12" t="s">
        <v>49</v>
      </c>
      <c r="G67" s="12">
        <v>99</v>
      </c>
      <c r="H67" s="77"/>
    </row>
    <row r="68" spans="1:8" ht="15.75" thickBot="1" x14ac:dyDescent="0.3">
      <c r="A68" s="110" t="s">
        <v>539</v>
      </c>
      <c r="B68" s="107" t="s">
        <v>177</v>
      </c>
      <c r="C68" s="94" t="s">
        <v>175</v>
      </c>
      <c r="D68" s="94" t="s">
        <v>530</v>
      </c>
      <c r="E68" s="94" t="s">
        <v>728</v>
      </c>
      <c r="F68" s="11" t="s">
        <v>0</v>
      </c>
      <c r="G68" s="11">
        <v>1</v>
      </c>
      <c r="H68" s="78">
        <v>10</v>
      </c>
    </row>
    <row r="69" spans="1:8" ht="15.75" thickBot="1" x14ac:dyDescent="0.3">
      <c r="A69" s="112"/>
      <c r="B69" s="108"/>
      <c r="C69" s="105"/>
      <c r="D69" s="105"/>
      <c r="E69" s="105"/>
      <c r="F69" s="11" t="s">
        <v>1</v>
      </c>
      <c r="G69" s="11">
        <v>0</v>
      </c>
      <c r="H69" s="79"/>
    </row>
    <row r="70" spans="1:8" ht="15.75" thickBot="1" x14ac:dyDescent="0.3">
      <c r="A70" s="112"/>
      <c r="B70" s="108"/>
      <c r="C70" s="105"/>
      <c r="D70" s="105"/>
      <c r="E70" s="105"/>
      <c r="F70" s="11" t="s">
        <v>144</v>
      </c>
      <c r="G70" s="11">
        <v>77</v>
      </c>
      <c r="H70" s="79"/>
    </row>
    <row r="71" spans="1:8" ht="15.75" thickBot="1" x14ac:dyDescent="0.3">
      <c r="A71" s="112"/>
      <c r="B71" s="108"/>
      <c r="C71" s="105"/>
      <c r="D71" s="105"/>
      <c r="E71" s="105"/>
      <c r="F71" s="11" t="s">
        <v>4</v>
      </c>
      <c r="G71" s="11">
        <v>88</v>
      </c>
      <c r="H71" s="79"/>
    </row>
    <row r="72" spans="1:8" ht="15.75" thickBot="1" x14ac:dyDescent="0.3">
      <c r="A72" s="111"/>
      <c r="B72" s="109"/>
      <c r="C72" s="95"/>
      <c r="D72" s="95"/>
      <c r="E72" s="95"/>
      <c r="F72" s="11" t="s">
        <v>49</v>
      </c>
      <c r="G72" s="11">
        <v>99</v>
      </c>
      <c r="H72" s="80"/>
    </row>
    <row r="73" spans="1:8" ht="15.75" thickBot="1" x14ac:dyDescent="0.3">
      <c r="A73" s="110" t="s">
        <v>538</v>
      </c>
      <c r="B73" s="86" t="s">
        <v>180</v>
      </c>
      <c r="C73" s="88" t="s">
        <v>178</v>
      </c>
      <c r="D73" s="88" t="s">
        <v>530</v>
      </c>
      <c r="E73" s="88" t="s">
        <v>728</v>
      </c>
      <c r="F73" s="12" t="s">
        <v>0</v>
      </c>
      <c r="G73" s="12">
        <v>1</v>
      </c>
      <c r="H73" s="76">
        <v>10</v>
      </c>
    </row>
    <row r="74" spans="1:8" ht="15.75" thickBot="1" x14ac:dyDescent="0.3">
      <c r="A74" s="112"/>
      <c r="B74" s="113"/>
      <c r="C74" s="102"/>
      <c r="D74" s="102"/>
      <c r="E74" s="102"/>
      <c r="F74" s="12" t="s">
        <v>1</v>
      </c>
      <c r="G74" s="12">
        <v>0</v>
      </c>
      <c r="H74" s="81"/>
    </row>
    <row r="75" spans="1:8" ht="15.75" thickBot="1" x14ac:dyDescent="0.3">
      <c r="A75" s="112"/>
      <c r="B75" s="113"/>
      <c r="C75" s="102"/>
      <c r="D75" s="102"/>
      <c r="E75" s="102"/>
      <c r="F75" s="12" t="s">
        <v>144</v>
      </c>
      <c r="G75" s="12">
        <v>77</v>
      </c>
      <c r="H75" s="81"/>
    </row>
    <row r="76" spans="1:8" ht="15.75" thickBot="1" x14ac:dyDescent="0.3">
      <c r="A76" s="112"/>
      <c r="B76" s="113"/>
      <c r="C76" s="102"/>
      <c r="D76" s="102"/>
      <c r="E76" s="102"/>
      <c r="F76" s="12" t="s">
        <v>4</v>
      </c>
      <c r="G76" s="12">
        <v>88</v>
      </c>
      <c r="H76" s="81"/>
    </row>
    <row r="77" spans="1:8" ht="15.75" thickBot="1" x14ac:dyDescent="0.3">
      <c r="A77" s="111"/>
      <c r="B77" s="87"/>
      <c r="C77" s="89"/>
      <c r="D77" s="89"/>
      <c r="E77" s="89"/>
      <c r="F77" s="12" t="s">
        <v>49</v>
      </c>
      <c r="G77" s="12">
        <v>99</v>
      </c>
      <c r="H77" s="77"/>
    </row>
    <row r="78" spans="1:8" ht="15.75" thickBot="1" x14ac:dyDescent="0.3">
      <c r="A78" s="110" t="s">
        <v>537</v>
      </c>
      <c r="B78" s="107" t="s">
        <v>183</v>
      </c>
      <c r="C78" s="94" t="s">
        <v>181</v>
      </c>
      <c r="D78" s="94" t="s">
        <v>530</v>
      </c>
      <c r="E78" s="94" t="s">
        <v>728</v>
      </c>
      <c r="F78" s="11" t="s">
        <v>0</v>
      </c>
      <c r="G78" s="11">
        <v>1</v>
      </c>
      <c r="H78" s="78">
        <v>10</v>
      </c>
    </row>
    <row r="79" spans="1:8" ht="15.75" thickBot="1" x14ac:dyDescent="0.3">
      <c r="A79" s="112"/>
      <c r="B79" s="108"/>
      <c r="C79" s="105"/>
      <c r="D79" s="105"/>
      <c r="E79" s="105"/>
      <c r="F79" s="11" t="s">
        <v>1</v>
      </c>
      <c r="G79" s="11">
        <v>0</v>
      </c>
      <c r="H79" s="79"/>
    </row>
    <row r="80" spans="1:8" ht="15.75" thickBot="1" x14ac:dyDescent="0.3">
      <c r="A80" s="112"/>
      <c r="B80" s="108"/>
      <c r="C80" s="105"/>
      <c r="D80" s="105"/>
      <c r="E80" s="105"/>
      <c r="F80" s="11" t="s">
        <v>144</v>
      </c>
      <c r="G80" s="11">
        <v>77</v>
      </c>
      <c r="H80" s="79"/>
    </row>
    <row r="81" spans="1:8" ht="15.75" thickBot="1" x14ac:dyDescent="0.3">
      <c r="A81" s="112"/>
      <c r="B81" s="108"/>
      <c r="C81" s="105"/>
      <c r="D81" s="105"/>
      <c r="E81" s="105"/>
      <c r="F81" s="11" t="s">
        <v>4</v>
      </c>
      <c r="G81" s="11">
        <v>88</v>
      </c>
      <c r="H81" s="79"/>
    </row>
    <row r="82" spans="1:8" ht="15.75" thickBot="1" x14ac:dyDescent="0.3">
      <c r="A82" s="111"/>
      <c r="B82" s="109"/>
      <c r="C82" s="95"/>
      <c r="D82" s="95"/>
      <c r="E82" s="95"/>
      <c r="F82" s="11" t="s">
        <v>49</v>
      </c>
      <c r="G82" s="11">
        <v>99</v>
      </c>
      <c r="H82" s="80"/>
    </row>
    <row r="83" spans="1:8" ht="15.75" thickBot="1" x14ac:dyDescent="0.3">
      <c r="A83" s="110" t="s">
        <v>537</v>
      </c>
      <c r="B83" s="86" t="s">
        <v>183</v>
      </c>
      <c r="C83" s="88" t="s">
        <v>184</v>
      </c>
      <c r="D83" s="88" t="s">
        <v>530</v>
      </c>
      <c r="E83" s="88" t="s">
        <v>728</v>
      </c>
      <c r="F83" s="12" t="s">
        <v>0</v>
      </c>
      <c r="G83" s="12">
        <v>1</v>
      </c>
      <c r="H83" s="76">
        <v>10</v>
      </c>
    </row>
    <row r="84" spans="1:8" ht="15.75" thickBot="1" x14ac:dyDescent="0.3">
      <c r="A84" s="112"/>
      <c r="B84" s="113"/>
      <c r="C84" s="102"/>
      <c r="D84" s="102"/>
      <c r="E84" s="102"/>
      <c r="F84" s="12" t="s">
        <v>1</v>
      </c>
      <c r="G84" s="12">
        <v>0</v>
      </c>
      <c r="H84" s="81"/>
    </row>
    <row r="85" spans="1:8" ht="15.75" thickBot="1" x14ac:dyDescent="0.3">
      <c r="A85" s="112"/>
      <c r="B85" s="113"/>
      <c r="C85" s="102"/>
      <c r="D85" s="102"/>
      <c r="E85" s="102"/>
      <c r="F85" s="12" t="s">
        <v>144</v>
      </c>
      <c r="G85" s="12">
        <v>77</v>
      </c>
      <c r="H85" s="81"/>
    </row>
    <row r="86" spans="1:8" ht="15.75" thickBot="1" x14ac:dyDescent="0.3">
      <c r="A86" s="112"/>
      <c r="B86" s="113"/>
      <c r="C86" s="102"/>
      <c r="D86" s="102"/>
      <c r="E86" s="102"/>
      <c r="F86" s="12" t="s">
        <v>4</v>
      </c>
      <c r="G86" s="12">
        <v>88</v>
      </c>
      <c r="H86" s="81"/>
    </row>
    <row r="87" spans="1:8" ht="15.75" thickBot="1" x14ac:dyDescent="0.3">
      <c r="A87" s="111"/>
      <c r="B87" s="87"/>
      <c r="C87" s="89"/>
      <c r="D87" s="89"/>
      <c r="E87" s="89"/>
      <c r="F87" s="12" t="s">
        <v>49</v>
      </c>
      <c r="G87" s="12">
        <v>99</v>
      </c>
      <c r="H87" s="77"/>
    </row>
    <row r="88" spans="1:8" ht="15.75" thickBot="1" x14ac:dyDescent="0.3">
      <c r="A88" s="110" t="s">
        <v>536</v>
      </c>
      <c r="B88" s="107" t="s">
        <v>186</v>
      </c>
      <c r="C88" s="94" t="s">
        <v>187</v>
      </c>
      <c r="D88" s="94" t="s">
        <v>530</v>
      </c>
      <c r="E88" s="94" t="s">
        <v>728</v>
      </c>
      <c r="F88" s="11" t="s">
        <v>0</v>
      </c>
      <c r="G88" s="11">
        <v>1</v>
      </c>
      <c r="H88" s="78">
        <v>10</v>
      </c>
    </row>
    <row r="89" spans="1:8" ht="15.75" thickBot="1" x14ac:dyDescent="0.3">
      <c r="A89" s="112"/>
      <c r="B89" s="108"/>
      <c r="C89" s="105"/>
      <c r="D89" s="105"/>
      <c r="E89" s="105"/>
      <c r="F89" s="11" t="s">
        <v>1</v>
      </c>
      <c r="G89" s="11">
        <v>0</v>
      </c>
      <c r="H89" s="79"/>
    </row>
    <row r="90" spans="1:8" ht="15.75" thickBot="1" x14ac:dyDescent="0.3">
      <c r="A90" s="112"/>
      <c r="B90" s="108"/>
      <c r="C90" s="105"/>
      <c r="D90" s="105"/>
      <c r="E90" s="105"/>
      <c r="F90" s="11" t="s">
        <v>144</v>
      </c>
      <c r="G90" s="11">
        <v>77</v>
      </c>
      <c r="H90" s="79"/>
    </row>
    <row r="91" spans="1:8" ht="15.75" thickBot="1" x14ac:dyDescent="0.3">
      <c r="A91" s="112"/>
      <c r="B91" s="108"/>
      <c r="C91" s="105"/>
      <c r="D91" s="105"/>
      <c r="E91" s="105"/>
      <c r="F91" s="11" t="s">
        <v>4</v>
      </c>
      <c r="G91" s="11">
        <v>88</v>
      </c>
      <c r="H91" s="79"/>
    </row>
    <row r="92" spans="1:8" ht="15.75" thickBot="1" x14ac:dyDescent="0.3">
      <c r="A92" s="111"/>
      <c r="B92" s="109"/>
      <c r="C92" s="95"/>
      <c r="D92" s="95"/>
      <c r="E92" s="95"/>
      <c r="F92" s="11" t="s">
        <v>49</v>
      </c>
      <c r="G92" s="11">
        <v>99</v>
      </c>
      <c r="H92" s="80"/>
    </row>
    <row r="93" spans="1:8" ht="15.75" thickBot="1" x14ac:dyDescent="0.3">
      <c r="A93" s="110" t="s">
        <v>535</v>
      </c>
      <c r="B93" s="86" t="s">
        <v>189</v>
      </c>
      <c r="C93" s="88" t="s">
        <v>190</v>
      </c>
      <c r="D93" s="88" t="s">
        <v>530</v>
      </c>
      <c r="E93" s="88" t="s">
        <v>728</v>
      </c>
      <c r="F93" s="12" t="s">
        <v>0</v>
      </c>
      <c r="G93" s="12">
        <v>1</v>
      </c>
      <c r="H93" s="76">
        <v>10</v>
      </c>
    </row>
    <row r="94" spans="1:8" ht="15.75" thickBot="1" x14ac:dyDescent="0.3">
      <c r="A94" s="112"/>
      <c r="B94" s="113"/>
      <c r="C94" s="102"/>
      <c r="D94" s="102"/>
      <c r="E94" s="102"/>
      <c r="F94" s="12" t="s">
        <v>1</v>
      </c>
      <c r="G94" s="12">
        <v>0</v>
      </c>
      <c r="H94" s="81"/>
    </row>
    <row r="95" spans="1:8" ht="15.75" thickBot="1" x14ac:dyDescent="0.3">
      <c r="A95" s="112"/>
      <c r="B95" s="113"/>
      <c r="C95" s="102"/>
      <c r="D95" s="102"/>
      <c r="E95" s="102"/>
      <c r="F95" s="12" t="s">
        <v>144</v>
      </c>
      <c r="G95" s="12">
        <v>77</v>
      </c>
      <c r="H95" s="81"/>
    </row>
    <row r="96" spans="1:8" ht="15.75" thickBot="1" x14ac:dyDescent="0.3">
      <c r="A96" s="112"/>
      <c r="B96" s="113"/>
      <c r="C96" s="102"/>
      <c r="D96" s="102"/>
      <c r="E96" s="102"/>
      <c r="F96" s="12" t="s">
        <v>4</v>
      </c>
      <c r="G96" s="12">
        <v>88</v>
      </c>
      <c r="H96" s="81"/>
    </row>
    <row r="97" spans="1:8" ht="15.75" thickBot="1" x14ac:dyDescent="0.3">
      <c r="A97" s="111"/>
      <c r="B97" s="87"/>
      <c r="C97" s="89"/>
      <c r="D97" s="89"/>
      <c r="E97" s="89"/>
      <c r="F97" s="12" t="s">
        <v>49</v>
      </c>
      <c r="G97" s="12">
        <v>99</v>
      </c>
      <c r="H97" s="77"/>
    </row>
    <row r="98" spans="1:8" ht="15.75" thickBot="1" x14ac:dyDescent="0.3">
      <c r="A98" s="110" t="s">
        <v>534</v>
      </c>
      <c r="B98" s="107" t="s">
        <v>192</v>
      </c>
      <c r="C98" s="94" t="s">
        <v>193</v>
      </c>
      <c r="D98" s="94" t="s">
        <v>530</v>
      </c>
      <c r="E98" s="94" t="s">
        <v>728</v>
      </c>
      <c r="F98" s="11" t="s">
        <v>0</v>
      </c>
      <c r="G98" s="11">
        <v>1</v>
      </c>
      <c r="H98" s="78">
        <v>10</v>
      </c>
    </row>
    <row r="99" spans="1:8" ht="15.75" thickBot="1" x14ac:dyDescent="0.3">
      <c r="A99" s="112"/>
      <c r="B99" s="108"/>
      <c r="C99" s="105"/>
      <c r="D99" s="105"/>
      <c r="E99" s="105"/>
      <c r="F99" s="11" t="s">
        <v>1</v>
      </c>
      <c r="G99" s="11">
        <v>0</v>
      </c>
      <c r="H99" s="79"/>
    </row>
    <row r="100" spans="1:8" ht="15.75" thickBot="1" x14ac:dyDescent="0.3">
      <c r="A100" s="112"/>
      <c r="B100" s="108"/>
      <c r="C100" s="105"/>
      <c r="D100" s="105"/>
      <c r="E100" s="105"/>
      <c r="F100" s="11" t="s">
        <v>144</v>
      </c>
      <c r="G100" s="11">
        <v>77</v>
      </c>
      <c r="H100" s="79"/>
    </row>
    <row r="101" spans="1:8" ht="15.75" thickBot="1" x14ac:dyDescent="0.3">
      <c r="A101" s="112"/>
      <c r="B101" s="108"/>
      <c r="C101" s="105"/>
      <c r="D101" s="105"/>
      <c r="E101" s="105"/>
      <c r="F101" s="11" t="s">
        <v>4</v>
      </c>
      <c r="G101" s="11">
        <v>88</v>
      </c>
      <c r="H101" s="79"/>
    </row>
    <row r="102" spans="1:8" ht="15.75" thickBot="1" x14ac:dyDescent="0.3">
      <c r="A102" s="111"/>
      <c r="B102" s="109"/>
      <c r="C102" s="95"/>
      <c r="D102" s="95"/>
      <c r="E102" s="95"/>
      <c r="F102" s="11" t="s">
        <v>49</v>
      </c>
      <c r="G102" s="11">
        <v>99</v>
      </c>
      <c r="H102" s="80"/>
    </row>
    <row r="103" spans="1:8" ht="15.75" thickBot="1" x14ac:dyDescent="0.3">
      <c r="A103" s="110" t="s">
        <v>533</v>
      </c>
      <c r="B103" s="86" t="s">
        <v>195</v>
      </c>
      <c r="C103" s="88" t="s">
        <v>196</v>
      </c>
      <c r="D103" s="88" t="s">
        <v>530</v>
      </c>
      <c r="E103" s="88" t="s">
        <v>728</v>
      </c>
      <c r="F103" s="12" t="s">
        <v>0</v>
      </c>
      <c r="G103" s="12">
        <v>1</v>
      </c>
      <c r="H103" s="76">
        <v>10</v>
      </c>
    </row>
    <row r="104" spans="1:8" ht="15.75" thickBot="1" x14ac:dyDescent="0.3">
      <c r="A104" s="112"/>
      <c r="B104" s="113"/>
      <c r="C104" s="102"/>
      <c r="D104" s="102"/>
      <c r="E104" s="102"/>
      <c r="F104" s="12" t="s">
        <v>1</v>
      </c>
      <c r="G104" s="12">
        <v>0</v>
      </c>
      <c r="H104" s="81"/>
    </row>
    <row r="105" spans="1:8" ht="15.75" thickBot="1" x14ac:dyDescent="0.3">
      <c r="A105" s="112"/>
      <c r="B105" s="113"/>
      <c r="C105" s="102"/>
      <c r="D105" s="102"/>
      <c r="E105" s="102"/>
      <c r="F105" s="12" t="s">
        <v>144</v>
      </c>
      <c r="G105" s="12">
        <v>77</v>
      </c>
      <c r="H105" s="81"/>
    </row>
    <row r="106" spans="1:8" ht="15.75" thickBot="1" x14ac:dyDescent="0.3">
      <c r="A106" s="112"/>
      <c r="B106" s="113"/>
      <c r="C106" s="102"/>
      <c r="D106" s="102"/>
      <c r="E106" s="102"/>
      <c r="F106" s="12" t="s">
        <v>4</v>
      </c>
      <c r="G106" s="12">
        <v>88</v>
      </c>
      <c r="H106" s="81"/>
    </row>
    <row r="107" spans="1:8" ht="15.75" thickBot="1" x14ac:dyDescent="0.3">
      <c r="A107" s="111"/>
      <c r="B107" s="87"/>
      <c r="C107" s="89"/>
      <c r="D107" s="89"/>
      <c r="E107" s="89"/>
      <c r="F107" s="12" t="s">
        <v>49</v>
      </c>
      <c r="G107" s="12">
        <v>99</v>
      </c>
      <c r="H107" s="77"/>
    </row>
    <row r="108" spans="1:8" ht="15.75" thickBot="1" x14ac:dyDescent="0.3">
      <c r="A108" s="110" t="s">
        <v>532</v>
      </c>
      <c r="B108" s="107" t="s">
        <v>198</v>
      </c>
      <c r="C108" s="94" t="s">
        <v>199</v>
      </c>
      <c r="D108" s="94" t="s">
        <v>530</v>
      </c>
      <c r="E108" s="94" t="s">
        <v>728</v>
      </c>
      <c r="F108" s="11" t="s">
        <v>0</v>
      </c>
      <c r="G108" s="11">
        <v>1</v>
      </c>
      <c r="H108" s="78">
        <v>10</v>
      </c>
    </row>
    <row r="109" spans="1:8" ht="15.75" thickBot="1" x14ac:dyDescent="0.3">
      <c r="A109" s="112"/>
      <c r="B109" s="108"/>
      <c r="C109" s="105"/>
      <c r="D109" s="105"/>
      <c r="E109" s="105"/>
      <c r="F109" s="11" t="s">
        <v>1</v>
      </c>
      <c r="G109" s="11">
        <v>0</v>
      </c>
      <c r="H109" s="79"/>
    </row>
    <row r="110" spans="1:8" ht="15.75" thickBot="1" x14ac:dyDescent="0.3">
      <c r="A110" s="112"/>
      <c r="B110" s="108"/>
      <c r="C110" s="105"/>
      <c r="D110" s="105"/>
      <c r="E110" s="105"/>
      <c r="F110" s="11" t="s">
        <v>144</v>
      </c>
      <c r="G110" s="11">
        <v>77</v>
      </c>
      <c r="H110" s="79"/>
    </row>
    <row r="111" spans="1:8" ht="15.75" thickBot="1" x14ac:dyDescent="0.3">
      <c r="A111" s="112"/>
      <c r="B111" s="108"/>
      <c r="C111" s="105"/>
      <c r="D111" s="105"/>
      <c r="E111" s="105"/>
      <c r="F111" s="11" t="s">
        <v>4</v>
      </c>
      <c r="G111" s="11">
        <v>88</v>
      </c>
      <c r="H111" s="79"/>
    </row>
    <row r="112" spans="1:8" ht="15.75" thickBot="1" x14ac:dyDescent="0.3">
      <c r="A112" s="111"/>
      <c r="B112" s="109"/>
      <c r="C112" s="95"/>
      <c r="D112" s="95"/>
      <c r="E112" s="95"/>
      <c r="F112" s="11" t="s">
        <v>49</v>
      </c>
      <c r="G112" s="11">
        <v>99</v>
      </c>
      <c r="H112" s="80"/>
    </row>
    <row r="113" spans="1:8" ht="45.75" thickBot="1" x14ac:dyDescent="0.3">
      <c r="A113" s="24" t="s">
        <v>531</v>
      </c>
      <c r="B113" s="12" t="s">
        <v>201</v>
      </c>
      <c r="C113" s="12" t="s">
        <v>202</v>
      </c>
      <c r="D113" s="12" t="s">
        <v>530</v>
      </c>
      <c r="E113" s="12" t="s">
        <v>731</v>
      </c>
      <c r="F113" s="12" t="s">
        <v>204</v>
      </c>
      <c r="G113" s="12" t="s">
        <v>168</v>
      </c>
      <c r="H113" s="31">
        <v>10</v>
      </c>
    </row>
    <row r="114" spans="1:8" ht="15.75" thickBot="1" x14ac:dyDescent="0.3">
      <c r="A114" s="110" t="s">
        <v>123</v>
      </c>
      <c r="B114" s="107" t="s">
        <v>237</v>
      </c>
      <c r="C114" s="94" t="s">
        <v>20</v>
      </c>
      <c r="D114" s="94" t="s">
        <v>543</v>
      </c>
      <c r="E114" s="94" t="s">
        <v>544</v>
      </c>
      <c r="F114" s="11" t="s">
        <v>126</v>
      </c>
      <c r="G114" s="11">
        <v>1</v>
      </c>
      <c r="H114" s="78">
        <v>14</v>
      </c>
    </row>
    <row r="115" spans="1:8" ht="15.75" thickBot="1" x14ac:dyDescent="0.3">
      <c r="A115" s="112"/>
      <c r="B115" s="108"/>
      <c r="C115" s="105"/>
      <c r="D115" s="105"/>
      <c r="E115" s="105"/>
      <c r="F115" s="11" t="s">
        <v>127</v>
      </c>
      <c r="G115" s="11">
        <v>2</v>
      </c>
      <c r="H115" s="79"/>
    </row>
    <row r="116" spans="1:8" ht="15.75" thickBot="1" x14ac:dyDescent="0.3">
      <c r="A116" s="112"/>
      <c r="B116" s="108"/>
      <c r="C116" s="105"/>
      <c r="D116" s="105"/>
      <c r="E116" s="105"/>
      <c r="F116" s="11" t="s">
        <v>128</v>
      </c>
      <c r="G116" s="11">
        <v>3</v>
      </c>
      <c r="H116" s="79"/>
    </row>
    <row r="117" spans="1:8" ht="15.75" thickBot="1" x14ac:dyDescent="0.3">
      <c r="A117" s="112"/>
      <c r="B117" s="108"/>
      <c r="C117" s="105"/>
      <c r="D117" s="105"/>
      <c r="E117" s="105"/>
      <c r="F117" s="11" t="s">
        <v>129</v>
      </c>
      <c r="G117" s="11">
        <v>4</v>
      </c>
      <c r="H117" s="80"/>
    </row>
    <row r="118" spans="1:8" ht="15.75" thickBot="1" x14ac:dyDescent="0.3">
      <c r="A118" s="112"/>
      <c r="B118" s="108"/>
      <c r="C118" s="105"/>
      <c r="D118" s="105"/>
      <c r="E118" s="105"/>
      <c r="F118" s="11" t="s">
        <v>130</v>
      </c>
      <c r="G118" s="11">
        <v>5</v>
      </c>
      <c r="H118" s="78">
        <v>11</v>
      </c>
    </row>
    <row r="119" spans="1:8" ht="15.75" thickBot="1" x14ac:dyDescent="0.3">
      <c r="A119" s="112"/>
      <c r="B119" s="108"/>
      <c r="C119" s="105"/>
      <c r="D119" s="105"/>
      <c r="E119" s="105"/>
      <c r="F119" s="11" t="s">
        <v>131</v>
      </c>
      <c r="G119" s="11">
        <v>6</v>
      </c>
      <c r="H119" s="79"/>
    </row>
    <row r="120" spans="1:8" ht="15.75" thickBot="1" x14ac:dyDescent="0.3">
      <c r="A120" s="112"/>
      <c r="B120" s="108"/>
      <c r="C120" s="105"/>
      <c r="D120" s="105"/>
      <c r="E120" s="105"/>
      <c r="F120" s="11" t="s">
        <v>132</v>
      </c>
      <c r="G120" s="11">
        <v>7</v>
      </c>
      <c r="H120" s="79"/>
    </row>
    <row r="121" spans="1:8" ht="15.75" thickBot="1" x14ac:dyDescent="0.3">
      <c r="A121" s="112"/>
      <c r="B121" s="108"/>
      <c r="C121" s="105"/>
      <c r="D121" s="105"/>
      <c r="E121" s="105"/>
      <c r="F121" s="11" t="s">
        <v>133</v>
      </c>
      <c r="G121" s="11">
        <v>8</v>
      </c>
      <c r="H121" s="79"/>
    </row>
    <row r="122" spans="1:8" ht="15.75" thickBot="1" x14ac:dyDescent="0.3">
      <c r="A122" s="112"/>
      <c r="B122" s="108"/>
      <c r="C122" s="105"/>
      <c r="D122" s="105"/>
      <c r="E122" s="105"/>
      <c r="F122" s="11" t="s">
        <v>134</v>
      </c>
      <c r="G122" s="11">
        <v>9</v>
      </c>
      <c r="H122" s="79"/>
    </row>
    <row r="123" spans="1:8" ht="15.75" thickBot="1" x14ac:dyDescent="0.3">
      <c r="A123" s="112"/>
      <c r="B123" s="108"/>
      <c r="C123" s="105"/>
      <c r="D123" s="105"/>
      <c r="E123" s="105"/>
      <c r="F123" s="11" t="s">
        <v>135</v>
      </c>
      <c r="G123" s="11">
        <v>10</v>
      </c>
      <c r="H123" s="79"/>
    </row>
    <row r="124" spans="1:8" ht="15.75" thickBot="1" x14ac:dyDescent="0.3">
      <c r="A124" s="112"/>
      <c r="B124" s="108"/>
      <c r="C124" s="105"/>
      <c r="D124" s="105"/>
      <c r="E124" s="105"/>
      <c r="F124" s="11" t="s">
        <v>136</v>
      </c>
      <c r="G124" s="11">
        <v>11</v>
      </c>
      <c r="H124" s="79"/>
    </row>
    <row r="125" spans="1:8" ht="15.75" thickBot="1" x14ac:dyDescent="0.3">
      <c r="A125" s="112"/>
      <c r="B125" s="108"/>
      <c r="C125" s="105"/>
      <c r="D125" s="105"/>
      <c r="E125" s="105"/>
      <c r="F125" s="11" t="s">
        <v>137</v>
      </c>
      <c r="G125" s="11">
        <v>12</v>
      </c>
      <c r="H125" s="79"/>
    </row>
    <row r="126" spans="1:8" ht="15.75" thickBot="1" x14ac:dyDescent="0.3">
      <c r="A126" s="112"/>
      <c r="B126" s="108"/>
      <c r="C126" s="105"/>
      <c r="D126" s="105"/>
      <c r="E126" s="105"/>
      <c r="F126" s="11" t="s">
        <v>138</v>
      </c>
      <c r="G126" s="11">
        <v>13</v>
      </c>
      <c r="H126" s="79"/>
    </row>
    <row r="127" spans="1:8" ht="15.75" thickBot="1" x14ac:dyDescent="0.3">
      <c r="A127" s="112"/>
      <c r="B127" s="108"/>
      <c r="C127" s="105"/>
      <c r="D127" s="105"/>
      <c r="E127" s="105"/>
      <c r="F127" s="11" t="s">
        <v>139</v>
      </c>
      <c r="G127" s="11">
        <v>14</v>
      </c>
      <c r="H127" s="79"/>
    </row>
    <row r="128" spans="1:8" ht="15.75" thickBot="1" x14ac:dyDescent="0.3">
      <c r="A128" s="112"/>
      <c r="B128" s="108"/>
      <c r="C128" s="105"/>
      <c r="D128" s="105"/>
      <c r="E128" s="105"/>
      <c r="F128" s="11" t="s">
        <v>140</v>
      </c>
      <c r="G128" s="11">
        <v>88</v>
      </c>
      <c r="H128" s="79"/>
    </row>
    <row r="129" spans="1:8" ht="15.75" thickBot="1" x14ac:dyDescent="0.3">
      <c r="A129" s="111"/>
      <c r="B129" s="109"/>
      <c r="C129" s="95"/>
      <c r="D129" s="95"/>
      <c r="E129" s="95"/>
      <c r="F129" s="11" t="s">
        <v>49</v>
      </c>
      <c r="G129" s="11">
        <v>99</v>
      </c>
      <c r="H129" s="80"/>
    </row>
    <row r="130" spans="1:8" ht="15.75" thickBot="1" x14ac:dyDescent="0.3">
      <c r="A130" s="110" t="s">
        <v>545</v>
      </c>
      <c r="B130" s="86" t="s">
        <v>239</v>
      </c>
      <c r="C130" s="88" t="s">
        <v>240</v>
      </c>
      <c r="D130" s="88" t="s">
        <v>543</v>
      </c>
      <c r="E130" s="131"/>
      <c r="F130" s="12" t="s">
        <v>0</v>
      </c>
      <c r="G130" s="12">
        <v>1</v>
      </c>
      <c r="H130" s="31">
        <v>12</v>
      </c>
    </row>
    <row r="131" spans="1:8" ht="15.75" thickBot="1" x14ac:dyDescent="0.3">
      <c r="A131" s="112"/>
      <c r="B131" s="113"/>
      <c r="C131" s="102"/>
      <c r="D131" s="102"/>
      <c r="E131" s="132"/>
      <c r="F131" s="12" t="s">
        <v>1</v>
      </c>
      <c r="G131" s="12">
        <v>0</v>
      </c>
      <c r="H131" s="76">
        <v>13</v>
      </c>
    </row>
    <row r="132" spans="1:8" ht="15.75" thickBot="1" x14ac:dyDescent="0.3">
      <c r="A132" s="112"/>
      <c r="B132" s="113"/>
      <c r="C132" s="102"/>
      <c r="D132" s="102"/>
      <c r="E132" s="132"/>
      <c r="F132" s="12" t="s">
        <v>4</v>
      </c>
      <c r="G132" s="12">
        <v>88</v>
      </c>
      <c r="H132" s="81"/>
    </row>
    <row r="133" spans="1:8" ht="15.75" thickBot="1" x14ac:dyDescent="0.3">
      <c r="A133" s="111"/>
      <c r="B133" s="87"/>
      <c r="C133" s="89"/>
      <c r="D133" s="89"/>
      <c r="E133" s="133"/>
      <c r="F133" s="12" t="s">
        <v>49</v>
      </c>
      <c r="G133" s="12">
        <v>99</v>
      </c>
      <c r="H133" s="77"/>
    </row>
    <row r="134" spans="1:8" ht="15.75" thickBot="1" x14ac:dyDescent="0.3">
      <c r="A134" s="110" t="s">
        <v>548</v>
      </c>
      <c r="B134" s="107" t="s">
        <v>254</v>
      </c>
      <c r="C134" s="94" t="s">
        <v>667</v>
      </c>
      <c r="D134" s="94" t="s">
        <v>546</v>
      </c>
      <c r="E134" s="94"/>
      <c r="F134" s="11" t="s">
        <v>0</v>
      </c>
      <c r="G134" s="11">
        <v>1</v>
      </c>
      <c r="H134" s="78">
        <v>15</v>
      </c>
    </row>
    <row r="135" spans="1:8" ht="15.75" thickBot="1" x14ac:dyDescent="0.3">
      <c r="A135" s="112"/>
      <c r="B135" s="108"/>
      <c r="C135" s="105"/>
      <c r="D135" s="105"/>
      <c r="E135" s="105"/>
      <c r="F135" s="11" t="s">
        <v>1</v>
      </c>
      <c r="G135" s="11">
        <v>0</v>
      </c>
      <c r="H135" s="79"/>
    </row>
    <row r="136" spans="1:8" ht="15.75" thickBot="1" x14ac:dyDescent="0.3">
      <c r="A136" s="112"/>
      <c r="B136" s="108"/>
      <c r="C136" s="105"/>
      <c r="D136" s="105"/>
      <c r="E136" s="105"/>
      <c r="F136" s="11" t="s">
        <v>144</v>
      </c>
      <c r="G136" s="11">
        <v>77</v>
      </c>
      <c r="H136" s="79"/>
    </row>
    <row r="137" spans="1:8" ht="15.75" thickBot="1" x14ac:dyDescent="0.3">
      <c r="A137" s="112"/>
      <c r="B137" s="108"/>
      <c r="C137" s="105"/>
      <c r="D137" s="105"/>
      <c r="E137" s="105"/>
      <c r="F137" s="11" t="s">
        <v>4</v>
      </c>
      <c r="G137" s="11">
        <v>88</v>
      </c>
      <c r="H137" s="79"/>
    </row>
    <row r="138" spans="1:8" ht="15.75" thickBot="1" x14ac:dyDescent="0.3">
      <c r="A138" s="111"/>
      <c r="B138" s="109"/>
      <c r="C138" s="95"/>
      <c r="D138" s="95"/>
      <c r="E138" s="95"/>
      <c r="F138" s="11" t="s">
        <v>49</v>
      </c>
      <c r="G138" s="11">
        <v>99</v>
      </c>
      <c r="H138" s="80"/>
    </row>
    <row r="139" spans="1:8" ht="15.75" thickBot="1" x14ac:dyDescent="0.3">
      <c r="A139" s="110" t="s">
        <v>549</v>
      </c>
      <c r="B139" s="86" t="s">
        <v>257</v>
      </c>
      <c r="C139" s="88" t="s">
        <v>258</v>
      </c>
      <c r="D139" s="88" t="s">
        <v>546</v>
      </c>
      <c r="E139" s="88"/>
      <c r="F139" s="12" t="s">
        <v>0</v>
      </c>
      <c r="G139" s="12">
        <v>1</v>
      </c>
      <c r="H139" s="76">
        <v>15</v>
      </c>
    </row>
    <row r="140" spans="1:8" ht="15.75" thickBot="1" x14ac:dyDescent="0.3">
      <c r="A140" s="112"/>
      <c r="B140" s="113"/>
      <c r="C140" s="102"/>
      <c r="D140" s="102"/>
      <c r="E140" s="102"/>
      <c r="F140" s="12" t="s">
        <v>1</v>
      </c>
      <c r="G140" s="12">
        <v>0</v>
      </c>
      <c r="H140" s="81"/>
    </row>
    <row r="141" spans="1:8" ht="15.75" thickBot="1" x14ac:dyDescent="0.3">
      <c r="A141" s="112"/>
      <c r="B141" s="113"/>
      <c r="C141" s="102"/>
      <c r="D141" s="102"/>
      <c r="E141" s="102"/>
      <c r="F141" s="12" t="s">
        <v>144</v>
      </c>
      <c r="G141" s="12">
        <v>77</v>
      </c>
      <c r="H141" s="81"/>
    </row>
    <row r="142" spans="1:8" ht="15.75" thickBot="1" x14ac:dyDescent="0.3">
      <c r="A142" s="112"/>
      <c r="B142" s="113"/>
      <c r="C142" s="102"/>
      <c r="D142" s="102"/>
      <c r="E142" s="102"/>
      <c r="F142" s="12" t="s">
        <v>4</v>
      </c>
      <c r="G142" s="12">
        <v>88</v>
      </c>
      <c r="H142" s="81"/>
    </row>
    <row r="143" spans="1:8" ht="15.75" thickBot="1" x14ac:dyDescent="0.3">
      <c r="A143" s="111"/>
      <c r="B143" s="87"/>
      <c r="C143" s="89"/>
      <c r="D143" s="89"/>
      <c r="E143" s="89"/>
      <c r="F143" s="12" t="s">
        <v>49</v>
      </c>
      <c r="G143" s="12">
        <v>99</v>
      </c>
      <c r="H143" s="77"/>
    </row>
    <row r="144" spans="1:8" ht="15.75" thickBot="1" x14ac:dyDescent="0.3">
      <c r="A144" s="110" t="s">
        <v>550</v>
      </c>
      <c r="B144" s="107" t="s">
        <v>260</v>
      </c>
      <c r="C144" s="94" t="s">
        <v>261</v>
      </c>
      <c r="D144" s="94" t="s">
        <v>546</v>
      </c>
      <c r="E144" s="94"/>
      <c r="F144" s="11" t="s">
        <v>0</v>
      </c>
      <c r="G144" s="11">
        <v>1</v>
      </c>
      <c r="H144" s="78">
        <v>15</v>
      </c>
    </row>
    <row r="145" spans="1:8" ht="15.75" thickBot="1" x14ac:dyDescent="0.3">
      <c r="A145" s="112"/>
      <c r="B145" s="108"/>
      <c r="C145" s="105"/>
      <c r="D145" s="105"/>
      <c r="E145" s="105"/>
      <c r="F145" s="11" t="s">
        <v>1</v>
      </c>
      <c r="G145" s="11">
        <v>0</v>
      </c>
      <c r="H145" s="79"/>
    </row>
    <row r="146" spans="1:8" ht="15.75" thickBot="1" x14ac:dyDescent="0.3">
      <c r="A146" s="112"/>
      <c r="B146" s="108"/>
      <c r="C146" s="105"/>
      <c r="D146" s="105"/>
      <c r="E146" s="105"/>
      <c r="F146" s="11" t="s">
        <v>144</v>
      </c>
      <c r="G146" s="11">
        <v>77</v>
      </c>
      <c r="H146" s="79"/>
    </row>
    <row r="147" spans="1:8" ht="15.75" thickBot="1" x14ac:dyDescent="0.3">
      <c r="A147" s="112"/>
      <c r="B147" s="108"/>
      <c r="C147" s="105"/>
      <c r="D147" s="105"/>
      <c r="E147" s="105"/>
      <c r="F147" s="11" t="s">
        <v>4</v>
      </c>
      <c r="G147" s="11">
        <v>88</v>
      </c>
      <c r="H147" s="79"/>
    </row>
    <row r="148" spans="1:8" ht="15.75" thickBot="1" x14ac:dyDescent="0.3">
      <c r="A148" s="111"/>
      <c r="B148" s="109"/>
      <c r="C148" s="95"/>
      <c r="D148" s="95"/>
      <c r="E148" s="95"/>
      <c r="F148" s="11" t="s">
        <v>49</v>
      </c>
      <c r="G148" s="11">
        <v>99</v>
      </c>
      <c r="H148" s="80"/>
    </row>
    <row r="149" spans="1:8" ht="15.75" thickBot="1" x14ac:dyDescent="0.3">
      <c r="A149" s="110" t="s">
        <v>551</v>
      </c>
      <c r="B149" s="86" t="s">
        <v>263</v>
      </c>
      <c r="C149" s="88" t="s">
        <v>264</v>
      </c>
      <c r="D149" s="88" t="s">
        <v>546</v>
      </c>
      <c r="E149" s="88"/>
      <c r="F149" s="12" t="s">
        <v>0</v>
      </c>
      <c r="G149" s="12">
        <v>1</v>
      </c>
      <c r="H149" s="76">
        <v>15</v>
      </c>
    </row>
    <row r="150" spans="1:8" ht="15.75" thickBot="1" x14ac:dyDescent="0.3">
      <c r="A150" s="112"/>
      <c r="B150" s="113"/>
      <c r="C150" s="102"/>
      <c r="D150" s="102"/>
      <c r="E150" s="102"/>
      <c r="F150" s="12" t="s">
        <v>1</v>
      </c>
      <c r="G150" s="12">
        <v>0</v>
      </c>
      <c r="H150" s="81"/>
    </row>
    <row r="151" spans="1:8" ht="15.75" thickBot="1" x14ac:dyDescent="0.3">
      <c r="A151" s="112"/>
      <c r="B151" s="113"/>
      <c r="C151" s="102"/>
      <c r="D151" s="102"/>
      <c r="E151" s="102"/>
      <c r="F151" s="12" t="s">
        <v>144</v>
      </c>
      <c r="G151" s="12">
        <v>77</v>
      </c>
      <c r="H151" s="81"/>
    </row>
    <row r="152" spans="1:8" ht="15.75" thickBot="1" x14ac:dyDescent="0.3">
      <c r="A152" s="112"/>
      <c r="B152" s="113"/>
      <c r="C152" s="102"/>
      <c r="D152" s="102"/>
      <c r="E152" s="102"/>
      <c r="F152" s="12" t="s">
        <v>4</v>
      </c>
      <c r="G152" s="12">
        <v>88</v>
      </c>
      <c r="H152" s="81"/>
    </row>
    <row r="153" spans="1:8" ht="15.75" thickBot="1" x14ac:dyDescent="0.3">
      <c r="A153" s="111"/>
      <c r="B153" s="87"/>
      <c r="C153" s="89"/>
      <c r="D153" s="89"/>
      <c r="E153" s="89"/>
      <c r="F153" s="12" t="s">
        <v>49</v>
      </c>
      <c r="G153" s="12">
        <v>99</v>
      </c>
      <c r="H153" s="77"/>
    </row>
    <row r="154" spans="1:8" ht="15.75" thickBot="1" x14ac:dyDescent="0.3">
      <c r="A154" s="110" t="s">
        <v>552</v>
      </c>
      <c r="B154" s="107" t="s">
        <v>266</v>
      </c>
      <c r="C154" s="94" t="s">
        <v>267</v>
      </c>
      <c r="D154" s="94" t="s">
        <v>546</v>
      </c>
      <c r="E154" s="94"/>
      <c r="F154" s="11" t="s">
        <v>0</v>
      </c>
      <c r="G154" s="11">
        <v>1</v>
      </c>
      <c r="H154" s="78">
        <v>15</v>
      </c>
    </row>
    <row r="155" spans="1:8" ht="15.75" thickBot="1" x14ac:dyDescent="0.3">
      <c r="A155" s="112"/>
      <c r="B155" s="108"/>
      <c r="C155" s="105"/>
      <c r="D155" s="105"/>
      <c r="E155" s="105"/>
      <c r="F155" s="11" t="s">
        <v>1</v>
      </c>
      <c r="G155" s="11">
        <v>0</v>
      </c>
      <c r="H155" s="79"/>
    </row>
    <row r="156" spans="1:8" ht="15.75" thickBot="1" x14ac:dyDescent="0.3">
      <c r="A156" s="112"/>
      <c r="B156" s="108"/>
      <c r="C156" s="105"/>
      <c r="D156" s="105"/>
      <c r="E156" s="105"/>
      <c r="F156" s="11" t="s">
        <v>144</v>
      </c>
      <c r="G156" s="11">
        <v>77</v>
      </c>
      <c r="H156" s="79"/>
    </row>
    <row r="157" spans="1:8" ht="15.75" thickBot="1" x14ac:dyDescent="0.3">
      <c r="A157" s="112"/>
      <c r="B157" s="108"/>
      <c r="C157" s="105"/>
      <c r="D157" s="105"/>
      <c r="E157" s="105"/>
      <c r="F157" s="11" t="s">
        <v>4</v>
      </c>
      <c r="G157" s="11">
        <v>88</v>
      </c>
      <c r="H157" s="79"/>
    </row>
    <row r="158" spans="1:8" ht="15.75" thickBot="1" x14ac:dyDescent="0.3">
      <c r="A158" s="111"/>
      <c r="B158" s="109"/>
      <c r="C158" s="95"/>
      <c r="D158" s="95"/>
      <c r="E158" s="95"/>
      <c r="F158" s="11" t="s">
        <v>49</v>
      </c>
      <c r="G158" s="11">
        <v>99</v>
      </c>
      <c r="H158" s="80"/>
    </row>
    <row r="159" spans="1:8" ht="30.75" thickBot="1" x14ac:dyDescent="0.3">
      <c r="A159" s="24" t="s">
        <v>553</v>
      </c>
      <c r="B159" s="12" t="s">
        <v>269</v>
      </c>
      <c r="C159" s="12" t="s">
        <v>270</v>
      </c>
      <c r="D159" s="12" t="s">
        <v>546</v>
      </c>
      <c r="E159" s="12" t="s">
        <v>554</v>
      </c>
      <c r="F159" s="12" t="s">
        <v>167</v>
      </c>
      <c r="G159" s="12" t="s">
        <v>168</v>
      </c>
      <c r="H159" s="31">
        <v>15</v>
      </c>
    </row>
    <row r="160" spans="1:8" ht="15.75" thickBot="1" x14ac:dyDescent="0.3">
      <c r="A160" s="110" t="s">
        <v>555</v>
      </c>
      <c r="B160" s="107" t="s">
        <v>273</v>
      </c>
      <c r="C160" s="94" t="s">
        <v>668</v>
      </c>
      <c r="D160" s="94" t="s">
        <v>547</v>
      </c>
      <c r="E160" s="94"/>
      <c r="F160" s="11" t="s">
        <v>0</v>
      </c>
      <c r="G160" s="11">
        <v>1</v>
      </c>
      <c r="H160" s="78" t="s">
        <v>703</v>
      </c>
    </row>
    <row r="161" spans="1:8" ht="15.75" thickBot="1" x14ac:dyDescent="0.3">
      <c r="A161" s="112"/>
      <c r="B161" s="108"/>
      <c r="C161" s="105"/>
      <c r="D161" s="105"/>
      <c r="E161" s="105"/>
      <c r="F161" s="11" t="s">
        <v>1</v>
      </c>
      <c r="G161" s="11">
        <v>0</v>
      </c>
      <c r="H161" s="79"/>
    </row>
    <row r="162" spans="1:8" ht="15.75" thickBot="1" x14ac:dyDescent="0.3">
      <c r="A162" s="112"/>
      <c r="B162" s="108"/>
      <c r="C162" s="105"/>
      <c r="D162" s="105"/>
      <c r="E162" s="105"/>
      <c r="F162" s="11" t="s">
        <v>144</v>
      </c>
      <c r="G162" s="11">
        <v>77</v>
      </c>
      <c r="H162" s="79"/>
    </row>
    <row r="163" spans="1:8" ht="15.75" thickBot="1" x14ac:dyDescent="0.3">
      <c r="A163" s="112"/>
      <c r="B163" s="108"/>
      <c r="C163" s="105"/>
      <c r="D163" s="105"/>
      <c r="E163" s="105"/>
      <c r="F163" s="11" t="s">
        <v>4</v>
      </c>
      <c r="G163" s="11">
        <v>88</v>
      </c>
      <c r="H163" s="79"/>
    </row>
    <row r="164" spans="1:8" ht="15.75" thickBot="1" x14ac:dyDescent="0.3">
      <c r="A164" s="111"/>
      <c r="B164" s="109"/>
      <c r="C164" s="95"/>
      <c r="D164" s="95"/>
      <c r="E164" s="95"/>
      <c r="F164" s="11" t="s">
        <v>49</v>
      </c>
      <c r="G164" s="11">
        <v>99</v>
      </c>
      <c r="H164" s="80"/>
    </row>
    <row r="165" spans="1:8" ht="15.75" thickBot="1" x14ac:dyDescent="0.3">
      <c r="A165" s="110" t="s">
        <v>558</v>
      </c>
      <c r="B165" s="86" t="s">
        <v>276</v>
      </c>
      <c r="C165" s="88" t="s">
        <v>150</v>
      </c>
      <c r="D165" s="88" t="s">
        <v>547</v>
      </c>
      <c r="E165" s="88"/>
      <c r="F165" s="12" t="s">
        <v>0</v>
      </c>
      <c r="G165" s="12">
        <v>1</v>
      </c>
      <c r="H165" s="76" t="s">
        <v>703</v>
      </c>
    </row>
    <row r="166" spans="1:8" ht="15.75" thickBot="1" x14ac:dyDescent="0.3">
      <c r="A166" s="112"/>
      <c r="B166" s="113"/>
      <c r="C166" s="102"/>
      <c r="D166" s="102"/>
      <c r="E166" s="102"/>
      <c r="F166" s="12" t="s">
        <v>1</v>
      </c>
      <c r="G166" s="12">
        <v>0</v>
      </c>
      <c r="H166" s="81"/>
    </row>
    <row r="167" spans="1:8" ht="15.75" thickBot="1" x14ac:dyDescent="0.3">
      <c r="A167" s="112"/>
      <c r="B167" s="113"/>
      <c r="C167" s="102"/>
      <c r="D167" s="102"/>
      <c r="E167" s="102"/>
      <c r="F167" s="12" t="s">
        <v>144</v>
      </c>
      <c r="G167" s="12">
        <v>77</v>
      </c>
      <c r="H167" s="81"/>
    </row>
    <row r="168" spans="1:8" ht="15.75" thickBot="1" x14ac:dyDescent="0.3">
      <c r="A168" s="112"/>
      <c r="B168" s="113"/>
      <c r="C168" s="102"/>
      <c r="D168" s="102"/>
      <c r="E168" s="102"/>
      <c r="F168" s="12" t="s">
        <v>4</v>
      </c>
      <c r="G168" s="12">
        <v>88</v>
      </c>
      <c r="H168" s="81"/>
    </row>
    <row r="169" spans="1:8" ht="15.75" thickBot="1" x14ac:dyDescent="0.3">
      <c r="A169" s="111"/>
      <c r="B169" s="87"/>
      <c r="C169" s="89"/>
      <c r="D169" s="89"/>
      <c r="E169" s="89"/>
      <c r="F169" s="12" t="s">
        <v>49</v>
      </c>
      <c r="G169" s="12">
        <v>99</v>
      </c>
      <c r="H169" s="77"/>
    </row>
    <row r="170" spans="1:8" ht="15.75" thickBot="1" x14ac:dyDescent="0.3">
      <c r="A170" s="110" t="s">
        <v>556</v>
      </c>
      <c r="B170" s="107" t="s">
        <v>279</v>
      </c>
      <c r="C170" s="94" t="s">
        <v>282</v>
      </c>
      <c r="D170" s="94" t="s">
        <v>547</v>
      </c>
      <c r="E170" s="94"/>
      <c r="F170" s="11" t="s">
        <v>0</v>
      </c>
      <c r="G170" s="11">
        <v>1</v>
      </c>
      <c r="H170" s="78" t="s">
        <v>703</v>
      </c>
    </row>
    <row r="171" spans="1:8" ht="15.75" thickBot="1" x14ac:dyDescent="0.3">
      <c r="A171" s="112"/>
      <c r="B171" s="108"/>
      <c r="C171" s="105"/>
      <c r="D171" s="105"/>
      <c r="E171" s="105"/>
      <c r="F171" s="11" t="s">
        <v>1</v>
      </c>
      <c r="G171" s="11">
        <v>0</v>
      </c>
      <c r="H171" s="79"/>
    </row>
    <row r="172" spans="1:8" ht="15.75" thickBot="1" x14ac:dyDescent="0.3">
      <c r="A172" s="112"/>
      <c r="B172" s="108"/>
      <c r="C172" s="105"/>
      <c r="D172" s="105"/>
      <c r="E172" s="105"/>
      <c r="F172" s="11" t="s">
        <v>144</v>
      </c>
      <c r="G172" s="11">
        <v>77</v>
      </c>
      <c r="H172" s="79"/>
    </row>
    <row r="173" spans="1:8" ht="15.75" thickBot="1" x14ac:dyDescent="0.3">
      <c r="A173" s="112"/>
      <c r="B173" s="108"/>
      <c r="C173" s="105"/>
      <c r="D173" s="105"/>
      <c r="E173" s="105"/>
      <c r="F173" s="11" t="s">
        <v>4</v>
      </c>
      <c r="G173" s="11">
        <v>88</v>
      </c>
      <c r="H173" s="79"/>
    </row>
    <row r="174" spans="1:8" ht="15.75" thickBot="1" x14ac:dyDescent="0.3">
      <c r="A174" s="111"/>
      <c r="B174" s="109"/>
      <c r="C174" s="95"/>
      <c r="D174" s="95"/>
      <c r="E174" s="95"/>
      <c r="F174" s="11" t="s">
        <v>49</v>
      </c>
      <c r="G174" s="11">
        <v>99</v>
      </c>
      <c r="H174" s="80"/>
    </row>
    <row r="175" spans="1:8" ht="15.75" thickBot="1" x14ac:dyDescent="0.3">
      <c r="A175" s="110" t="s">
        <v>557</v>
      </c>
      <c r="B175" s="86" t="s">
        <v>288</v>
      </c>
      <c r="C175" s="88" t="s">
        <v>162</v>
      </c>
      <c r="D175" s="88" t="s">
        <v>547</v>
      </c>
      <c r="E175" s="88"/>
      <c r="F175" s="12" t="s">
        <v>0</v>
      </c>
      <c r="G175" s="12">
        <v>1</v>
      </c>
      <c r="H175" s="76" t="s">
        <v>703</v>
      </c>
    </row>
    <row r="176" spans="1:8" ht="15.75" thickBot="1" x14ac:dyDescent="0.3">
      <c r="A176" s="112"/>
      <c r="B176" s="113"/>
      <c r="C176" s="102"/>
      <c r="D176" s="102"/>
      <c r="E176" s="102"/>
      <c r="F176" s="12" t="s">
        <v>1</v>
      </c>
      <c r="G176" s="12">
        <v>0</v>
      </c>
      <c r="H176" s="81"/>
    </row>
    <row r="177" spans="1:8" ht="15.75" thickBot="1" x14ac:dyDescent="0.3">
      <c r="A177" s="112"/>
      <c r="B177" s="113"/>
      <c r="C177" s="102"/>
      <c r="D177" s="102"/>
      <c r="E177" s="102"/>
      <c r="F177" s="12" t="s">
        <v>144</v>
      </c>
      <c r="G177" s="12">
        <v>77</v>
      </c>
      <c r="H177" s="81"/>
    </row>
    <row r="178" spans="1:8" ht="15.75" thickBot="1" x14ac:dyDescent="0.3">
      <c r="A178" s="112"/>
      <c r="B178" s="113"/>
      <c r="C178" s="102"/>
      <c r="D178" s="102"/>
      <c r="E178" s="102"/>
      <c r="F178" s="12" t="s">
        <v>4</v>
      </c>
      <c r="G178" s="12">
        <v>88</v>
      </c>
      <c r="H178" s="81"/>
    </row>
    <row r="179" spans="1:8" ht="15.75" thickBot="1" x14ac:dyDescent="0.3">
      <c r="A179" s="111"/>
      <c r="B179" s="87"/>
      <c r="C179" s="89"/>
      <c r="D179" s="89"/>
      <c r="E179" s="89"/>
      <c r="F179" s="12" t="s">
        <v>49</v>
      </c>
      <c r="G179" s="12">
        <v>99</v>
      </c>
      <c r="H179" s="77"/>
    </row>
    <row r="180" spans="1:8" ht="90.75" thickBot="1" x14ac:dyDescent="0.3">
      <c r="A180" s="24" t="s">
        <v>559</v>
      </c>
      <c r="B180" s="11" t="s">
        <v>290</v>
      </c>
      <c r="C180" s="11" t="s">
        <v>165</v>
      </c>
      <c r="D180" s="11" t="s">
        <v>547</v>
      </c>
      <c r="E180" s="11" t="s">
        <v>560</v>
      </c>
      <c r="F180" s="11" t="s">
        <v>167</v>
      </c>
      <c r="G180" s="11" t="s">
        <v>168</v>
      </c>
      <c r="H180" s="29" t="s">
        <v>703</v>
      </c>
    </row>
    <row r="181" spans="1:8" ht="15.75" thickBot="1" x14ac:dyDescent="0.3">
      <c r="A181" s="110" t="s">
        <v>561</v>
      </c>
      <c r="B181" s="86" t="s">
        <v>293</v>
      </c>
      <c r="C181" s="88" t="s">
        <v>172</v>
      </c>
      <c r="D181" s="88" t="s">
        <v>547</v>
      </c>
      <c r="E181" s="88"/>
      <c r="F181" s="12" t="s">
        <v>0</v>
      </c>
      <c r="G181" s="12">
        <v>1</v>
      </c>
      <c r="H181" s="76" t="s">
        <v>703</v>
      </c>
    </row>
    <row r="182" spans="1:8" ht="15.75" thickBot="1" x14ac:dyDescent="0.3">
      <c r="A182" s="112"/>
      <c r="B182" s="113"/>
      <c r="C182" s="102"/>
      <c r="D182" s="102"/>
      <c r="E182" s="102"/>
      <c r="F182" s="12" t="s">
        <v>1</v>
      </c>
      <c r="G182" s="12">
        <v>0</v>
      </c>
      <c r="H182" s="81"/>
    </row>
    <row r="183" spans="1:8" ht="15.75" thickBot="1" x14ac:dyDescent="0.3">
      <c r="A183" s="112"/>
      <c r="B183" s="113"/>
      <c r="C183" s="102"/>
      <c r="D183" s="102"/>
      <c r="E183" s="102"/>
      <c r="F183" s="12" t="s">
        <v>144</v>
      </c>
      <c r="G183" s="12">
        <v>77</v>
      </c>
      <c r="H183" s="81"/>
    </row>
    <row r="184" spans="1:8" ht="15.75" thickBot="1" x14ac:dyDescent="0.3">
      <c r="A184" s="112"/>
      <c r="B184" s="113"/>
      <c r="C184" s="102"/>
      <c r="D184" s="102"/>
      <c r="E184" s="102"/>
      <c r="F184" s="12" t="s">
        <v>4</v>
      </c>
      <c r="G184" s="12">
        <v>88</v>
      </c>
      <c r="H184" s="81"/>
    </row>
    <row r="185" spans="1:8" ht="15.75" thickBot="1" x14ac:dyDescent="0.3">
      <c r="A185" s="111"/>
      <c r="B185" s="87"/>
      <c r="C185" s="89"/>
      <c r="D185" s="89"/>
      <c r="E185" s="89"/>
      <c r="F185" s="12" t="s">
        <v>49</v>
      </c>
      <c r="G185" s="12">
        <v>99</v>
      </c>
      <c r="H185" s="77"/>
    </row>
    <row r="186" spans="1:8" ht="15.75" thickBot="1" x14ac:dyDescent="0.3">
      <c r="A186" s="110" t="s">
        <v>562</v>
      </c>
      <c r="B186" s="107" t="s">
        <v>295</v>
      </c>
      <c r="C186" s="94" t="s">
        <v>175</v>
      </c>
      <c r="D186" s="94" t="s">
        <v>547</v>
      </c>
      <c r="E186" s="94"/>
      <c r="F186" s="11" t="s">
        <v>0</v>
      </c>
      <c r="G186" s="11">
        <v>1</v>
      </c>
      <c r="H186" s="78" t="s">
        <v>703</v>
      </c>
    </row>
    <row r="187" spans="1:8" ht="15.75" thickBot="1" x14ac:dyDescent="0.3">
      <c r="A187" s="112"/>
      <c r="B187" s="108"/>
      <c r="C187" s="105"/>
      <c r="D187" s="105"/>
      <c r="E187" s="105"/>
      <c r="F187" s="11" t="s">
        <v>1</v>
      </c>
      <c r="G187" s="11">
        <v>0</v>
      </c>
      <c r="H187" s="79"/>
    </row>
    <row r="188" spans="1:8" ht="15.75" thickBot="1" x14ac:dyDescent="0.3">
      <c r="A188" s="112"/>
      <c r="B188" s="108"/>
      <c r="C188" s="105"/>
      <c r="D188" s="105"/>
      <c r="E188" s="105"/>
      <c r="F188" s="11" t="s">
        <v>144</v>
      </c>
      <c r="G188" s="11">
        <v>77</v>
      </c>
      <c r="H188" s="79"/>
    </row>
    <row r="189" spans="1:8" ht="15.75" thickBot="1" x14ac:dyDescent="0.3">
      <c r="A189" s="112"/>
      <c r="B189" s="108"/>
      <c r="C189" s="105"/>
      <c r="D189" s="105"/>
      <c r="E189" s="105"/>
      <c r="F189" s="11" t="s">
        <v>4</v>
      </c>
      <c r="G189" s="11">
        <v>88</v>
      </c>
      <c r="H189" s="79"/>
    </row>
    <row r="190" spans="1:8" ht="15.75" thickBot="1" x14ac:dyDescent="0.3">
      <c r="A190" s="111"/>
      <c r="B190" s="109"/>
      <c r="C190" s="95"/>
      <c r="D190" s="95"/>
      <c r="E190" s="95"/>
      <c r="F190" s="11" t="s">
        <v>49</v>
      </c>
      <c r="G190" s="11">
        <v>99</v>
      </c>
      <c r="H190" s="80"/>
    </row>
    <row r="191" spans="1:8" ht="15.75" thickBot="1" x14ac:dyDescent="0.3">
      <c r="A191" s="110" t="s">
        <v>563</v>
      </c>
      <c r="B191" s="86" t="s">
        <v>298</v>
      </c>
      <c r="C191" s="88" t="s">
        <v>178</v>
      </c>
      <c r="D191" s="88" t="s">
        <v>547</v>
      </c>
      <c r="E191" s="88"/>
      <c r="F191" s="12" t="s">
        <v>0</v>
      </c>
      <c r="G191" s="12">
        <v>1</v>
      </c>
      <c r="H191" s="76" t="s">
        <v>703</v>
      </c>
    </row>
    <row r="192" spans="1:8" ht="15.75" thickBot="1" x14ac:dyDescent="0.3">
      <c r="A192" s="112"/>
      <c r="B192" s="113"/>
      <c r="C192" s="102"/>
      <c r="D192" s="102"/>
      <c r="E192" s="102"/>
      <c r="F192" s="12" t="s">
        <v>1</v>
      </c>
      <c r="G192" s="12">
        <v>0</v>
      </c>
      <c r="H192" s="81"/>
    </row>
    <row r="193" spans="1:8" ht="15.75" thickBot="1" x14ac:dyDescent="0.3">
      <c r="A193" s="112"/>
      <c r="B193" s="113"/>
      <c r="C193" s="102"/>
      <c r="D193" s="102"/>
      <c r="E193" s="102"/>
      <c r="F193" s="12" t="s">
        <v>144</v>
      </c>
      <c r="G193" s="12">
        <v>77</v>
      </c>
      <c r="H193" s="81"/>
    </row>
    <row r="194" spans="1:8" ht="15.75" thickBot="1" x14ac:dyDescent="0.3">
      <c r="A194" s="112"/>
      <c r="B194" s="113"/>
      <c r="C194" s="102"/>
      <c r="D194" s="102"/>
      <c r="E194" s="102"/>
      <c r="F194" s="12" t="s">
        <v>4</v>
      </c>
      <c r="G194" s="12">
        <v>88</v>
      </c>
      <c r="H194" s="81"/>
    </row>
    <row r="195" spans="1:8" ht="15.75" thickBot="1" x14ac:dyDescent="0.3">
      <c r="A195" s="111"/>
      <c r="B195" s="87"/>
      <c r="C195" s="89"/>
      <c r="D195" s="89"/>
      <c r="E195" s="89"/>
      <c r="F195" s="12" t="s">
        <v>49</v>
      </c>
      <c r="G195" s="12">
        <v>99</v>
      </c>
      <c r="H195" s="77"/>
    </row>
    <row r="196" spans="1:8" ht="15.75" thickBot="1" x14ac:dyDescent="0.3">
      <c r="A196" s="110" t="s">
        <v>564</v>
      </c>
      <c r="B196" s="107" t="s">
        <v>300</v>
      </c>
      <c r="C196" s="94" t="s">
        <v>217</v>
      </c>
      <c r="D196" s="94" t="s">
        <v>547</v>
      </c>
      <c r="E196" s="94"/>
      <c r="F196" s="11" t="s">
        <v>0</v>
      </c>
      <c r="G196" s="11">
        <v>1</v>
      </c>
      <c r="H196" s="78" t="s">
        <v>703</v>
      </c>
    </row>
    <row r="197" spans="1:8" ht="15.75" thickBot="1" x14ac:dyDescent="0.3">
      <c r="A197" s="112"/>
      <c r="B197" s="108"/>
      <c r="C197" s="105"/>
      <c r="D197" s="105"/>
      <c r="E197" s="105"/>
      <c r="F197" s="11" t="s">
        <v>1</v>
      </c>
      <c r="G197" s="11">
        <v>0</v>
      </c>
      <c r="H197" s="79"/>
    </row>
    <row r="198" spans="1:8" ht="15.75" thickBot="1" x14ac:dyDescent="0.3">
      <c r="A198" s="112"/>
      <c r="B198" s="108"/>
      <c r="C198" s="105"/>
      <c r="D198" s="105"/>
      <c r="E198" s="105"/>
      <c r="F198" s="11" t="s">
        <v>144</v>
      </c>
      <c r="G198" s="11">
        <v>77</v>
      </c>
      <c r="H198" s="79"/>
    </row>
    <row r="199" spans="1:8" ht="15.75" thickBot="1" x14ac:dyDescent="0.3">
      <c r="A199" s="112"/>
      <c r="B199" s="108"/>
      <c r="C199" s="105"/>
      <c r="D199" s="105"/>
      <c r="E199" s="105"/>
      <c r="F199" s="11" t="s">
        <v>4</v>
      </c>
      <c r="G199" s="11">
        <v>88</v>
      </c>
      <c r="H199" s="79"/>
    </row>
    <row r="200" spans="1:8" ht="15.75" thickBot="1" x14ac:dyDescent="0.3">
      <c r="A200" s="111"/>
      <c r="B200" s="109"/>
      <c r="C200" s="95"/>
      <c r="D200" s="95"/>
      <c r="E200" s="95"/>
      <c r="F200" s="11" t="s">
        <v>49</v>
      </c>
      <c r="G200" s="11">
        <v>99</v>
      </c>
      <c r="H200" s="80"/>
    </row>
    <row r="201" spans="1:8" ht="15.75" thickBot="1" x14ac:dyDescent="0.3">
      <c r="A201" s="110" t="s">
        <v>565</v>
      </c>
      <c r="B201" s="86" t="s">
        <v>302</v>
      </c>
      <c r="C201" s="88" t="s">
        <v>184</v>
      </c>
      <c r="D201" s="88" t="s">
        <v>547</v>
      </c>
      <c r="E201" s="88"/>
      <c r="F201" s="12" t="s">
        <v>0</v>
      </c>
      <c r="G201" s="12">
        <v>1</v>
      </c>
      <c r="H201" s="76" t="s">
        <v>703</v>
      </c>
    </row>
    <row r="202" spans="1:8" ht="15.75" thickBot="1" x14ac:dyDescent="0.3">
      <c r="A202" s="112"/>
      <c r="B202" s="113"/>
      <c r="C202" s="102"/>
      <c r="D202" s="102"/>
      <c r="E202" s="102"/>
      <c r="F202" s="12" t="s">
        <v>1</v>
      </c>
      <c r="G202" s="12">
        <v>0</v>
      </c>
      <c r="H202" s="81"/>
    </row>
    <row r="203" spans="1:8" ht="15.75" thickBot="1" x14ac:dyDescent="0.3">
      <c r="A203" s="112"/>
      <c r="B203" s="113"/>
      <c r="C203" s="102"/>
      <c r="D203" s="102"/>
      <c r="E203" s="102"/>
      <c r="F203" s="12" t="s">
        <v>144</v>
      </c>
      <c r="G203" s="12">
        <v>77</v>
      </c>
      <c r="H203" s="81"/>
    </row>
    <row r="204" spans="1:8" ht="15.75" thickBot="1" x14ac:dyDescent="0.3">
      <c r="A204" s="112"/>
      <c r="B204" s="113"/>
      <c r="C204" s="102"/>
      <c r="D204" s="102"/>
      <c r="E204" s="102"/>
      <c r="F204" s="12" t="s">
        <v>4</v>
      </c>
      <c r="G204" s="12">
        <v>88</v>
      </c>
      <c r="H204" s="81"/>
    </row>
    <row r="205" spans="1:8" ht="15.75" thickBot="1" x14ac:dyDescent="0.3">
      <c r="A205" s="111"/>
      <c r="B205" s="87"/>
      <c r="C205" s="89"/>
      <c r="D205" s="89"/>
      <c r="E205" s="89"/>
      <c r="F205" s="12" t="s">
        <v>49</v>
      </c>
      <c r="G205" s="12">
        <v>99</v>
      </c>
      <c r="H205" s="77"/>
    </row>
    <row r="206" spans="1:8" ht="15.75" thickBot="1" x14ac:dyDescent="0.3">
      <c r="A206" s="110" t="s">
        <v>566</v>
      </c>
      <c r="B206" s="107" t="s">
        <v>304</v>
      </c>
      <c r="C206" s="94" t="s">
        <v>187</v>
      </c>
      <c r="D206" s="94" t="s">
        <v>547</v>
      </c>
      <c r="E206" s="94"/>
      <c r="F206" s="11" t="s">
        <v>0</v>
      </c>
      <c r="G206" s="11">
        <v>1</v>
      </c>
      <c r="H206" s="78" t="s">
        <v>703</v>
      </c>
    </row>
    <row r="207" spans="1:8" ht="15.75" thickBot="1" x14ac:dyDescent="0.3">
      <c r="A207" s="112"/>
      <c r="B207" s="108"/>
      <c r="C207" s="105"/>
      <c r="D207" s="105"/>
      <c r="E207" s="105"/>
      <c r="F207" s="11" t="s">
        <v>1</v>
      </c>
      <c r="G207" s="11">
        <v>0</v>
      </c>
      <c r="H207" s="79"/>
    </row>
    <row r="208" spans="1:8" ht="15.75" thickBot="1" x14ac:dyDescent="0.3">
      <c r="A208" s="112"/>
      <c r="B208" s="108"/>
      <c r="C208" s="105"/>
      <c r="D208" s="105"/>
      <c r="E208" s="105"/>
      <c r="F208" s="11" t="s">
        <v>144</v>
      </c>
      <c r="G208" s="11">
        <v>77</v>
      </c>
      <c r="H208" s="79"/>
    </row>
    <row r="209" spans="1:8" ht="15.75" thickBot="1" x14ac:dyDescent="0.3">
      <c r="A209" s="112"/>
      <c r="B209" s="108"/>
      <c r="C209" s="105"/>
      <c r="D209" s="105"/>
      <c r="E209" s="105"/>
      <c r="F209" s="11" t="s">
        <v>4</v>
      </c>
      <c r="G209" s="11">
        <v>88</v>
      </c>
      <c r="H209" s="79"/>
    </row>
    <row r="210" spans="1:8" ht="15.75" thickBot="1" x14ac:dyDescent="0.3">
      <c r="A210" s="111"/>
      <c r="B210" s="109"/>
      <c r="C210" s="95"/>
      <c r="D210" s="95"/>
      <c r="E210" s="95"/>
      <c r="F210" s="11" t="s">
        <v>49</v>
      </c>
      <c r="G210" s="11">
        <v>99</v>
      </c>
      <c r="H210" s="80"/>
    </row>
    <row r="211" spans="1:8" ht="15.75" thickBot="1" x14ac:dyDescent="0.3">
      <c r="A211" s="110" t="s">
        <v>567</v>
      </c>
      <c r="B211" s="86" t="s">
        <v>306</v>
      </c>
      <c r="C211" s="88" t="s">
        <v>190</v>
      </c>
      <c r="D211" s="88" t="s">
        <v>547</v>
      </c>
      <c r="E211" s="88"/>
      <c r="F211" s="12" t="s">
        <v>0</v>
      </c>
      <c r="G211" s="12">
        <v>1</v>
      </c>
      <c r="H211" s="76" t="s">
        <v>703</v>
      </c>
    </row>
    <row r="212" spans="1:8" ht="15.75" thickBot="1" x14ac:dyDescent="0.3">
      <c r="A212" s="112"/>
      <c r="B212" s="113"/>
      <c r="C212" s="102"/>
      <c r="D212" s="102"/>
      <c r="E212" s="102"/>
      <c r="F212" s="12" t="s">
        <v>1</v>
      </c>
      <c r="G212" s="12">
        <v>0</v>
      </c>
      <c r="H212" s="81"/>
    </row>
    <row r="213" spans="1:8" ht="15.75" thickBot="1" x14ac:dyDescent="0.3">
      <c r="A213" s="112"/>
      <c r="B213" s="113"/>
      <c r="C213" s="102"/>
      <c r="D213" s="102"/>
      <c r="E213" s="102"/>
      <c r="F213" s="12" t="s">
        <v>144</v>
      </c>
      <c r="G213" s="12">
        <v>77</v>
      </c>
      <c r="H213" s="81"/>
    </row>
    <row r="214" spans="1:8" ht="15.75" thickBot="1" x14ac:dyDescent="0.3">
      <c r="A214" s="112"/>
      <c r="B214" s="113"/>
      <c r="C214" s="102"/>
      <c r="D214" s="102"/>
      <c r="E214" s="102"/>
      <c r="F214" s="12" t="s">
        <v>4</v>
      </c>
      <c r="G214" s="12">
        <v>88</v>
      </c>
      <c r="H214" s="81"/>
    </row>
    <row r="215" spans="1:8" ht="15.75" thickBot="1" x14ac:dyDescent="0.3">
      <c r="A215" s="111"/>
      <c r="B215" s="87"/>
      <c r="C215" s="89"/>
      <c r="D215" s="89"/>
      <c r="E215" s="89"/>
      <c r="F215" s="12" t="s">
        <v>49</v>
      </c>
      <c r="G215" s="12">
        <v>99</v>
      </c>
      <c r="H215" s="77"/>
    </row>
    <row r="216" spans="1:8" ht="15.75" thickBot="1" x14ac:dyDescent="0.3">
      <c r="A216" s="110" t="s">
        <v>568</v>
      </c>
      <c r="B216" s="107" t="s">
        <v>308</v>
      </c>
      <c r="C216" s="94" t="s">
        <v>193</v>
      </c>
      <c r="D216" s="94" t="s">
        <v>547</v>
      </c>
      <c r="E216" s="94"/>
      <c r="F216" s="11" t="s">
        <v>0</v>
      </c>
      <c r="G216" s="11">
        <v>1</v>
      </c>
      <c r="H216" s="78" t="s">
        <v>703</v>
      </c>
    </row>
    <row r="217" spans="1:8" ht="15.75" thickBot="1" x14ac:dyDescent="0.3">
      <c r="A217" s="112"/>
      <c r="B217" s="108"/>
      <c r="C217" s="105"/>
      <c r="D217" s="105"/>
      <c r="E217" s="105"/>
      <c r="F217" s="11" t="s">
        <v>1</v>
      </c>
      <c r="G217" s="11">
        <v>0</v>
      </c>
      <c r="H217" s="79"/>
    </row>
    <row r="218" spans="1:8" ht="15.75" thickBot="1" x14ac:dyDescent="0.3">
      <c r="A218" s="112"/>
      <c r="B218" s="108"/>
      <c r="C218" s="105"/>
      <c r="D218" s="105"/>
      <c r="E218" s="105"/>
      <c r="F218" s="11" t="s">
        <v>144</v>
      </c>
      <c r="G218" s="11">
        <v>77</v>
      </c>
      <c r="H218" s="79"/>
    </row>
    <row r="219" spans="1:8" ht="15.75" thickBot="1" x14ac:dyDescent="0.3">
      <c r="A219" s="112"/>
      <c r="B219" s="108"/>
      <c r="C219" s="105"/>
      <c r="D219" s="105"/>
      <c r="E219" s="105"/>
      <c r="F219" s="11" t="s">
        <v>4</v>
      </c>
      <c r="G219" s="11">
        <v>88</v>
      </c>
      <c r="H219" s="79"/>
    </row>
    <row r="220" spans="1:8" ht="15.75" thickBot="1" x14ac:dyDescent="0.3">
      <c r="A220" s="111"/>
      <c r="B220" s="109"/>
      <c r="C220" s="95"/>
      <c r="D220" s="95"/>
      <c r="E220" s="95"/>
      <c r="F220" s="11" t="s">
        <v>49</v>
      </c>
      <c r="G220" s="11">
        <v>99</v>
      </c>
      <c r="H220" s="80"/>
    </row>
    <row r="221" spans="1:8" ht="15.75" thickBot="1" x14ac:dyDescent="0.3">
      <c r="A221" s="110" t="s">
        <v>569</v>
      </c>
      <c r="B221" s="86" t="s">
        <v>310</v>
      </c>
      <c r="C221" s="88" t="s">
        <v>196</v>
      </c>
      <c r="D221" s="88" t="s">
        <v>547</v>
      </c>
      <c r="E221" s="88"/>
      <c r="F221" s="12" t="s">
        <v>0</v>
      </c>
      <c r="G221" s="12">
        <v>1</v>
      </c>
      <c r="H221" s="76" t="s">
        <v>703</v>
      </c>
    </row>
    <row r="222" spans="1:8" ht="15.75" thickBot="1" x14ac:dyDescent="0.3">
      <c r="A222" s="112"/>
      <c r="B222" s="113"/>
      <c r="C222" s="102"/>
      <c r="D222" s="102"/>
      <c r="E222" s="102"/>
      <c r="F222" s="12" t="s">
        <v>1</v>
      </c>
      <c r="G222" s="12">
        <v>0</v>
      </c>
      <c r="H222" s="81"/>
    </row>
    <row r="223" spans="1:8" ht="15.75" thickBot="1" x14ac:dyDescent="0.3">
      <c r="A223" s="112"/>
      <c r="B223" s="113"/>
      <c r="C223" s="102"/>
      <c r="D223" s="102"/>
      <c r="E223" s="102"/>
      <c r="F223" s="12" t="s">
        <v>144</v>
      </c>
      <c r="G223" s="12">
        <v>77</v>
      </c>
      <c r="H223" s="81"/>
    </row>
    <row r="224" spans="1:8" ht="15.75" thickBot="1" x14ac:dyDescent="0.3">
      <c r="A224" s="112"/>
      <c r="B224" s="113"/>
      <c r="C224" s="102"/>
      <c r="D224" s="102"/>
      <c r="E224" s="102"/>
      <c r="F224" s="12" t="s">
        <v>4</v>
      </c>
      <c r="G224" s="12">
        <v>88</v>
      </c>
      <c r="H224" s="81"/>
    </row>
    <row r="225" spans="1:8" ht="15.75" thickBot="1" x14ac:dyDescent="0.3">
      <c r="A225" s="111"/>
      <c r="B225" s="87"/>
      <c r="C225" s="89"/>
      <c r="D225" s="89"/>
      <c r="E225" s="89"/>
      <c r="F225" s="12" t="s">
        <v>49</v>
      </c>
      <c r="G225" s="12">
        <v>99</v>
      </c>
      <c r="H225" s="77"/>
    </row>
    <row r="226" spans="1:8" ht="15.75" thickBot="1" x14ac:dyDescent="0.3">
      <c r="A226" s="110" t="s">
        <v>570</v>
      </c>
      <c r="B226" s="107" t="s">
        <v>312</v>
      </c>
      <c r="C226" s="94" t="s">
        <v>199</v>
      </c>
      <c r="D226" s="94" t="s">
        <v>547</v>
      </c>
      <c r="E226" s="94"/>
      <c r="F226" s="11" t="s">
        <v>0</v>
      </c>
      <c r="G226" s="11">
        <v>1</v>
      </c>
      <c r="H226" s="78" t="s">
        <v>703</v>
      </c>
    </row>
    <row r="227" spans="1:8" ht="15.75" thickBot="1" x14ac:dyDescent="0.3">
      <c r="A227" s="112"/>
      <c r="B227" s="108"/>
      <c r="C227" s="105"/>
      <c r="D227" s="105"/>
      <c r="E227" s="105"/>
      <c r="F227" s="11" t="s">
        <v>1</v>
      </c>
      <c r="G227" s="11">
        <v>0</v>
      </c>
      <c r="H227" s="79"/>
    </row>
    <row r="228" spans="1:8" ht="15.75" thickBot="1" x14ac:dyDescent="0.3">
      <c r="A228" s="112"/>
      <c r="B228" s="108"/>
      <c r="C228" s="105"/>
      <c r="D228" s="105"/>
      <c r="E228" s="105"/>
      <c r="F228" s="11" t="s">
        <v>144</v>
      </c>
      <c r="G228" s="11">
        <v>77</v>
      </c>
      <c r="H228" s="79"/>
    </row>
    <row r="229" spans="1:8" ht="15.75" thickBot="1" x14ac:dyDescent="0.3">
      <c r="A229" s="112"/>
      <c r="B229" s="108"/>
      <c r="C229" s="105"/>
      <c r="D229" s="105"/>
      <c r="E229" s="105"/>
      <c r="F229" s="11" t="s">
        <v>4</v>
      </c>
      <c r="G229" s="11">
        <v>88</v>
      </c>
      <c r="H229" s="79"/>
    </row>
    <row r="230" spans="1:8" ht="15.75" thickBot="1" x14ac:dyDescent="0.3">
      <c r="A230" s="111"/>
      <c r="B230" s="109"/>
      <c r="C230" s="95"/>
      <c r="D230" s="95"/>
      <c r="E230" s="95"/>
      <c r="F230" s="11" t="s">
        <v>49</v>
      </c>
      <c r="G230" s="11">
        <v>99</v>
      </c>
      <c r="H230" s="80"/>
    </row>
    <row r="231" spans="1:8" ht="90.75" thickBot="1" x14ac:dyDescent="0.3">
      <c r="A231" s="24" t="s">
        <v>571</v>
      </c>
      <c r="B231" s="12" t="s">
        <v>314</v>
      </c>
      <c r="C231" s="12" t="s">
        <v>315</v>
      </c>
      <c r="D231" s="12" t="s">
        <v>547</v>
      </c>
      <c r="E231" s="12" t="s">
        <v>572</v>
      </c>
      <c r="F231" s="12" t="s">
        <v>167</v>
      </c>
      <c r="G231" s="12" t="s">
        <v>168</v>
      </c>
      <c r="H231" s="31" t="s">
        <v>703</v>
      </c>
    </row>
    <row r="232" spans="1:8" ht="15.75" thickBot="1" x14ac:dyDescent="0.3">
      <c r="A232" s="110" t="s">
        <v>236</v>
      </c>
      <c r="B232" s="107" t="s">
        <v>318</v>
      </c>
      <c r="C232" s="94" t="s">
        <v>21</v>
      </c>
      <c r="D232" s="94" t="s">
        <v>573</v>
      </c>
      <c r="E232" s="94"/>
      <c r="F232" s="11" t="s">
        <v>0</v>
      </c>
      <c r="G232" s="11">
        <v>1</v>
      </c>
      <c r="H232" s="78">
        <v>15</v>
      </c>
    </row>
    <row r="233" spans="1:8" ht="15.75" thickBot="1" x14ac:dyDescent="0.3">
      <c r="A233" s="112"/>
      <c r="B233" s="108"/>
      <c r="C233" s="105"/>
      <c r="D233" s="105"/>
      <c r="E233" s="105"/>
      <c r="F233" s="11" t="s">
        <v>1</v>
      </c>
      <c r="G233" s="11">
        <v>0</v>
      </c>
      <c r="H233" s="79"/>
    </row>
    <row r="234" spans="1:8" ht="15.75" thickBot="1" x14ac:dyDescent="0.3">
      <c r="A234" s="112"/>
      <c r="B234" s="108"/>
      <c r="C234" s="105"/>
      <c r="D234" s="105"/>
      <c r="E234" s="105"/>
      <c r="F234" s="11" t="s">
        <v>4</v>
      </c>
      <c r="G234" s="11">
        <v>88</v>
      </c>
      <c r="H234" s="79"/>
    </row>
    <row r="235" spans="1:8" ht="15.75" thickBot="1" x14ac:dyDescent="0.3">
      <c r="A235" s="111"/>
      <c r="B235" s="109"/>
      <c r="C235" s="95"/>
      <c r="D235" s="95"/>
      <c r="E235" s="95"/>
      <c r="F235" s="11" t="s">
        <v>49</v>
      </c>
      <c r="G235" s="11">
        <v>99</v>
      </c>
      <c r="H235" s="80"/>
    </row>
    <row r="236" spans="1:8" ht="15.75" thickBot="1" x14ac:dyDescent="0.3">
      <c r="A236" s="110" t="s">
        <v>238</v>
      </c>
      <c r="B236" s="86" t="s">
        <v>321</v>
      </c>
      <c r="C236" s="88" t="s">
        <v>22</v>
      </c>
      <c r="D236" s="88" t="s">
        <v>573</v>
      </c>
      <c r="E236" s="88"/>
      <c r="F236" s="12" t="s">
        <v>138</v>
      </c>
      <c r="G236" s="12">
        <v>1</v>
      </c>
      <c r="H236" s="76">
        <v>16</v>
      </c>
    </row>
    <row r="237" spans="1:8" ht="15.75" thickBot="1" x14ac:dyDescent="0.3">
      <c r="A237" s="112"/>
      <c r="B237" s="113"/>
      <c r="C237" s="102"/>
      <c r="D237" s="102"/>
      <c r="E237" s="102"/>
      <c r="F237" s="12" t="s">
        <v>139</v>
      </c>
      <c r="G237" s="12">
        <v>2</v>
      </c>
      <c r="H237" s="81"/>
    </row>
    <row r="238" spans="1:8" ht="15.75" thickBot="1" x14ac:dyDescent="0.3">
      <c r="A238" s="112"/>
      <c r="B238" s="113"/>
      <c r="C238" s="102"/>
      <c r="D238" s="102"/>
      <c r="E238" s="102"/>
      <c r="F238" s="12" t="s">
        <v>322</v>
      </c>
      <c r="G238" s="12">
        <v>3</v>
      </c>
      <c r="H238" s="81"/>
    </row>
    <row r="239" spans="1:8" ht="15.75" thickBot="1" x14ac:dyDescent="0.3">
      <c r="A239" s="112"/>
      <c r="B239" s="113"/>
      <c r="C239" s="102"/>
      <c r="D239" s="102"/>
      <c r="E239" s="102"/>
      <c r="F239" s="12" t="s">
        <v>323</v>
      </c>
      <c r="G239" s="12">
        <v>4</v>
      </c>
      <c r="H239" s="81"/>
    </row>
    <row r="240" spans="1:8" ht="15.75" thickBot="1" x14ac:dyDescent="0.3">
      <c r="A240" s="112"/>
      <c r="B240" s="113"/>
      <c r="C240" s="102"/>
      <c r="D240" s="102"/>
      <c r="E240" s="102"/>
      <c r="F240" s="12" t="s">
        <v>324</v>
      </c>
      <c r="G240" s="12">
        <v>5</v>
      </c>
      <c r="H240" s="81"/>
    </row>
    <row r="241" spans="1:8" ht="15.75" thickBot="1" x14ac:dyDescent="0.3">
      <c r="A241" s="112"/>
      <c r="B241" s="113"/>
      <c r="C241" s="102"/>
      <c r="D241" s="102"/>
      <c r="E241" s="102"/>
      <c r="F241" s="12" t="s">
        <v>325</v>
      </c>
      <c r="G241" s="12">
        <v>6</v>
      </c>
      <c r="H241" s="81"/>
    </row>
    <row r="242" spans="1:8" ht="15.75" thickBot="1" x14ac:dyDescent="0.3">
      <c r="A242" s="112"/>
      <c r="B242" s="113"/>
      <c r="C242" s="102"/>
      <c r="D242" s="102"/>
      <c r="E242" s="102"/>
      <c r="F242" s="12" t="s">
        <v>326</v>
      </c>
      <c r="G242" s="12">
        <v>7</v>
      </c>
      <c r="H242" s="81"/>
    </row>
    <row r="243" spans="1:8" ht="15.75" thickBot="1" x14ac:dyDescent="0.3">
      <c r="A243" s="112"/>
      <c r="B243" s="113"/>
      <c r="C243" s="102"/>
      <c r="D243" s="102"/>
      <c r="E243" s="102"/>
      <c r="F243" s="12" t="s">
        <v>327</v>
      </c>
      <c r="G243" s="12">
        <v>8</v>
      </c>
      <c r="H243" s="81"/>
    </row>
    <row r="244" spans="1:8" ht="15.75" thickBot="1" x14ac:dyDescent="0.3">
      <c r="A244" s="112"/>
      <c r="B244" s="113"/>
      <c r="C244" s="102"/>
      <c r="D244" s="102"/>
      <c r="E244" s="102"/>
      <c r="F244" s="12" t="s">
        <v>328</v>
      </c>
      <c r="G244" s="12">
        <v>9</v>
      </c>
      <c r="H244" s="81"/>
    </row>
    <row r="245" spans="1:8" ht="15.75" thickBot="1" x14ac:dyDescent="0.3">
      <c r="A245" s="112"/>
      <c r="B245" s="113"/>
      <c r="C245" s="102"/>
      <c r="D245" s="102"/>
      <c r="E245" s="102"/>
      <c r="F245" s="12" t="s">
        <v>329</v>
      </c>
      <c r="G245" s="12">
        <v>10</v>
      </c>
      <c r="H245" s="81"/>
    </row>
    <row r="246" spans="1:8" ht="15.75" thickBot="1" x14ac:dyDescent="0.3">
      <c r="A246" s="112"/>
      <c r="B246" s="113"/>
      <c r="C246" s="102"/>
      <c r="D246" s="102"/>
      <c r="E246" s="102"/>
      <c r="F246" s="12" t="s">
        <v>330</v>
      </c>
      <c r="G246" s="12">
        <v>11</v>
      </c>
      <c r="H246" s="81"/>
    </row>
    <row r="247" spans="1:8" ht="15.75" thickBot="1" x14ac:dyDescent="0.3">
      <c r="A247" s="112"/>
      <c r="B247" s="113"/>
      <c r="C247" s="102"/>
      <c r="D247" s="102"/>
      <c r="E247" s="102"/>
      <c r="F247" s="12" t="s">
        <v>331</v>
      </c>
      <c r="G247" s="12">
        <v>12</v>
      </c>
      <c r="H247" s="81"/>
    </row>
    <row r="248" spans="1:8" ht="15.75" thickBot="1" x14ac:dyDescent="0.3">
      <c r="A248" s="112"/>
      <c r="B248" s="113"/>
      <c r="C248" s="102"/>
      <c r="D248" s="102"/>
      <c r="E248" s="102"/>
      <c r="F248" s="12" t="s">
        <v>332</v>
      </c>
      <c r="G248" s="12">
        <v>13</v>
      </c>
      <c r="H248" s="81"/>
    </row>
    <row r="249" spans="1:8" ht="15.75" thickBot="1" x14ac:dyDescent="0.3">
      <c r="A249" s="112"/>
      <c r="B249" s="113"/>
      <c r="C249" s="102"/>
      <c r="D249" s="102"/>
      <c r="E249" s="102"/>
      <c r="F249" s="12" t="s">
        <v>333</v>
      </c>
      <c r="G249" s="12">
        <v>14</v>
      </c>
      <c r="H249" s="81"/>
    </row>
    <row r="250" spans="1:8" ht="15.75" thickBot="1" x14ac:dyDescent="0.3">
      <c r="A250" s="112"/>
      <c r="B250" s="113"/>
      <c r="C250" s="102"/>
      <c r="D250" s="102"/>
      <c r="E250" s="102"/>
      <c r="F250" s="12" t="s">
        <v>334</v>
      </c>
      <c r="G250" s="12">
        <v>15</v>
      </c>
      <c r="H250" s="81"/>
    </row>
    <row r="251" spans="1:8" ht="15.75" thickBot="1" x14ac:dyDescent="0.3">
      <c r="A251" s="112"/>
      <c r="B251" s="113"/>
      <c r="C251" s="102"/>
      <c r="D251" s="102"/>
      <c r="E251" s="102"/>
      <c r="F251" s="12" t="s">
        <v>335</v>
      </c>
      <c r="G251" s="12">
        <v>16</v>
      </c>
      <c r="H251" s="81"/>
    </row>
    <row r="252" spans="1:8" ht="15.75" thickBot="1" x14ac:dyDescent="0.3">
      <c r="A252" s="112"/>
      <c r="B252" s="113"/>
      <c r="C252" s="102"/>
      <c r="D252" s="102"/>
      <c r="E252" s="102"/>
      <c r="F252" s="12" t="s">
        <v>24</v>
      </c>
      <c r="G252" s="12">
        <v>17</v>
      </c>
      <c r="H252" s="81"/>
    </row>
    <row r="253" spans="1:8" ht="15.75" thickBot="1" x14ac:dyDescent="0.3">
      <c r="A253" s="112"/>
      <c r="B253" s="113"/>
      <c r="C253" s="102"/>
      <c r="D253" s="102"/>
      <c r="E253" s="102"/>
      <c r="F253" s="12" t="s">
        <v>23</v>
      </c>
      <c r="G253" s="12">
        <v>18</v>
      </c>
      <c r="H253" s="81"/>
    </row>
    <row r="254" spans="1:8" ht="15.75" thickBot="1" x14ac:dyDescent="0.3">
      <c r="A254" s="112"/>
      <c r="B254" s="113"/>
      <c r="C254" s="102"/>
      <c r="D254" s="102"/>
      <c r="E254" s="102"/>
      <c r="F254" s="12" t="s">
        <v>336</v>
      </c>
      <c r="G254" s="12">
        <v>19</v>
      </c>
      <c r="H254" s="81"/>
    </row>
    <row r="255" spans="1:8" ht="15.75" thickBot="1" x14ac:dyDescent="0.3">
      <c r="A255" s="112"/>
      <c r="B255" s="113"/>
      <c r="C255" s="102"/>
      <c r="D255" s="102"/>
      <c r="E255" s="102"/>
      <c r="F255" s="12" t="s">
        <v>5</v>
      </c>
      <c r="G255" s="12">
        <v>20</v>
      </c>
      <c r="H255" s="81"/>
    </row>
    <row r="256" spans="1:8" ht="15.75" thickBot="1" x14ac:dyDescent="0.3">
      <c r="A256" s="111"/>
      <c r="B256" s="87"/>
      <c r="C256" s="89"/>
      <c r="D256" s="89"/>
      <c r="E256" s="89"/>
      <c r="F256" s="12" t="s">
        <v>49</v>
      </c>
      <c r="G256" s="12">
        <v>99</v>
      </c>
      <c r="H256" s="77"/>
    </row>
    <row r="257" spans="1:8" ht="30.75" thickBot="1" x14ac:dyDescent="0.3">
      <c r="A257" s="24" t="s">
        <v>574</v>
      </c>
      <c r="B257" s="11" t="s">
        <v>338</v>
      </c>
      <c r="C257" s="11" t="s">
        <v>339</v>
      </c>
      <c r="D257" s="11" t="s">
        <v>576</v>
      </c>
      <c r="E257" s="11" t="s">
        <v>575</v>
      </c>
      <c r="F257" s="11" t="s">
        <v>167</v>
      </c>
      <c r="G257" s="11" t="s">
        <v>168</v>
      </c>
      <c r="H257" s="29">
        <v>16</v>
      </c>
    </row>
    <row r="258" spans="1:8" ht="15.75" thickBot="1" x14ac:dyDescent="0.3">
      <c r="A258" s="110" t="s">
        <v>579</v>
      </c>
      <c r="B258" s="86" t="s">
        <v>341</v>
      </c>
      <c r="C258" s="88" t="s">
        <v>577</v>
      </c>
      <c r="D258" s="88" t="s">
        <v>578</v>
      </c>
      <c r="E258" s="88"/>
      <c r="F258" s="12" t="s">
        <v>0</v>
      </c>
      <c r="G258" s="12">
        <v>1</v>
      </c>
      <c r="H258" s="31">
        <v>17</v>
      </c>
    </row>
    <row r="259" spans="1:8" ht="15.75" thickBot="1" x14ac:dyDescent="0.3">
      <c r="A259" s="112"/>
      <c r="B259" s="113"/>
      <c r="C259" s="102"/>
      <c r="D259" s="102"/>
      <c r="E259" s="102"/>
      <c r="F259" s="12" t="s">
        <v>1</v>
      </c>
      <c r="G259" s="12">
        <v>0</v>
      </c>
      <c r="H259" s="76">
        <v>18</v>
      </c>
    </row>
    <row r="260" spans="1:8" ht="15.75" thickBot="1" x14ac:dyDescent="0.3">
      <c r="A260" s="112"/>
      <c r="B260" s="113"/>
      <c r="C260" s="102"/>
      <c r="D260" s="102"/>
      <c r="E260" s="102"/>
      <c r="F260" s="12" t="s">
        <v>343</v>
      </c>
      <c r="G260" s="12">
        <v>88</v>
      </c>
      <c r="H260" s="81"/>
    </row>
    <row r="261" spans="1:8" ht="15.75" thickBot="1" x14ac:dyDescent="0.3">
      <c r="A261" s="111"/>
      <c r="B261" s="87"/>
      <c r="C261" s="89"/>
      <c r="D261" s="89"/>
      <c r="E261" s="89"/>
      <c r="F261" s="12" t="s">
        <v>49</v>
      </c>
      <c r="G261" s="12">
        <v>99</v>
      </c>
      <c r="H261" s="77"/>
    </row>
    <row r="262" spans="1:8" ht="15.75" thickBot="1" x14ac:dyDescent="0.3">
      <c r="A262" s="110" t="s">
        <v>272</v>
      </c>
      <c r="B262" s="107" t="s">
        <v>345</v>
      </c>
      <c r="C262" s="94" t="s">
        <v>663</v>
      </c>
      <c r="D262" s="94" t="s">
        <v>71</v>
      </c>
      <c r="E262" s="94"/>
      <c r="F262" s="11" t="s">
        <v>0</v>
      </c>
      <c r="G262" s="11">
        <v>1</v>
      </c>
      <c r="H262" s="78">
        <v>20</v>
      </c>
    </row>
    <row r="263" spans="1:8" ht="15.75" thickBot="1" x14ac:dyDescent="0.3">
      <c r="A263" s="112"/>
      <c r="B263" s="108"/>
      <c r="C263" s="105"/>
      <c r="D263" s="105"/>
      <c r="E263" s="105"/>
      <c r="F263" s="11" t="s">
        <v>1</v>
      </c>
      <c r="G263" s="11">
        <v>0</v>
      </c>
      <c r="H263" s="79"/>
    </row>
    <row r="264" spans="1:8" ht="15.75" thickBot="1" x14ac:dyDescent="0.3">
      <c r="A264" s="112"/>
      <c r="B264" s="108"/>
      <c r="C264" s="105"/>
      <c r="D264" s="105"/>
      <c r="E264" s="105"/>
      <c r="F264" s="11" t="s">
        <v>144</v>
      </c>
      <c r="G264" s="11">
        <v>77</v>
      </c>
      <c r="H264" s="79"/>
    </row>
    <row r="265" spans="1:8" ht="15.75" thickBot="1" x14ac:dyDescent="0.3">
      <c r="A265" s="112"/>
      <c r="B265" s="108"/>
      <c r="C265" s="105"/>
      <c r="D265" s="105"/>
      <c r="E265" s="105"/>
      <c r="F265" s="11" t="s">
        <v>4</v>
      </c>
      <c r="G265" s="11">
        <v>88</v>
      </c>
      <c r="H265" s="79"/>
    </row>
    <row r="266" spans="1:8" ht="15.75" thickBot="1" x14ac:dyDescent="0.3">
      <c r="A266" s="111"/>
      <c r="B266" s="109"/>
      <c r="C266" s="95"/>
      <c r="D266" s="95"/>
      <c r="E266" s="95"/>
      <c r="F266" s="11" t="s">
        <v>49</v>
      </c>
      <c r="G266" s="11">
        <v>99</v>
      </c>
      <c r="H266" s="80"/>
    </row>
    <row r="267" spans="1:8" ht="15.75" thickBot="1" x14ac:dyDescent="0.3">
      <c r="A267" s="110" t="s">
        <v>275</v>
      </c>
      <c r="B267" s="86" t="s">
        <v>347</v>
      </c>
      <c r="C267" s="88" t="s">
        <v>150</v>
      </c>
      <c r="D267" s="88" t="s">
        <v>71</v>
      </c>
      <c r="E267" s="88"/>
      <c r="F267" s="12" t="s">
        <v>0</v>
      </c>
      <c r="G267" s="12">
        <v>1</v>
      </c>
      <c r="H267" s="76">
        <v>20</v>
      </c>
    </row>
    <row r="268" spans="1:8" ht="15.75" thickBot="1" x14ac:dyDescent="0.3">
      <c r="A268" s="112"/>
      <c r="B268" s="113"/>
      <c r="C268" s="102"/>
      <c r="D268" s="102"/>
      <c r="E268" s="102"/>
      <c r="F268" s="12" t="s">
        <v>1</v>
      </c>
      <c r="G268" s="12">
        <v>0</v>
      </c>
      <c r="H268" s="81"/>
    </row>
    <row r="269" spans="1:8" ht="15.75" thickBot="1" x14ac:dyDescent="0.3">
      <c r="A269" s="112"/>
      <c r="B269" s="113"/>
      <c r="C269" s="102"/>
      <c r="D269" s="102"/>
      <c r="E269" s="102"/>
      <c r="F269" s="12" t="s">
        <v>144</v>
      </c>
      <c r="G269" s="12">
        <v>77</v>
      </c>
      <c r="H269" s="81"/>
    </row>
    <row r="270" spans="1:8" ht="15.75" thickBot="1" x14ac:dyDescent="0.3">
      <c r="A270" s="112"/>
      <c r="B270" s="113"/>
      <c r="C270" s="102"/>
      <c r="D270" s="102"/>
      <c r="E270" s="102"/>
      <c r="F270" s="12" t="s">
        <v>4</v>
      </c>
      <c r="G270" s="12">
        <v>88</v>
      </c>
      <c r="H270" s="81"/>
    </row>
    <row r="271" spans="1:8" ht="15.75" thickBot="1" x14ac:dyDescent="0.3">
      <c r="A271" s="111"/>
      <c r="B271" s="87"/>
      <c r="C271" s="89"/>
      <c r="D271" s="89"/>
      <c r="E271" s="89"/>
      <c r="F271" s="12" t="s">
        <v>49</v>
      </c>
      <c r="G271" s="12">
        <v>99</v>
      </c>
      <c r="H271" s="77"/>
    </row>
    <row r="272" spans="1:8" ht="15.75" thickBot="1" x14ac:dyDescent="0.3">
      <c r="A272" s="110" t="s">
        <v>278</v>
      </c>
      <c r="B272" s="107" t="s">
        <v>350</v>
      </c>
      <c r="C272" s="94" t="s">
        <v>153</v>
      </c>
      <c r="D272" s="94" t="s">
        <v>71</v>
      </c>
      <c r="E272" s="94"/>
      <c r="F272" s="11" t="s">
        <v>0</v>
      </c>
      <c r="G272" s="11">
        <v>1</v>
      </c>
      <c r="H272" s="78">
        <v>20</v>
      </c>
    </row>
    <row r="273" spans="1:8" ht="15.75" thickBot="1" x14ac:dyDescent="0.3">
      <c r="A273" s="112"/>
      <c r="B273" s="108"/>
      <c r="C273" s="105"/>
      <c r="D273" s="105"/>
      <c r="E273" s="105"/>
      <c r="F273" s="11" t="s">
        <v>1</v>
      </c>
      <c r="G273" s="11">
        <v>0</v>
      </c>
      <c r="H273" s="79"/>
    </row>
    <row r="274" spans="1:8" ht="15.75" thickBot="1" x14ac:dyDescent="0.3">
      <c r="A274" s="112"/>
      <c r="B274" s="108"/>
      <c r="C274" s="105"/>
      <c r="D274" s="105"/>
      <c r="E274" s="105"/>
      <c r="F274" s="11" t="s">
        <v>144</v>
      </c>
      <c r="G274" s="11">
        <v>77</v>
      </c>
      <c r="H274" s="79"/>
    </row>
    <row r="275" spans="1:8" ht="15.75" thickBot="1" x14ac:dyDescent="0.3">
      <c r="A275" s="112"/>
      <c r="B275" s="108"/>
      <c r="C275" s="105"/>
      <c r="D275" s="105"/>
      <c r="E275" s="105"/>
      <c r="F275" s="11" t="s">
        <v>4</v>
      </c>
      <c r="G275" s="11">
        <v>88</v>
      </c>
      <c r="H275" s="79"/>
    </row>
    <row r="276" spans="1:8" ht="15.75" thickBot="1" x14ac:dyDescent="0.3">
      <c r="A276" s="111"/>
      <c r="B276" s="109"/>
      <c r="C276" s="95"/>
      <c r="D276" s="95"/>
      <c r="E276" s="95"/>
      <c r="F276" s="11" t="s">
        <v>49</v>
      </c>
      <c r="G276" s="11">
        <v>99</v>
      </c>
      <c r="H276" s="80"/>
    </row>
    <row r="277" spans="1:8" ht="15.75" thickBot="1" x14ac:dyDescent="0.3">
      <c r="A277" s="110" t="s">
        <v>280</v>
      </c>
      <c r="B277" s="86" t="s">
        <v>352</v>
      </c>
      <c r="C277" s="88" t="s">
        <v>159</v>
      </c>
      <c r="D277" s="88" t="s">
        <v>71</v>
      </c>
      <c r="E277" s="88"/>
      <c r="F277" s="12" t="s">
        <v>0</v>
      </c>
      <c r="G277" s="12">
        <v>1</v>
      </c>
      <c r="H277" s="76">
        <v>20</v>
      </c>
    </row>
    <row r="278" spans="1:8" ht="15.75" thickBot="1" x14ac:dyDescent="0.3">
      <c r="A278" s="112"/>
      <c r="B278" s="113"/>
      <c r="C278" s="102"/>
      <c r="D278" s="102"/>
      <c r="E278" s="102"/>
      <c r="F278" s="12" t="s">
        <v>1</v>
      </c>
      <c r="G278" s="12">
        <v>0</v>
      </c>
      <c r="H278" s="81"/>
    </row>
    <row r="279" spans="1:8" ht="15.75" thickBot="1" x14ac:dyDescent="0.3">
      <c r="A279" s="112"/>
      <c r="B279" s="113"/>
      <c r="C279" s="102"/>
      <c r="D279" s="102"/>
      <c r="E279" s="102"/>
      <c r="F279" s="12" t="s">
        <v>144</v>
      </c>
      <c r="G279" s="12">
        <v>77</v>
      </c>
      <c r="H279" s="81"/>
    </row>
    <row r="280" spans="1:8" ht="15.75" thickBot="1" x14ac:dyDescent="0.3">
      <c r="A280" s="112"/>
      <c r="B280" s="113"/>
      <c r="C280" s="102"/>
      <c r="D280" s="102"/>
      <c r="E280" s="102"/>
      <c r="F280" s="12" t="s">
        <v>4</v>
      </c>
      <c r="G280" s="12">
        <v>88</v>
      </c>
      <c r="H280" s="81"/>
    </row>
    <row r="281" spans="1:8" ht="15.75" thickBot="1" x14ac:dyDescent="0.3">
      <c r="A281" s="111"/>
      <c r="B281" s="87"/>
      <c r="C281" s="89"/>
      <c r="D281" s="89"/>
      <c r="E281" s="89"/>
      <c r="F281" s="12" t="s">
        <v>49</v>
      </c>
      <c r="G281" s="12">
        <v>99</v>
      </c>
      <c r="H281" s="77"/>
    </row>
    <row r="282" spans="1:8" ht="15.75" thickBot="1" x14ac:dyDescent="0.3">
      <c r="A282" s="110" t="s">
        <v>283</v>
      </c>
      <c r="B282" s="107" t="s">
        <v>354</v>
      </c>
      <c r="C282" s="94" t="s">
        <v>162</v>
      </c>
      <c r="D282" s="94" t="s">
        <v>71</v>
      </c>
      <c r="E282" s="94"/>
      <c r="F282" s="11" t="s">
        <v>0</v>
      </c>
      <c r="G282" s="11">
        <v>1</v>
      </c>
      <c r="H282" s="78">
        <v>20</v>
      </c>
    </row>
    <row r="283" spans="1:8" ht="15.75" thickBot="1" x14ac:dyDescent="0.3">
      <c r="A283" s="112"/>
      <c r="B283" s="108"/>
      <c r="C283" s="105"/>
      <c r="D283" s="105"/>
      <c r="E283" s="105"/>
      <c r="F283" s="11" t="s">
        <v>1</v>
      </c>
      <c r="G283" s="11">
        <v>0</v>
      </c>
      <c r="H283" s="79"/>
    </row>
    <row r="284" spans="1:8" ht="15.75" thickBot="1" x14ac:dyDescent="0.3">
      <c r="A284" s="112"/>
      <c r="B284" s="108"/>
      <c r="C284" s="105"/>
      <c r="D284" s="105"/>
      <c r="E284" s="105"/>
      <c r="F284" s="11" t="s">
        <v>144</v>
      </c>
      <c r="G284" s="11">
        <v>77</v>
      </c>
      <c r="H284" s="79"/>
    </row>
    <row r="285" spans="1:8" ht="15.75" thickBot="1" x14ac:dyDescent="0.3">
      <c r="A285" s="112"/>
      <c r="B285" s="108"/>
      <c r="C285" s="105"/>
      <c r="D285" s="105"/>
      <c r="E285" s="105"/>
      <c r="F285" s="11" t="s">
        <v>4</v>
      </c>
      <c r="G285" s="11">
        <v>88</v>
      </c>
      <c r="H285" s="79"/>
    </row>
    <row r="286" spans="1:8" ht="15.75" thickBot="1" x14ac:dyDescent="0.3">
      <c r="A286" s="111"/>
      <c r="B286" s="109"/>
      <c r="C286" s="95"/>
      <c r="D286" s="95"/>
      <c r="E286" s="95"/>
      <c r="F286" s="11" t="s">
        <v>49</v>
      </c>
      <c r="G286" s="11">
        <v>99</v>
      </c>
      <c r="H286" s="80"/>
    </row>
    <row r="287" spans="1:8" ht="30.75" thickBot="1" x14ac:dyDescent="0.3">
      <c r="A287" s="24" t="s">
        <v>580</v>
      </c>
      <c r="B287" s="12" t="s">
        <v>356</v>
      </c>
      <c r="C287" s="12" t="s">
        <v>165</v>
      </c>
      <c r="D287" s="12" t="s">
        <v>71</v>
      </c>
      <c r="E287" s="12" t="s">
        <v>581</v>
      </c>
      <c r="F287" s="12" t="s">
        <v>167</v>
      </c>
      <c r="G287" s="12" t="s">
        <v>168</v>
      </c>
      <c r="H287" s="31">
        <v>20</v>
      </c>
    </row>
    <row r="288" spans="1:8" ht="15.75" thickBot="1" x14ac:dyDescent="0.3">
      <c r="A288" s="110" t="s">
        <v>292</v>
      </c>
      <c r="B288" s="107" t="s">
        <v>359</v>
      </c>
      <c r="C288" s="94" t="s">
        <v>584</v>
      </c>
      <c r="D288" s="94" t="s">
        <v>71</v>
      </c>
      <c r="E288" s="94" t="s">
        <v>714</v>
      </c>
      <c r="F288" s="11" t="s">
        <v>0</v>
      </c>
      <c r="G288" s="11">
        <v>1</v>
      </c>
      <c r="H288" s="78">
        <v>20</v>
      </c>
    </row>
    <row r="289" spans="1:8" ht="15.75" thickBot="1" x14ac:dyDescent="0.3">
      <c r="A289" s="112"/>
      <c r="B289" s="108"/>
      <c r="C289" s="105"/>
      <c r="D289" s="105"/>
      <c r="E289" s="105"/>
      <c r="F289" s="11" t="s">
        <v>1</v>
      </c>
      <c r="G289" s="11">
        <v>0</v>
      </c>
      <c r="H289" s="79"/>
    </row>
    <row r="290" spans="1:8" ht="15.75" thickBot="1" x14ac:dyDescent="0.3">
      <c r="A290" s="112"/>
      <c r="B290" s="108"/>
      <c r="C290" s="105"/>
      <c r="D290" s="105"/>
      <c r="E290" s="105"/>
      <c r="F290" s="11" t="s">
        <v>144</v>
      </c>
      <c r="G290" s="11">
        <v>77</v>
      </c>
      <c r="H290" s="79"/>
    </row>
    <row r="291" spans="1:8" ht="15.75" thickBot="1" x14ac:dyDescent="0.3">
      <c r="A291" s="112"/>
      <c r="B291" s="108"/>
      <c r="C291" s="105"/>
      <c r="D291" s="105"/>
      <c r="E291" s="105"/>
      <c r="F291" s="11" t="s">
        <v>4</v>
      </c>
      <c r="G291" s="11">
        <v>88</v>
      </c>
      <c r="H291" s="79"/>
    </row>
    <row r="292" spans="1:8" ht="15.75" thickBot="1" x14ac:dyDescent="0.3">
      <c r="A292" s="111"/>
      <c r="B292" s="109"/>
      <c r="C292" s="95"/>
      <c r="D292" s="95"/>
      <c r="E292" s="95"/>
      <c r="F292" s="11" t="s">
        <v>49</v>
      </c>
      <c r="G292" s="11">
        <v>99</v>
      </c>
      <c r="H292" s="80"/>
    </row>
    <row r="293" spans="1:8" ht="15.75" thickBot="1" x14ac:dyDescent="0.3">
      <c r="A293" s="110" t="s">
        <v>294</v>
      </c>
      <c r="B293" s="86" t="s">
        <v>362</v>
      </c>
      <c r="C293" s="88" t="s">
        <v>360</v>
      </c>
      <c r="D293" s="88" t="s">
        <v>71</v>
      </c>
      <c r="E293" s="88"/>
      <c r="F293" s="12" t="s">
        <v>0</v>
      </c>
      <c r="G293" s="12">
        <v>1</v>
      </c>
      <c r="H293" s="76">
        <v>20</v>
      </c>
    </row>
    <row r="294" spans="1:8" ht="15.75" thickBot="1" x14ac:dyDescent="0.3">
      <c r="A294" s="112"/>
      <c r="B294" s="113"/>
      <c r="C294" s="102"/>
      <c r="D294" s="102"/>
      <c r="E294" s="102"/>
      <c r="F294" s="12" t="s">
        <v>1</v>
      </c>
      <c r="G294" s="12">
        <v>0</v>
      </c>
      <c r="H294" s="81"/>
    </row>
    <row r="295" spans="1:8" ht="15.75" thickBot="1" x14ac:dyDescent="0.3">
      <c r="A295" s="112"/>
      <c r="B295" s="113"/>
      <c r="C295" s="102"/>
      <c r="D295" s="102"/>
      <c r="E295" s="102"/>
      <c r="F295" s="12" t="s">
        <v>144</v>
      </c>
      <c r="G295" s="12">
        <v>77</v>
      </c>
      <c r="H295" s="81"/>
    </row>
    <row r="296" spans="1:8" ht="15.75" thickBot="1" x14ac:dyDescent="0.3">
      <c r="A296" s="112"/>
      <c r="B296" s="113"/>
      <c r="C296" s="102"/>
      <c r="D296" s="102"/>
      <c r="E296" s="102"/>
      <c r="F296" s="12" t="s">
        <v>4</v>
      </c>
      <c r="G296" s="12">
        <v>88</v>
      </c>
      <c r="H296" s="81"/>
    </row>
    <row r="297" spans="1:8" ht="15.75" thickBot="1" x14ac:dyDescent="0.3">
      <c r="A297" s="111"/>
      <c r="B297" s="87"/>
      <c r="C297" s="89"/>
      <c r="D297" s="89"/>
      <c r="E297" s="89"/>
      <c r="F297" s="12" t="s">
        <v>49</v>
      </c>
      <c r="G297" s="12">
        <v>99</v>
      </c>
      <c r="H297" s="77"/>
    </row>
    <row r="298" spans="1:8" ht="15.75" thickBot="1" x14ac:dyDescent="0.3">
      <c r="A298" s="110" t="s">
        <v>297</v>
      </c>
      <c r="B298" s="107" t="s">
        <v>364</v>
      </c>
      <c r="C298" s="94" t="s">
        <v>175</v>
      </c>
      <c r="D298" s="94" t="s">
        <v>71</v>
      </c>
      <c r="E298" s="94"/>
      <c r="F298" s="11" t="s">
        <v>0</v>
      </c>
      <c r="G298" s="11">
        <v>1</v>
      </c>
      <c r="H298" s="78">
        <v>20</v>
      </c>
    </row>
    <row r="299" spans="1:8" ht="15.75" thickBot="1" x14ac:dyDescent="0.3">
      <c r="A299" s="112"/>
      <c r="B299" s="108"/>
      <c r="C299" s="105"/>
      <c r="D299" s="105"/>
      <c r="E299" s="105"/>
      <c r="F299" s="11" t="s">
        <v>1</v>
      </c>
      <c r="G299" s="11">
        <v>0</v>
      </c>
      <c r="H299" s="79"/>
    </row>
    <row r="300" spans="1:8" ht="15.75" thickBot="1" x14ac:dyDescent="0.3">
      <c r="A300" s="112"/>
      <c r="B300" s="108"/>
      <c r="C300" s="105"/>
      <c r="D300" s="105"/>
      <c r="E300" s="105"/>
      <c r="F300" s="11" t="s">
        <v>144</v>
      </c>
      <c r="G300" s="11">
        <v>77</v>
      </c>
      <c r="H300" s="79"/>
    </row>
    <row r="301" spans="1:8" ht="15.75" thickBot="1" x14ac:dyDescent="0.3">
      <c r="A301" s="112"/>
      <c r="B301" s="108"/>
      <c r="C301" s="105"/>
      <c r="D301" s="105"/>
      <c r="E301" s="105"/>
      <c r="F301" s="11" t="s">
        <v>4</v>
      </c>
      <c r="G301" s="11">
        <v>88</v>
      </c>
      <c r="H301" s="79"/>
    </row>
    <row r="302" spans="1:8" ht="15.75" thickBot="1" x14ac:dyDescent="0.3">
      <c r="A302" s="111"/>
      <c r="B302" s="109"/>
      <c r="C302" s="95"/>
      <c r="D302" s="95"/>
      <c r="E302" s="95"/>
      <c r="F302" s="11" t="s">
        <v>49</v>
      </c>
      <c r="G302" s="11">
        <v>99</v>
      </c>
      <c r="H302" s="80"/>
    </row>
    <row r="303" spans="1:8" ht="15.75" thickBot="1" x14ac:dyDescent="0.3">
      <c r="A303" s="110" t="s">
        <v>299</v>
      </c>
      <c r="B303" s="86" t="s">
        <v>367</v>
      </c>
      <c r="C303" s="88" t="s">
        <v>365</v>
      </c>
      <c r="D303" s="88" t="s">
        <v>71</v>
      </c>
      <c r="E303" s="88"/>
      <c r="F303" s="12" t="s">
        <v>0</v>
      </c>
      <c r="G303" s="12">
        <v>1</v>
      </c>
      <c r="H303" s="76">
        <v>20</v>
      </c>
    </row>
    <row r="304" spans="1:8" ht="15.75" thickBot="1" x14ac:dyDescent="0.3">
      <c r="A304" s="112"/>
      <c r="B304" s="113"/>
      <c r="C304" s="102"/>
      <c r="D304" s="102"/>
      <c r="E304" s="102"/>
      <c r="F304" s="12" t="s">
        <v>1</v>
      </c>
      <c r="G304" s="12">
        <v>0</v>
      </c>
      <c r="H304" s="81"/>
    </row>
    <row r="305" spans="1:8" ht="15.75" thickBot="1" x14ac:dyDescent="0.3">
      <c r="A305" s="112"/>
      <c r="B305" s="113"/>
      <c r="C305" s="102"/>
      <c r="D305" s="102"/>
      <c r="E305" s="102"/>
      <c r="F305" s="12" t="s">
        <v>144</v>
      </c>
      <c r="G305" s="12">
        <v>77</v>
      </c>
      <c r="H305" s="81"/>
    </row>
    <row r="306" spans="1:8" ht="15.75" thickBot="1" x14ac:dyDescent="0.3">
      <c r="A306" s="112"/>
      <c r="B306" s="113"/>
      <c r="C306" s="102"/>
      <c r="D306" s="102"/>
      <c r="E306" s="102"/>
      <c r="F306" s="12" t="s">
        <v>4</v>
      </c>
      <c r="G306" s="12">
        <v>88</v>
      </c>
      <c r="H306" s="81"/>
    </row>
    <row r="307" spans="1:8" ht="15.75" thickBot="1" x14ac:dyDescent="0.3">
      <c r="A307" s="111"/>
      <c r="B307" s="87"/>
      <c r="C307" s="89"/>
      <c r="D307" s="89"/>
      <c r="E307" s="89"/>
      <c r="F307" s="12" t="s">
        <v>49</v>
      </c>
      <c r="G307" s="12">
        <v>99</v>
      </c>
      <c r="H307" s="77"/>
    </row>
    <row r="308" spans="1:8" ht="15.75" thickBot="1" x14ac:dyDescent="0.3">
      <c r="A308" s="110" t="s">
        <v>299</v>
      </c>
      <c r="B308" s="107" t="s">
        <v>367</v>
      </c>
      <c r="C308" s="94" t="s">
        <v>217</v>
      </c>
      <c r="D308" s="94" t="s">
        <v>71</v>
      </c>
      <c r="E308" s="94"/>
      <c r="F308" s="11" t="s">
        <v>0</v>
      </c>
      <c r="G308" s="11">
        <v>1</v>
      </c>
      <c r="H308" s="78">
        <v>20</v>
      </c>
    </row>
    <row r="309" spans="1:8" ht="15.75" thickBot="1" x14ac:dyDescent="0.3">
      <c r="A309" s="112"/>
      <c r="B309" s="108"/>
      <c r="C309" s="105"/>
      <c r="D309" s="105"/>
      <c r="E309" s="105"/>
      <c r="F309" s="11" t="s">
        <v>1</v>
      </c>
      <c r="G309" s="11">
        <v>0</v>
      </c>
      <c r="H309" s="79"/>
    </row>
    <row r="310" spans="1:8" ht="15.75" thickBot="1" x14ac:dyDescent="0.3">
      <c r="A310" s="112"/>
      <c r="B310" s="108"/>
      <c r="C310" s="105"/>
      <c r="D310" s="105"/>
      <c r="E310" s="105"/>
      <c r="F310" s="11" t="s">
        <v>144</v>
      </c>
      <c r="G310" s="11">
        <v>77</v>
      </c>
      <c r="H310" s="79"/>
    </row>
    <row r="311" spans="1:8" ht="15.75" thickBot="1" x14ac:dyDescent="0.3">
      <c r="A311" s="112"/>
      <c r="B311" s="108"/>
      <c r="C311" s="105"/>
      <c r="D311" s="105"/>
      <c r="E311" s="105"/>
      <c r="F311" s="11" t="s">
        <v>4</v>
      </c>
      <c r="G311" s="11">
        <v>88</v>
      </c>
      <c r="H311" s="79"/>
    </row>
    <row r="312" spans="1:8" ht="15.75" thickBot="1" x14ac:dyDescent="0.3">
      <c r="A312" s="111"/>
      <c r="B312" s="109"/>
      <c r="C312" s="95"/>
      <c r="D312" s="95"/>
      <c r="E312" s="95"/>
      <c r="F312" s="11" t="s">
        <v>49</v>
      </c>
      <c r="G312" s="11">
        <v>99</v>
      </c>
      <c r="H312" s="80"/>
    </row>
    <row r="313" spans="1:8" ht="15.75" thickBot="1" x14ac:dyDescent="0.3">
      <c r="A313" s="110" t="s">
        <v>303</v>
      </c>
      <c r="B313" s="86" t="s">
        <v>369</v>
      </c>
      <c r="C313" s="88" t="s">
        <v>190</v>
      </c>
      <c r="D313" s="88" t="s">
        <v>71</v>
      </c>
      <c r="E313" s="88"/>
      <c r="F313" s="12" t="s">
        <v>0</v>
      </c>
      <c r="G313" s="12">
        <v>1</v>
      </c>
      <c r="H313" s="76">
        <v>20</v>
      </c>
    </row>
    <row r="314" spans="1:8" ht="15.75" thickBot="1" x14ac:dyDescent="0.3">
      <c r="A314" s="112"/>
      <c r="B314" s="113"/>
      <c r="C314" s="102"/>
      <c r="D314" s="102"/>
      <c r="E314" s="102"/>
      <c r="F314" s="12" t="s">
        <v>1</v>
      </c>
      <c r="G314" s="12">
        <v>0</v>
      </c>
      <c r="H314" s="81"/>
    </row>
    <row r="315" spans="1:8" ht="15.75" thickBot="1" x14ac:dyDescent="0.3">
      <c r="A315" s="112"/>
      <c r="B315" s="113"/>
      <c r="C315" s="102"/>
      <c r="D315" s="102"/>
      <c r="E315" s="102"/>
      <c r="F315" s="12" t="s">
        <v>144</v>
      </c>
      <c r="G315" s="12">
        <v>77</v>
      </c>
      <c r="H315" s="81"/>
    </row>
    <row r="316" spans="1:8" ht="15.75" thickBot="1" x14ac:dyDescent="0.3">
      <c r="A316" s="112"/>
      <c r="B316" s="113"/>
      <c r="C316" s="102"/>
      <c r="D316" s="102"/>
      <c r="E316" s="102"/>
      <c r="F316" s="12" t="s">
        <v>4</v>
      </c>
      <c r="G316" s="12">
        <v>88</v>
      </c>
      <c r="H316" s="81"/>
    </row>
    <row r="317" spans="1:8" ht="15.75" thickBot="1" x14ac:dyDescent="0.3">
      <c r="A317" s="111"/>
      <c r="B317" s="87"/>
      <c r="C317" s="89"/>
      <c r="D317" s="89"/>
      <c r="E317" s="89"/>
      <c r="F317" s="12" t="s">
        <v>49</v>
      </c>
      <c r="G317" s="12">
        <v>99</v>
      </c>
      <c r="H317" s="77"/>
    </row>
    <row r="318" spans="1:8" ht="15.75" thickBot="1" x14ac:dyDescent="0.3">
      <c r="A318" s="110" t="s">
        <v>307</v>
      </c>
      <c r="B318" s="107" t="s">
        <v>371</v>
      </c>
      <c r="C318" s="94" t="s">
        <v>372</v>
      </c>
      <c r="D318" s="94" t="s">
        <v>71</v>
      </c>
      <c r="E318" s="94"/>
      <c r="F318" s="11" t="s">
        <v>0</v>
      </c>
      <c r="G318" s="11">
        <v>1</v>
      </c>
      <c r="H318" s="78">
        <v>20</v>
      </c>
    </row>
    <row r="319" spans="1:8" ht="15.75" thickBot="1" x14ac:dyDescent="0.3">
      <c r="A319" s="112"/>
      <c r="B319" s="108"/>
      <c r="C319" s="105"/>
      <c r="D319" s="105"/>
      <c r="E319" s="105"/>
      <c r="F319" s="11" t="s">
        <v>1</v>
      </c>
      <c r="G319" s="11">
        <v>0</v>
      </c>
      <c r="H319" s="79"/>
    </row>
    <row r="320" spans="1:8" ht="15.75" thickBot="1" x14ac:dyDescent="0.3">
      <c r="A320" s="112"/>
      <c r="B320" s="108"/>
      <c r="C320" s="105"/>
      <c r="D320" s="105"/>
      <c r="E320" s="105"/>
      <c r="F320" s="11" t="s">
        <v>144</v>
      </c>
      <c r="G320" s="11">
        <v>77</v>
      </c>
      <c r="H320" s="79"/>
    </row>
    <row r="321" spans="1:8" ht="15.75" thickBot="1" x14ac:dyDescent="0.3">
      <c r="A321" s="112"/>
      <c r="B321" s="108"/>
      <c r="C321" s="105"/>
      <c r="D321" s="105"/>
      <c r="E321" s="105"/>
      <c r="F321" s="11" t="s">
        <v>4</v>
      </c>
      <c r="G321" s="11">
        <v>88</v>
      </c>
      <c r="H321" s="79"/>
    </row>
    <row r="322" spans="1:8" ht="15.75" thickBot="1" x14ac:dyDescent="0.3">
      <c r="A322" s="111"/>
      <c r="B322" s="109"/>
      <c r="C322" s="95"/>
      <c r="D322" s="95"/>
      <c r="E322" s="95"/>
      <c r="F322" s="11" t="s">
        <v>49</v>
      </c>
      <c r="G322" s="11">
        <v>99</v>
      </c>
      <c r="H322" s="80"/>
    </row>
    <row r="323" spans="1:8" ht="30.75" thickBot="1" x14ac:dyDescent="0.3">
      <c r="A323" s="24" t="s">
        <v>583</v>
      </c>
      <c r="B323" s="12" t="s">
        <v>374</v>
      </c>
      <c r="C323" s="12" t="s">
        <v>315</v>
      </c>
      <c r="D323" s="12" t="s">
        <v>71</v>
      </c>
      <c r="E323" s="12" t="s">
        <v>582</v>
      </c>
      <c r="F323" s="12" t="s">
        <v>167</v>
      </c>
      <c r="G323" s="12" t="s">
        <v>168</v>
      </c>
      <c r="H323" s="31">
        <v>20</v>
      </c>
    </row>
    <row r="324" spans="1:8" ht="15.75" thickBot="1" x14ac:dyDescent="0.3">
      <c r="A324" s="110" t="s">
        <v>317</v>
      </c>
      <c r="B324" s="107" t="s">
        <v>377</v>
      </c>
      <c r="C324" s="94" t="s">
        <v>14</v>
      </c>
      <c r="D324" s="94" t="s">
        <v>690</v>
      </c>
      <c r="E324" s="94"/>
      <c r="F324" s="11" t="s">
        <v>0</v>
      </c>
      <c r="G324" s="11">
        <v>1</v>
      </c>
      <c r="H324" s="29">
        <v>19</v>
      </c>
    </row>
    <row r="325" spans="1:8" ht="15.75" thickBot="1" x14ac:dyDescent="0.3">
      <c r="A325" s="112"/>
      <c r="B325" s="108"/>
      <c r="C325" s="105"/>
      <c r="D325" s="105"/>
      <c r="E325" s="105"/>
      <c r="F325" s="11" t="s">
        <v>1</v>
      </c>
      <c r="G325" s="11">
        <v>0</v>
      </c>
      <c r="H325" s="78">
        <v>20</v>
      </c>
    </row>
    <row r="326" spans="1:8" ht="15.75" thickBot="1" x14ac:dyDescent="0.3">
      <c r="A326" s="112"/>
      <c r="B326" s="108"/>
      <c r="C326" s="105"/>
      <c r="D326" s="105"/>
      <c r="E326" s="105"/>
      <c r="F326" s="11" t="s">
        <v>4</v>
      </c>
      <c r="G326" s="11">
        <v>88</v>
      </c>
      <c r="H326" s="79"/>
    </row>
    <row r="327" spans="1:8" ht="15.75" thickBot="1" x14ac:dyDescent="0.3">
      <c r="A327" s="111"/>
      <c r="B327" s="109"/>
      <c r="C327" s="95"/>
      <c r="D327" s="95"/>
      <c r="E327" s="95"/>
      <c r="F327" s="11" t="s">
        <v>49</v>
      </c>
      <c r="G327" s="11">
        <v>99</v>
      </c>
      <c r="H327" s="80"/>
    </row>
    <row r="328" spans="1:8" ht="15.75" thickBot="1" x14ac:dyDescent="0.3">
      <c r="A328" s="110" t="s">
        <v>585</v>
      </c>
      <c r="B328" s="86" t="s">
        <v>379</v>
      </c>
      <c r="C328" s="88" t="s">
        <v>664</v>
      </c>
      <c r="D328" s="88" t="s">
        <v>586</v>
      </c>
      <c r="E328" s="88"/>
      <c r="F328" s="12" t="s">
        <v>0</v>
      </c>
      <c r="G328" s="12">
        <v>1</v>
      </c>
      <c r="H328" s="76">
        <v>20</v>
      </c>
    </row>
    <row r="329" spans="1:8" ht="15.75" thickBot="1" x14ac:dyDescent="0.3">
      <c r="A329" s="112"/>
      <c r="B329" s="113"/>
      <c r="C329" s="102"/>
      <c r="D329" s="102"/>
      <c r="E329" s="102"/>
      <c r="F329" s="12" t="s">
        <v>1</v>
      </c>
      <c r="G329" s="12">
        <v>0</v>
      </c>
      <c r="H329" s="81"/>
    </row>
    <row r="330" spans="1:8" ht="15.75" thickBot="1" x14ac:dyDescent="0.3">
      <c r="A330" s="112"/>
      <c r="B330" s="113"/>
      <c r="C330" s="102"/>
      <c r="D330" s="102"/>
      <c r="E330" s="102"/>
      <c r="F330" s="12" t="s">
        <v>144</v>
      </c>
      <c r="G330" s="12">
        <v>77</v>
      </c>
      <c r="H330" s="81"/>
    </row>
    <row r="331" spans="1:8" ht="15.75" thickBot="1" x14ac:dyDescent="0.3">
      <c r="A331" s="112"/>
      <c r="B331" s="113"/>
      <c r="C331" s="102"/>
      <c r="D331" s="102"/>
      <c r="E331" s="102"/>
      <c r="F331" s="12" t="s">
        <v>4</v>
      </c>
      <c r="G331" s="12">
        <v>88</v>
      </c>
      <c r="H331" s="81"/>
    </row>
    <row r="332" spans="1:8" ht="15.75" thickBot="1" x14ac:dyDescent="0.3">
      <c r="A332" s="111"/>
      <c r="B332" s="87"/>
      <c r="C332" s="89"/>
      <c r="D332" s="89"/>
      <c r="E332" s="89"/>
      <c r="F332" s="12" t="s">
        <v>49</v>
      </c>
      <c r="G332" s="12">
        <v>99</v>
      </c>
      <c r="H332" s="77"/>
    </row>
    <row r="333" spans="1:8" ht="15.75" thickBot="1" x14ac:dyDescent="0.3">
      <c r="A333" s="110" t="s">
        <v>587</v>
      </c>
      <c r="B333" s="107" t="s">
        <v>382</v>
      </c>
      <c r="C333" s="94" t="s">
        <v>383</v>
      </c>
      <c r="D333" s="94" t="s">
        <v>586</v>
      </c>
      <c r="E333" s="94"/>
      <c r="F333" s="11" t="s">
        <v>0</v>
      </c>
      <c r="G333" s="11">
        <v>1</v>
      </c>
      <c r="H333" s="78">
        <v>20</v>
      </c>
    </row>
    <row r="334" spans="1:8" ht="15.75" thickBot="1" x14ac:dyDescent="0.3">
      <c r="A334" s="112"/>
      <c r="B334" s="108"/>
      <c r="C334" s="105"/>
      <c r="D334" s="105"/>
      <c r="E334" s="105"/>
      <c r="F334" s="11" t="s">
        <v>1</v>
      </c>
      <c r="G334" s="11">
        <v>0</v>
      </c>
      <c r="H334" s="79"/>
    </row>
    <row r="335" spans="1:8" ht="15.75" thickBot="1" x14ac:dyDescent="0.3">
      <c r="A335" s="112"/>
      <c r="B335" s="108"/>
      <c r="C335" s="105"/>
      <c r="D335" s="105"/>
      <c r="E335" s="105"/>
      <c r="F335" s="11" t="s">
        <v>144</v>
      </c>
      <c r="G335" s="11">
        <v>77</v>
      </c>
      <c r="H335" s="79"/>
    </row>
    <row r="336" spans="1:8" ht="15.75" thickBot="1" x14ac:dyDescent="0.3">
      <c r="A336" s="112"/>
      <c r="B336" s="108"/>
      <c r="C336" s="105"/>
      <c r="D336" s="105"/>
      <c r="E336" s="105"/>
      <c r="F336" s="11" t="s">
        <v>4</v>
      </c>
      <c r="G336" s="11">
        <v>88</v>
      </c>
      <c r="H336" s="79"/>
    </row>
    <row r="337" spans="1:8" ht="15.75" thickBot="1" x14ac:dyDescent="0.3">
      <c r="A337" s="111"/>
      <c r="B337" s="109"/>
      <c r="C337" s="95"/>
      <c r="D337" s="95"/>
      <c r="E337" s="95"/>
      <c r="F337" s="11" t="s">
        <v>49</v>
      </c>
      <c r="G337" s="11">
        <v>99</v>
      </c>
      <c r="H337" s="80"/>
    </row>
    <row r="338" spans="1:8" ht="15.75" thickBot="1" x14ac:dyDescent="0.3">
      <c r="A338" s="110" t="s">
        <v>588</v>
      </c>
      <c r="B338" s="86" t="s">
        <v>385</v>
      </c>
      <c r="C338" s="88" t="s">
        <v>386</v>
      </c>
      <c r="D338" s="88" t="s">
        <v>586</v>
      </c>
      <c r="E338" s="88"/>
      <c r="F338" s="12" t="s">
        <v>0</v>
      </c>
      <c r="G338" s="12">
        <v>1</v>
      </c>
      <c r="H338" s="76">
        <v>20</v>
      </c>
    </row>
    <row r="339" spans="1:8" ht="15.75" thickBot="1" x14ac:dyDescent="0.3">
      <c r="A339" s="112"/>
      <c r="B339" s="113"/>
      <c r="C339" s="102"/>
      <c r="D339" s="102"/>
      <c r="E339" s="102"/>
      <c r="F339" s="12" t="s">
        <v>1</v>
      </c>
      <c r="G339" s="12">
        <v>0</v>
      </c>
      <c r="H339" s="81"/>
    </row>
    <row r="340" spans="1:8" ht="15.75" thickBot="1" x14ac:dyDescent="0.3">
      <c r="A340" s="112"/>
      <c r="B340" s="113"/>
      <c r="C340" s="102"/>
      <c r="D340" s="102"/>
      <c r="E340" s="102"/>
      <c r="F340" s="12" t="s">
        <v>144</v>
      </c>
      <c r="G340" s="12">
        <v>77</v>
      </c>
      <c r="H340" s="81"/>
    </row>
    <row r="341" spans="1:8" ht="15.75" thickBot="1" x14ac:dyDescent="0.3">
      <c r="A341" s="112"/>
      <c r="B341" s="113"/>
      <c r="C341" s="102"/>
      <c r="D341" s="102"/>
      <c r="E341" s="102"/>
      <c r="F341" s="12" t="s">
        <v>4</v>
      </c>
      <c r="G341" s="12">
        <v>88</v>
      </c>
      <c r="H341" s="81"/>
    </row>
    <row r="342" spans="1:8" ht="15.75" thickBot="1" x14ac:dyDescent="0.3">
      <c r="A342" s="111"/>
      <c r="B342" s="87"/>
      <c r="C342" s="89"/>
      <c r="D342" s="89"/>
      <c r="E342" s="89"/>
      <c r="F342" s="12" t="s">
        <v>49</v>
      </c>
      <c r="G342" s="12">
        <v>99</v>
      </c>
      <c r="H342" s="77"/>
    </row>
    <row r="343" spans="1:8" ht="30.75" thickBot="1" x14ac:dyDescent="0.3">
      <c r="A343" s="24" t="s">
        <v>589</v>
      </c>
      <c r="B343" s="11" t="s">
        <v>388</v>
      </c>
      <c r="C343" s="11" t="s">
        <v>389</v>
      </c>
      <c r="D343" s="11" t="s">
        <v>586</v>
      </c>
      <c r="E343" s="11" t="s">
        <v>645</v>
      </c>
      <c r="F343" s="11" t="s">
        <v>167</v>
      </c>
      <c r="G343" s="11" t="s">
        <v>168</v>
      </c>
      <c r="H343" s="29">
        <v>20</v>
      </c>
    </row>
    <row r="344" spans="1:8" ht="15.75" thickBot="1" x14ac:dyDescent="0.3">
      <c r="A344" s="110" t="s">
        <v>590</v>
      </c>
      <c r="B344" s="86" t="s">
        <v>392</v>
      </c>
      <c r="C344" s="88" t="s">
        <v>393</v>
      </c>
      <c r="D344" s="88" t="s">
        <v>586</v>
      </c>
      <c r="E344" s="15"/>
      <c r="F344" s="12" t="s">
        <v>0</v>
      </c>
      <c r="G344" s="12">
        <v>1</v>
      </c>
      <c r="H344" s="76">
        <v>20</v>
      </c>
    </row>
    <row r="345" spans="1:8" ht="15.75" thickBot="1" x14ac:dyDescent="0.3">
      <c r="A345" s="112"/>
      <c r="B345" s="113"/>
      <c r="C345" s="102"/>
      <c r="D345" s="102"/>
      <c r="E345" s="15"/>
      <c r="F345" s="12" t="s">
        <v>1</v>
      </c>
      <c r="G345" s="12">
        <v>0</v>
      </c>
      <c r="H345" s="81"/>
    </row>
    <row r="346" spans="1:8" ht="15.75" thickBot="1" x14ac:dyDescent="0.3">
      <c r="A346" s="112"/>
      <c r="B346" s="113"/>
      <c r="C346" s="102"/>
      <c r="D346" s="102"/>
      <c r="E346" s="15"/>
      <c r="F346" s="12" t="s">
        <v>144</v>
      </c>
      <c r="G346" s="12">
        <v>77</v>
      </c>
      <c r="H346" s="81"/>
    </row>
    <row r="347" spans="1:8" ht="15.75" thickBot="1" x14ac:dyDescent="0.3">
      <c r="A347" s="112"/>
      <c r="B347" s="113"/>
      <c r="C347" s="102"/>
      <c r="D347" s="102"/>
      <c r="E347" s="15" t="s">
        <v>394</v>
      </c>
      <c r="F347" s="12" t="s">
        <v>4</v>
      </c>
      <c r="G347" s="12">
        <v>88</v>
      </c>
      <c r="H347" s="81"/>
    </row>
    <row r="348" spans="1:8" ht="15.75" thickBot="1" x14ac:dyDescent="0.3">
      <c r="A348" s="111"/>
      <c r="B348" s="87"/>
      <c r="C348" s="89"/>
      <c r="D348" s="89"/>
      <c r="E348" s="16"/>
      <c r="F348" s="12" t="s">
        <v>49</v>
      </c>
      <c r="G348" s="12">
        <v>99</v>
      </c>
      <c r="H348" s="77"/>
    </row>
    <row r="349" spans="1:8" ht="15.75" thickBot="1" x14ac:dyDescent="0.3">
      <c r="A349" s="110" t="s">
        <v>591</v>
      </c>
      <c r="B349" s="107" t="s">
        <v>396</v>
      </c>
      <c r="C349" s="94" t="s">
        <v>397</v>
      </c>
      <c r="D349" s="94" t="s">
        <v>586</v>
      </c>
      <c r="E349" s="94"/>
      <c r="F349" s="11" t="s">
        <v>0</v>
      </c>
      <c r="G349" s="11">
        <v>1</v>
      </c>
      <c r="H349" s="78">
        <v>20</v>
      </c>
    </row>
    <row r="350" spans="1:8" ht="15.75" thickBot="1" x14ac:dyDescent="0.3">
      <c r="A350" s="112"/>
      <c r="B350" s="108"/>
      <c r="C350" s="105"/>
      <c r="D350" s="105"/>
      <c r="E350" s="105"/>
      <c r="F350" s="11" t="s">
        <v>1</v>
      </c>
      <c r="G350" s="11">
        <v>0</v>
      </c>
      <c r="H350" s="79"/>
    </row>
    <row r="351" spans="1:8" ht="15.75" thickBot="1" x14ac:dyDescent="0.3">
      <c r="A351" s="112"/>
      <c r="B351" s="108"/>
      <c r="C351" s="105"/>
      <c r="D351" s="105"/>
      <c r="E351" s="105"/>
      <c r="F351" s="11" t="s">
        <v>144</v>
      </c>
      <c r="G351" s="11">
        <v>77</v>
      </c>
      <c r="H351" s="79"/>
    </row>
    <row r="352" spans="1:8" ht="15.75" thickBot="1" x14ac:dyDescent="0.3">
      <c r="A352" s="112"/>
      <c r="B352" s="108"/>
      <c r="C352" s="105"/>
      <c r="D352" s="105"/>
      <c r="E352" s="105"/>
      <c r="F352" s="11" t="s">
        <v>4</v>
      </c>
      <c r="G352" s="11">
        <v>88</v>
      </c>
      <c r="H352" s="79"/>
    </row>
    <row r="353" spans="1:8" ht="15.75" thickBot="1" x14ac:dyDescent="0.3">
      <c r="A353" s="111"/>
      <c r="B353" s="109"/>
      <c r="C353" s="95"/>
      <c r="D353" s="95"/>
      <c r="E353" s="95"/>
      <c r="F353" s="11" t="s">
        <v>49</v>
      </c>
      <c r="G353" s="11">
        <v>99</v>
      </c>
      <c r="H353" s="80"/>
    </row>
    <row r="354" spans="1:8" ht="15.75" thickBot="1" x14ac:dyDescent="0.3">
      <c r="A354" s="110" t="s">
        <v>592</v>
      </c>
      <c r="B354" s="86" t="s">
        <v>399</v>
      </c>
      <c r="C354" s="88" t="s">
        <v>400</v>
      </c>
      <c r="D354" s="88" t="s">
        <v>586</v>
      </c>
      <c r="E354" s="88"/>
      <c r="F354" s="12" t="s">
        <v>0</v>
      </c>
      <c r="G354" s="12">
        <v>1</v>
      </c>
      <c r="H354" s="76">
        <v>20</v>
      </c>
    </row>
    <row r="355" spans="1:8" ht="15.75" thickBot="1" x14ac:dyDescent="0.3">
      <c r="A355" s="112"/>
      <c r="B355" s="113"/>
      <c r="C355" s="102"/>
      <c r="D355" s="102"/>
      <c r="E355" s="102"/>
      <c r="F355" s="12" t="s">
        <v>1</v>
      </c>
      <c r="G355" s="12">
        <v>0</v>
      </c>
      <c r="H355" s="81"/>
    </row>
    <row r="356" spans="1:8" ht="15.75" thickBot="1" x14ac:dyDescent="0.3">
      <c r="A356" s="112"/>
      <c r="B356" s="113"/>
      <c r="C356" s="102"/>
      <c r="D356" s="102"/>
      <c r="E356" s="102"/>
      <c r="F356" s="12" t="s">
        <v>144</v>
      </c>
      <c r="G356" s="12">
        <v>77</v>
      </c>
      <c r="H356" s="81"/>
    </row>
    <row r="357" spans="1:8" ht="15.75" thickBot="1" x14ac:dyDescent="0.3">
      <c r="A357" s="112"/>
      <c r="B357" s="113"/>
      <c r="C357" s="102"/>
      <c r="D357" s="102"/>
      <c r="E357" s="102"/>
      <c r="F357" s="12" t="s">
        <v>4</v>
      </c>
      <c r="G357" s="12">
        <v>88</v>
      </c>
      <c r="H357" s="81"/>
    </row>
    <row r="358" spans="1:8" ht="15.75" thickBot="1" x14ac:dyDescent="0.3">
      <c r="A358" s="111"/>
      <c r="B358" s="87"/>
      <c r="C358" s="89"/>
      <c r="D358" s="89"/>
      <c r="E358" s="89"/>
      <c r="F358" s="12" t="s">
        <v>49</v>
      </c>
      <c r="G358" s="12">
        <v>99</v>
      </c>
      <c r="H358" s="77"/>
    </row>
    <row r="359" spans="1:8" ht="15.75" thickBot="1" x14ac:dyDescent="0.3">
      <c r="A359" s="110" t="s">
        <v>593</v>
      </c>
      <c r="B359" s="107" t="s">
        <v>403</v>
      </c>
      <c r="C359" s="94" t="s">
        <v>404</v>
      </c>
      <c r="D359" s="94" t="s">
        <v>586</v>
      </c>
      <c r="E359" s="94"/>
      <c r="F359" s="11" t="s">
        <v>0</v>
      </c>
      <c r="G359" s="11">
        <v>1</v>
      </c>
      <c r="H359" s="78">
        <v>20</v>
      </c>
    </row>
    <row r="360" spans="1:8" ht="15.75" thickBot="1" x14ac:dyDescent="0.3">
      <c r="A360" s="112"/>
      <c r="B360" s="108"/>
      <c r="C360" s="105"/>
      <c r="D360" s="105"/>
      <c r="E360" s="105"/>
      <c r="F360" s="11" t="s">
        <v>1</v>
      </c>
      <c r="G360" s="11">
        <v>0</v>
      </c>
      <c r="H360" s="79"/>
    </row>
    <row r="361" spans="1:8" ht="15.75" thickBot="1" x14ac:dyDescent="0.3">
      <c r="A361" s="112"/>
      <c r="B361" s="108"/>
      <c r="C361" s="105"/>
      <c r="D361" s="105"/>
      <c r="E361" s="105"/>
      <c r="F361" s="11" t="s">
        <v>144</v>
      </c>
      <c r="G361" s="11">
        <v>77</v>
      </c>
      <c r="H361" s="79"/>
    </row>
    <row r="362" spans="1:8" ht="15.75" thickBot="1" x14ac:dyDescent="0.3">
      <c r="A362" s="112"/>
      <c r="B362" s="108"/>
      <c r="C362" s="105"/>
      <c r="D362" s="105"/>
      <c r="E362" s="105"/>
      <c r="F362" s="11" t="s">
        <v>4</v>
      </c>
      <c r="G362" s="11">
        <v>88</v>
      </c>
      <c r="H362" s="79"/>
    </row>
    <row r="363" spans="1:8" ht="15.75" thickBot="1" x14ac:dyDescent="0.3">
      <c r="A363" s="111"/>
      <c r="B363" s="109"/>
      <c r="C363" s="95"/>
      <c r="D363" s="95"/>
      <c r="E363" s="95"/>
      <c r="F363" s="11" t="s">
        <v>49</v>
      </c>
      <c r="G363" s="11">
        <v>99</v>
      </c>
      <c r="H363" s="80"/>
    </row>
    <row r="364" spans="1:8" ht="15.75" thickBot="1" x14ac:dyDescent="0.3">
      <c r="A364" s="110" t="s">
        <v>594</v>
      </c>
      <c r="B364" s="86" t="s">
        <v>406</v>
      </c>
      <c r="C364" s="88" t="s">
        <v>407</v>
      </c>
      <c r="D364" s="88" t="s">
        <v>586</v>
      </c>
      <c r="E364" s="88"/>
      <c r="F364" s="12" t="s">
        <v>0</v>
      </c>
      <c r="G364" s="12">
        <v>1</v>
      </c>
      <c r="H364" s="76">
        <v>20</v>
      </c>
    </row>
    <row r="365" spans="1:8" ht="15.75" thickBot="1" x14ac:dyDescent="0.3">
      <c r="A365" s="112"/>
      <c r="B365" s="113"/>
      <c r="C365" s="102"/>
      <c r="D365" s="102"/>
      <c r="E365" s="102"/>
      <c r="F365" s="12" t="s">
        <v>1</v>
      </c>
      <c r="G365" s="12">
        <v>0</v>
      </c>
      <c r="H365" s="81"/>
    </row>
    <row r="366" spans="1:8" ht="15.75" thickBot="1" x14ac:dyDescent="0.3">
      <c r="A366" s="112"/>
      <c r="B366" s="113"/>
      <c r="C366" s="102"/>
      <c r="D366" s="102"/>
      <c r="E366" s="102"/>
      <c r="F366" s="12" t="s">
        <v>144</v>
      </c>
      <c r="G366" s="12">
        <v>77</v>
      </c>
      <c r="H366" s="81"/>
    </row>
    <row r="367" spans="1:8" ht="15.75" thickBot="1" x14ac:dyDescent="0.3">
      <c r="A367" s="112"/>
      <c r="B367" s="113"/>
      <c r="C367" s="102"/>
      <c r="D367" s="102"/>
      <c r="E367" s="102"/>
      <c r="F367" s="12" t="s">
        <v>4</v>
      </c>
      <c r="G367" s="12">
        <v>88</v>
      </c>
      <c r="H367" s="81"/>
    </row>
    <row r="368" spans="1:8" ht="15.75" thickBot="1" x14ac:dyDescent="0.3">
      <c r="A368" s="111"/>
      <c r="B368" s="87"/>
      <c r="C368" s="89"/>
      <c r="D368" s="89"/>
      <c r="E368" s="89"/>
      <c r="F368" s="12" t="s">
        <v>49</v>
      </c>
      <c r="G368" s="12">
        <v>99</v>
      </c>
      <c r="H368" s="77"/>
    </row>
    <row r="369" spans="1:8" ht="15.75" thickBot="1" x14ac:dyDescent="0.3">
      <c r="A369" s="110" t="s">
        <v>595</v>
      </c>
      <c r="B369" s="107" t="s">
        <v>409</v>
      </c>
      <c r="C369" s="94" t="s">
        <v>410</v>
      </c>
      <c r="D369" s="94" t="s">
        <v>586</v>
      </c>
      <c r="E369" s="94"/>
      <c r="F369" s="11" t="s">
        <v>0</v>
      </c>
      <c r="G369" s="11">
        <v>1</v>
      </c>
      <c r="H369" s="78">
        <v>20</v>
      </c>
    </row>
    <row r="370" spans="1:8" ht="15.75" thickBot="1" x14ac:dyDescent="0.3">
      <c r="A370" s="112"/>
      <c r="B370" s="108"/>
      <c r="C370" s="105"/>
      <c r="D370" s="105"/>
      <c r="E370" s="105"/>
      <c r="F370" s="11" t="s">
        <v>1</v>
      </c>
      <c r="G370" s="11">
        <v>0</v>
      </c>
      <c r="H370" s="79"/>
    </row>
    <row r="371" spans="1:8" ht="15.75" thickBot="1" x14ac:dyDescent="0.3">
      <c r="A371" s="112"/>
      <c r="B371" s="108"/>
      <c r="C371" s="105"/>
      <c r="D371" s="105"/>
      <c r="E371" s="105"/>
      <c r="F371" s="11" t="s">
        <v>144</v>
      </c>
      <c r="G371" s="11">
        <v>77</v>
      </c>
      <c r="H371" s="79"/>
    </row>
    <row r="372" spans="1:8" ht="15.75" thickBot="1" x14ac:dyDescent="0.3">
      <c r="A372" s="112"/>
      <c r="B372" s="108"/>
      <c r="C372" s="105"/>
      <c r="D372" s="105"/>
      <c r="E372" s="105"/>
      <c r="F372" s="11" t="s">
        <v>4</v>
      </c>
      <c r="G372" s="11">
        <v>88</v>
      </c>
      <c r="H372" s="79"/>
    </row>
    <row r="373" spans="1:8" ht="15.75" thickBot="1" x14ac:dyDescent="0.3">
      <c r="A373" s="111"/>
      <c r="B373" s="109"/>
      <c r="C373" s="95"/>
      <c r="D373" s="95"/>
      <c r="E373" s="95"/>
      <c r="F373" s="11" t="s">
        <v>49</v>
      </c>
      <c r="G373" s="11">
        <v>99</v>
      </c>
      <c r="H373" s="80"/>
    </row>
    <row r="374" spans="1:8" ht="30.75" thickBot="1" x14ac:dyDescent="0.3">
      <c r="A374" s="24" t="s">
        <v>596</v>
      </c>
      <c r="B374" s="12" t="s">
        <v>412</v>
      </c>
      <c r="C374" s="12" t="s">
        <v>413</v>
      </c>
      <c r="D374" s="12" t="s">
        <v>586</v>
      </c>
      <c r="E374" s="12" t="s">
        <v>646</v>
      </c>
      <c r="F374" s="12" t="s">
        <v>167</v>
      </c>
      <c r="G374" s="12" t="s">
        <v>168</v>
      </c>
      <c r="H374" s="31">
        <v>20</v>
      </c>
    </row>
    <row r="375" spans="1:8" ht="15.75" thickBot="1" x14ac:dyDescent="0.3">
      <c r="A375" s="110" t="s">
        <v>340</v>
      </c>
      <c r="B375" s="107" t="s">
        <v>416</v>
      </c>
      <c r="C375" s="94" t="s">
        <v>417</v>
      </c>
      <c r="D375" s="94" t="s">
        <v>692</v>
      </c>
      <c r="E375" s="94"/>
      <c r="F375" s="11" t="s">
        <v>0</v>
      </c>
      <c r="G375" s="11">
        <v>1</v>
      </c>
      <c r="H375" s="29">
        <v>21</v>
      </c>
    </row>
    <row r="376" spans="1:8" ht="15.75" thickBot="1" x14ac:dyDescent="0.3">
      <c r="A376" s="112"/>
      <c r="B376" s="108"/>
      <c r="C376" s="105"/>
      <c r="D376" s="105"/>
      <c r="E376" s="105"/>
      <c r="F376" s="11" t="s">
        <v>1</v>
      </c>
      <c r="G376" s="11">
        <v>0</v>
      </c>
      <c r="H376" s="78">
        <v>23</v>
      </c>
    </row>
    <row r="377" spans="1:8" ht="15.75" thickBot="1" x14ac:dyDescent="0.3">
      <c r="A377" s="112"/>
      <c r="B377" s="108"/>
      <c r="C377" s="105"/>
      <c r="D377" s="105"/>
      <c r="E377" s="105"/>
      <c r="F377" s="11" t="s">
        <v>4</v>
      </c>
      <c r="G377" s="11">
        <v>88</v>
      </c>
      <c r="H377" s="79"/>
    </row>
    <row r="378" spans="1:8" ht="15.75" thickBot="1" x14ac:dyDescent="0.3">
      <c r="A378" s="111"/>
      <c r="B378" s="109"/>
      <c r="C378" s="95"/>
      <c r="D378" s="95"/>
      <c r="E378" s="95"/>
      <c r="F378" s="11" t="s">
        <v>49</v>
      </c>
      <c r="G378" s="11">
        <v>99</v>
      </c>
      <c r="H378" s="80"/>
    </row>
    <row r="379" spans="1:8" ht="15.75" thickBot="1" x14ac:dyDescent="0.3">
      <c r="A379" s="110" t="s">
        <v>597</v>
      </c>
      <c r="B379" s="86" t="s">
        <v>418</v>
      </c>
      <c r="C379" s="88" t="s">
        <v>669</v>
      </c>
      <c r="D379" s="88" t="s">
        <v>598</v>
      </c>
      <c r="E379" s="88"/>
      <c r="F379" s="12" t="s">
        <v>0</v>
      </c>
      <c r="G379" s="12">
        <v>1</v>
      </c>
      <c r="H379" s="76">
        <v>22</v>
      </c>
    </row>
    <row r="380" spans="1:8" ht="15.75" thickBot="1" x14ac:dyDescent="0.3">
      <c r="A380" s="112"/>
      <c r="B380" s="113"/>
      <c r="C380" s="102"/>
      <c r="D380" s="102"/>
      <c r="E380" s="102"/>
      <c r="F380" s="12" t="s">
        <v>1</v>
      </c>
      <c r="G380" s="12">
        <v>0</v>
      </c>
      <c r="H380" s="81"/>
    </row>
    <row r="381" spans="1:8" ht="15.75" thickBot="1" x14ac:dyDescent="0.3">
      <c r="A381" s="112"/>
      <c r="B381" s="113"/>
      <c r="C381" s="102"/>
      <c r="D381" s="102"/>
      <c r="E381" s="102"/>
      <c r="F381" s="12" t="s">
        <v>144</v>
      </c>
      <c r="G381" s="12">
        <v>77</v>
      </c>
      <c r="H381" s="81"/>
    </row>
    <row r="382" spans="1:8" ht="15.75" thickBot="1" x14ac:dyDescent="0.3">
      <c r="A382" s="112"/>
      <c r="B382" s="113"/>
      <c r="C382" s="102"/>
      <c r="D382" s="102"/>
      <c r="E382" s="102"/>
      <c r="F382" s="12" t="s">
        <v>4</v>
      </c>
      <c r="G382" s="12">
        <v>88</v>
      </c>
      <c r="H382" s="81"/>
    </row>
    <row r="383" spans="1:8" ht="15.75" thickBot="1" x14ac:dyDescent="0.3">
      <c r="A383" s="111"/>
      <c r="B383" s="87"/>
      <c r="C383" s="89"/>
      <c r="D383" s="89"/>
      <c r="E383" s="89"/>
      <c r="F383" s="12" t="s">
        <v>49</v>
      </c>
      <c r="G383" s="12">
        <v>99</v>
      </c>
      <c r="H383" s="77"/>
    </row>
    <row r="384" spans="1:8" ht="15.75" thickBot="1" x14ac:dyDescent="0.3">
      <c r="A384" s="110" t="s">
        <v>600</v>
      </c>
      <c r="B384" s="107" t="s">
        <v>419</v>
      </c>
      <c r="C384" s="94" t="s">
        <v>420</v>
      </c>
      <c r="D384" s="94" t="s">
        <v>598</v>
      </c>
      <c r="E384" s="94"/>
      <c r="F384" s="11" t="s">
        <v>0</v>
      </c>
      <c r="G384" s="11">
        <v>1</v>
      </c>
      <c r="H384" s="78">
        <v>22</v>
      </c>
    </row>
    <row r="385" spans="1:8" ht="15.75" thickBot="1" x14ac:dyDescent="0.3">
      <c r="A385" s="112"/>
      <c r="B385" s="108"/>
      <c r="C385" s="105"/>
      <c r="D385" s="105"/>
      <c r="E385" s="105"/>
      <c r="F385" s="11" t="s">
        <v>1</v>
      </c>
      <c r="G385" s="11">
        <v>0</v>
      </c>
      <c r="H385" s="79"/>
    </row>
    <row r="386" spans="1:8" ht="15.75" thickBot="1" x14ac:dyDescent="0.3">
      <c r="A386" s="112"/>
      <c r="B386" s="108"/>
      <c r="C386" s="105"/>
      <c r="D386" s="105"/>
      <c r="E386" s="105"/>
      <c r="F386" s="11" t="s">
        <v>144</v>
      </c>
      <c r="G386" s="11">
        <v>77</v>
      </c>
      <c r="H386" s="79"/>
    </row>
    <row r="387" spans="1:8" ht="15.75" thickBot="1" x14ac:dyDescent="0.3">
      <c r="A387" s="112"/>
      <c r="B387" s="108"/>
      <c r="C387" s="105"/>
      <c r="D387" s="105"/>
      <c r="E387" s="105"/>
      <c r="F387" s="11" t="s">
        <v>4</v>
      </c>
      <c r="G387" s="11">
        <v>88</v>
      </c>
      <c r="H387" s="79"/>
    </row>
    <row r="388" spans="1:8" ht="15.75" thickBot="1" x14ac:dyDescent="0.3">
      <c r="A388" s="111"/>
      <c r="B388" s="109"/>
      <c r="C388" s="95"/>
      <c r="D388" s="95"/>
      <c r="E388" s="95"/>
      <c r="F388" s="11" t="s">
        <v>49</v>
      </c>
      <c r="G388" s="11">
        <v>99</v>
      </c>
      <c r="H388" s="80"/>
    </row>
    <row r="389" spans="1:8" ht="15.75" thickBot="1" x14ac:dyDescent="0.3">
      <c r="A389" s="110" t="s">
        <v>601</v>
      </c>
      <c r="B389" s="86" t="s">
        <v>421</v>
      </c>
      <c r="C389" s="88" t="s">
        <v>422</v>
      </c>
      <c r="D389" s="88" t="s">
        <v>598</v>
      </c>
      <c r="E389" s="88"/>
      <c r="F389" s="12" t="s">
        <v>0</v>
      </c>
      <c r="G389" s="12">
        <v>1</v>
      </c>
      <c r="H389" s="76">
        <v>22</v>
      </c>
    </row>
    <row r="390" spans="1:8" ht="15.75" thickBot="1" x14ac:dyDescent="0.3">
      <c r="A390" s="112"/>
      <c r="B390" s="113"/>
      <c r="C390" s="102"/>
      <c r="D390" s="102"/>
      <c r="E390" s="102"/>
      <c r="F390" s="12" t="s">
        <v>1</v>
      </c>
      <c r="G390" s="12">
        <v>0</v>
      </c>
      <c r="H390" s="81"/>
    </row>
    <row r="391" spans="1:8" ht="15.75" thickBot="1" x14ac:dyDescent="0.3">
      <c r="A391" s="112"/>
      <c r="B391" s="113"/>
      <c r="C391" s="102"/>
      <c r="D391" s="102"/>
      <c r="E391" s="102"/>
      <c r="F391" s="12" t="s">
        <v>144</v>
      </c>
      <c r="G391" s="12">
        <v>77</v>
      </c>
      <c r="H391" s="81"/>
    </row>
    <row r="392" spans="1:8" ht="15.75" thickBot="1" x14ac:dyDescent="0.3">
      <c r="A392" s="112"/>
      <c r="B392" s="113"/>
      <c r="C392" s="102"/>
      <c r="D392" s="102"/>
      <c r="E392" s="102"/>
      <c r="F392" s="12" t="s">
        <v>4</v>
      </c>
      <c r="G392" s="12">
        <v>88</v>
      </c>
      <c r="H392" s="81"/>
    </row>
    <row r="393" spans="1:8" ht="15.75" thickBot="1" x14ac:dyDescent="0.3">
      <c r="A393" s="111"/>
      <c r="B393" s="87"/>
      <c r="C393" s="89"/>
      <c r="D393" s="89"/>
      <c r="E393" s="89"/>
      <c r="F393" s="12" t="s">
        <v>49</v>
      </c>
      <c r="G393" s="12">
        <v>99</v>
      </c>
      <c r="H393" s="77"/>
    </row>
    <row r="394" spans="1:8" ht="15.75" thickBot="1" x14ac:dyDescent="0.3">
      <c r="A394" s="110" t="s">
        <v>602</v>
      </c>
      <c r="B394" s="107" t="s">
        <v>423</v>
      </c>
      <c r="C394" s="94" t="s">
        <v>424</v>
      </c>
      <c r="D394" s="94" t="s">
        <v>598</v>
      </c>
      <c r="E394" s="94"/>
      <c r="F394" s="11" t="s">
        <v>0</v>
      </c>
      <c r="G394" s="11">
        <v>1</v>
      </c>
      <c r="H394" s="78">
        <v>22</v>
      </c>
    </row>
    <row r="395" spans="1:8" ht="15.75" thickBot="1" x14ac:dyDescent="0.3">
      <c r="A395" s="112"/>
      <c r="B395" s="108"/>
      <c r="C395" s="105"/>
      <c r="D395" s="105"/>
      <c r="E395" s="105"/>
      <c r="F395" s="11" t="s">
        <v>1</v>
      </c>
      <c r="G395" s="11">
        <v>0</v>
      </c>
      <c r="H395" s="79"/>
    </row>
    <row r="396" spans="1:8" ht="15.75" thickBot="1" x14ac:dyDescent="0.3">
      <c r="A396" s="112"/>
      <c r="B396" s="108"/>
      <c r="C396" s="105"/>
      <c r="D396" s="105"/>
      <c r="E396" s="105"/>
      <c r="F396" s="11" t="s">
        <v>144</v>
      </c>
      <c r="G396" s="11">
        <v>77</v>
      </c>
      <c r="H396" s="79"/>
    </row>
    <row r="397" spans="1:8" ht="15.75" thickBot="1" x14ac:dyDescent="0.3">
      <c r="A397" s="112"/>
      <c r="B397" s="108"/>
      <c r="C397" s="105"/>
      <c r="D397" s="105"/>
      <c r="E397" s="105"/>
      <c r="F397" s="11" t="s">
        <v>4</v>
      </c>
      <c r="G397" s="11">
        <v>88</v>
      </c>
      <c r="H397" s="79"/>
    </row>
    <row r="398" spans="1:8" ht="15.75" thickBot="1" x14ac:dyDescent="0.3">
      <c r="A398" s="111"/>
      <c r="B398" s="109"/>
      <c r="C398" s="95"/>
      <c r="D398" s="95"/>
      <c r="E398" s="95"/>
      <c r="F398" s="11" t="s">
        <v>49</v>
      </c>
      <c r="G398" s="11">
        <v>99</v>
      </c>
      <c r="H398" s="80"/>
    </row>
    <row r="399" spans="1:8" ht="15.75" thickBot="1" x14ac:dyDescent="0.3">
      <c r="A399" s="110" t="s">
        <v>603</v>
      </c>
      <c r="B399" s="86" t="s">
        <v>425</v>
      </c>
      <c r="C399" s="88" t="s">
        <v>426</v>
      </c>
      <c r="D399" s="88" t="s">
        <v>598</v>
      </c>
      <c r="E399" s="88"/>
      <c r="F399" s="12" t="s">
        <v>0</v>
      </c>
      <c r="G399" s="12">
        <v>1</v>
      </c>
      <c r="H399" s="76">
        <v>22</v>
      </c>
    </row>
    <row r="400" spans="1:8" ht="15.75" thickBot="1" x14ac:dyDescent="0.3">
      <c r="A400" s="112"/>
      <c r="B400" s="113"/>
      <c r="C400" s="102"/>
      <c r="D400" s="102"/>
      <c r="E400" s="102"/>
      <c r="F400" s="12" t="s">
        <v>1</v>
      </c>
      <c r="G400" s="12">
        <v>0</v>
      </c>
      <c r="H400" s="81"/>
    </row>
    <row r="401" spans="1:8" ht="15.75" thickBot="1" x14ac:dyDescent="0.3">
      <c r="A401" s="112"/>
      <c r="B401" s="113"/>
      <c r="C401" s="102"/>
      <c r="D401" s="102"/>
      <c r="E401" s="102"/>
      <c r="F401" s="12" t="s">
        <v>144</v>
      </c>
      <c r="G401" s="12">
        <v>77</v>
      </c>
      <c r="H401" s="81"/>
    </row>
    <row r="402" spans="1:8" ht="15.75" thickBot="1" x14ac:dyDescent="0.3">
      <c r="A402" s="112"/>
      <c r="B402" s="113"/>
      <c r="C402" s="102"/>
      <c r="D402" s="102"/>
      <c r="E402" s="102"/>
      <c r="F402" s="12" t="s">
        <v>4</v>
      </c>
      <c r="G402" s="12">
        <v>88</v>
      </c>
      <c r="H402" s="81"/>
    </row>
    <row r="403" spans="1:8" ht="15.75" thickBot="1" x14ac:dyDescent="0.3">
      <c r="A403" s="111"/>
      <c r="B403" s="87"/>
      <c r="C403" s="89"/>
      <c r="D403" s="89"/>
      <c r="E403" s="89"/>
      <c r="F403" s="12" t="s">
        <v>49</v>
      </c>
      <c r="G403" s="12">
        <v>99</v>
      </c>
      <c r="H403" s="77"/>
    </row>
    <row r="404" spans="1:8" ht="15.75" thickBot="1" x14ac:dyDescent="0.3">
      <c r="A404" s="110" t="s">
        <v>604</v>
      </c>
      <c r="B404" s="107" t="s">
        <v>427</v>
      </c>
      <c r="C404" s="94" t="s">
        <v>428</v>
      </c>
      <c r="D404" s="94" t="s">
        <v>598</v>
      </c>
      <c r="E404" s="94"/>
      <c r="F404" s="11" t="s">
        <v>0</v>
      </c>
      <c r="G404" s="11">
        <v>1</v>
      </c>
      <c r="H404" s="78">
        <v>22</v>
      </c>
    </row>
    <row r="405" spans="1:8" ht="15.75" thickBot="1" x14ac:dyDescent="0.3">
      <c r="A405" s="112"/>
      <c r="B405" s="108"/>
      <c r="C405" s="105"/>
      <c r="D405" s="105"/>
      <c r="E405" s="105"/>
      <c r="F405" s="11" t="s">
        <v>1</v>
      </c>
      <c r="G405" s="11">
        <v>0</v>
      </c>
      <c r="H405" s="79"/>
    </row>
    <row r="406" spans="1:8" ht="15.75" thickBot="1" x14ac:dyDescent="0.3">
      <c r="A406" s="112"/>
      <c r="B406" s="108"/>
      <c r="C406" s="105"/>
      <c r="D406" s="105"/>
      <c r="E406" s="105"/>
      <c r="F406" s="11" t="s">
        <v>144</v>
      </c>
      <c r="G406" s="11">
        <v>77</v>
      </c>
      <c r="H406" s="79"/>
    </row>
    <row r="407" spans="1:8" ht="15.75" thickBot="1" x14ac:dyDescent="0.3">
      <c r="A407" s="112"/>
      <c r="B407" s="108"/>
      <c r="C407" s="105"/>
      <c r="D407" s="105"/>
      <c r="E407" s="105"/>
      <c r="F407" s="11" t="s">
        <v>4</v>
      </c>
      <c r="G407" s="11">
        <v>88</v>
      </c>
      <c r="H407" s="79"/>
    </row>
    <row r="408" spans="1:8" ht="15.75" thickBot="1" x14ac:dyDescent="0.3">
      <c r="A408" s="111"/>
      <c r="B408" s="109"/>
      <c r="C408" s="95"/>
      <c r="D408" s="95"/>
      <c r="E408" s="95"/>
      <c r="F408" s="11" t="s">
        <v>49</v>
      </c>
      <c r="G408" s="11">
        <v>99</v>
      </c>
      <c r="H408" s="80"/>
    </row>
    <row r="409" spans="1:8" ht="15.75" thickBot="1" x14ac:dyDescent="0.3">
      <c r="A409" s="110" t="s">
        <v>605</v>
      </c>
      <c r="B409" s="86" t="s">
        <v>429</v>
      </c>
      <c r="C409" s="88" t="s">
        <v>430</v>
      </c>
      <c r="D409" s="88" t="s">
        <v>598</v>
      </c>
      <c r="E409" s="88"/>
      <c r="F409" s="12" t="s">
        <v>0</v>
      </c>
      <c r="G409" s="12">
        <v>1</v>
      </c>
      <c r="H409" s="76">
        <v>22</v>
      </c>
    </row>
    <row r="410" spans="1:8" ht="15.75" thickBot="1" x14ac:dyDescent="0.3">
      <c r="A410" s="112"/>
      <c r="B410" s="113"/>
      <c r="C410" s="102"/>
      <c r="D410" s="102"/>
      <c r="E410" s="102"/>
      <c r="F410" s="12" t="s">
        <v>1</v>
      </c>
      <c r="G410" s="12">
        <v>0</v>
      </c>
      <c r="H410" s="81"/>
    </row>
    <row r="411" spans="1:8" ht="15.75" thickBot="1" x14ac:dyDescent="0.3">
      <c r="A411" s="112"/>
      <c r="B411" s="113"/>
      <c r="C411" s="102"/>
      <c r="D411" s="102"/>
      <c r="E411" s="102"/>
      <c r="F411" s="12" t="s">
        <v>144</v>
      </c>
      <c r="G411" s="12">
        <v>77</v>
      </c>
      <c r="H411" s="81"/>
    </row>
    <row r="412" spans="1:8" ht="15.75" thickBot="1" x14ac:dyDescent="0.3">
      <c r="A412" s="112"/>
      <c r="B412" s="113"/>
      <c r="C412" s="102"/>
      <c r="D412" s="102"/>
      <c r="E412" s="102"/>
      <c r="F412" s="12" t="s">
        <v>4</v>
      </c>
      <c r="G412" s="12">
        <v>88</v>
      </c>
      <c r="H412" s="81"/>
    </row>
    <row r="413" spans="1:8" ht="15.75" thickBot="1" x14ac:dyDescent="0.3">
      <c r="A413" s="111"/>
      <c r="B413" s="87"/>
      <c r="C413" s="89"/>
      <c r="D413" s="89"/>
      <c r="E413" s="89"/>
      <c r="F413" s="12" t="s">
        <v>49</v>
      </c>
      <c r="G413" s="12">
        <v>99</v>
      </c>
      <c r="H413" s="77"/>
    </row>
    <row r="414" spans="1:8" ht="30.75" thickBot="1" x14ac:dyDescent="0.3">
      <c r="A414" s="21" t="s">
        <v>606</v>
      </c>
      <c r="B414" s="18" t="s">
        <v>431</v>
      </c>
      <c r="C414" s="11" t="s">
        <v>432</v>
      </c>
      <c r="D414" s="11" t="s">
        <v>598</v>
      </c>
      <c r="E414" s="18" t="s">
        <v>599</v>
      </c>
      <c r="F414" s="18" t="s">
        <v>167</v>
      </c>
      <c r="G414" s="11" t="s">
        <v>168</v>
      </c>
      <c r="H414" s="44">
        <v>22</v>
      </c>
    </row>
    <row r="415" spans="1:8" ht="15.75" thickBot="1" x14ac:dyDescent="0.3">
      <c r="A415" s="84" t="s">
        <v>376</v>
      </c>
      <c r="B415" s="99" t="s">
        <v>434</v>
      </c>
      <c r="C415" s="88" t="s">
        <v>435</v>
      </c>
      <c r="D415" s="88" t="s">
        <v>598</v>
      </c>
      <c r="E415" s="90"/>
      <c r="F415" s="12" t="s">
        <v>126</v>
      </c>
      <c r="G415" s="12">
        <v>1</v>
      </c>
      <c r="H415" s="76">
        <v>23</v>
      </c>
    </row>
    <row r="416" spans="1:8" ht="15.75" thickBot="1" x14ac:dyDescent="0.3">
      <c r="A416" s="98"/>
      <c r="B416" s="100"/>
      <c r="C416" s="102"/>
      <c r="D416" s="102"/>
      <c r="E416" s="103"/>
      <c r="F416" s="12" t="s">
        <v>127</v>
      </c>
      <c r="G416" s="12">
        <v>2</v>
      </c>
      <c r="H416" s="81"/>
    </row>
    <row r="417" spans="1:8" ht="15.75" thickBot="1" x14ac:dyDescent="0.3">
      <c r="A417" s="98"/>
      <c r="B417" s="100"/>
      <c r="C417" s="102"/>
      <c r="D417" s="102"/>
      <c r="E417" s="103"/>
      <c r="F417" s="12" t="s">
        <v>128</v>
      </c>
      <c r="G417" s="12">
        <v>3</v>
      </c>
      <c r="H417" s="81"/>
    </row>
    <row r="418" spans="1:8" ht="15.75" thickBot="1" x14ac:dyDescent="0.3">
      <c r="A418" s="98"/>
      <c r="B418" s="100"/>
      <c r="C418" s="102"/>
      <c r="D418" s="102"/>
      <c r="E418" s="103"/>
      <c r="F418" s="12" t="s">
        <v>129</v>
      </c>
      <c r="G418" s="12">
        <v>4</v>
      </c>
      <c r="H418" s="81"/>
    </row>
    <row r="419" spans="1:8" ht="15.75" thickBot="1" x14ac:dyDescent="0.3">
      <c r="A419" s="98"/>
      <c r="B419" s="100"/>
      <c r="C419" s="102"/>
      <c r="D419" s="102"/>
      <c r="E419" s="103"/>
      <c r="F419" s="12" t="s">
        <v>130</v>
      </c>
      <c r="G419" s="12">
        <v>5</v>
      </c>
      <c r="H419" s="81"/>
    </row>
    <row r="420" spans="1:8" ht="15.75" thickBot="1" x14ac:dyDescent="0.3">
      <c r="A420" s="98"/>
      <c r="B420" s="100"/>
      <c r="C420" s="102"/>
      <c r="D420" s="102"/>
      <c r="E420" s="103"/>
      <c r="F420" s="12" t="s">
        <v>131</v>
      </c>
      <c r="G420" s="12">
        <v>6</v>
      </c>
      <c r="H420" s="81"/>
    </row>
    <row r="421" spans="1:8" ht="15.75" thickBot="1" x14ac:dyDescent="0.3">
      <c r="A421" s="98"/>
      <c r="B421" s="100"/>
      <c r="C421" s="102"/>
      <c r="D421" s="102"/>
      <c r="E421" s="103"/>
      <c r="F421" s="12" t="s">
        <v>132</v>
      </c>
      <c r="G421" s="12">
        <v>7</v>
      </c>
      <c r="H421" s="81"/>
    </row>
    <row r="422" spans="1:8" ht="15.75" thickBot="1" x14ac:dyDescent="0.3">
      <c r="A422" s="98"/>
      <c r="B422" s="100"/>
      <c r="C422" s="102"/>
      <c r="D422" s="102"/>
      <c r="E422" s="103"/>
      <c r="F422" s="12" t="s">
        <v>133</v>
      </c>
      <c r="G422" s="12">
        <v>8</v>
      </c>
      <c r="H422" s="81"/>
    </row>
    <row r="423" spans="1:8" ht="15.75" thickBot="1" x14ac:dyDescent="0.3">
      <c r="A423" s="98"/>
      <c r="B423" s="100"/>
      <c r="C423" s="102"/>
      <c r="D423" s="102"/>
      <c r="E423" s="103"/>
      <c r="F423" s="12" t="s">
        <v>134</v>
      </c>
      <c r="G423" s="12">
        <v>9</v>
      </c>
      <c r="H423" s="81"/>
    </row>
    <row r="424" spans="1:8" ht="15.75" thickBot="1" x14ac:dyDescent="0.3">
      <c r="A424" s="98"/>
      <c r="B424" s="100"/>
      <c r="C424" s="102"/>
      <c r="D424" s="102"/>
      <c r="E424" s="103"/>
      <c r="F424" s="12" t="s">
        <v>135</v>
      </c>
      <c r="G424" s="12">
        <v>10</v>
      </c>
      <c r="H424" s="81"/>
    </row>
    <row r="425" spans="1:8" ht="15.75" thickBot="1" x14ac:dyDescent="0.3">
      <c r="A425" s="98"/>
      <c r="B425" s="100"/>
      <c r="C425" s="102"/>
      <c r="D425" s="102"/>
      <c r="E425" s="103"/>
      <c r="F425" s="12" t="s">
        <v>136</v>
      </c>
      <c r="G425" s="12">
        <v>11</v>
      </c>
      <c r="H425" s="81"/>
    </row>
    <row r="426" spans="1:8" ht="15.75" thickBot="1" x14ac:dyDescent="0.3">
      <c r="A426" s="98"/>
      <c r="B426" s="100"/>
      <c r="C426" s="102"/>
      <c r="D426" s="102"/>
      <c r="E426" s="103"/>
      <c r="F426" s="12" t="s">
        <v>137</v>
      </c>
      <c r="G426" s="12">
        <v>12</v>
      </c>
      <c r="H426" s="81"/>
    </row>
    <row r="427" spans="1:8" ht="15.75" thickBot="1" x14ac:dyDescent="0.3">
      <c r="A427" s="98"/>
      <c r="B427" s="100"/>
      <c r="C427" s="102"/>
      <c r="D427" s="102"/>
      <c r="E427" s="103"/>
      <c r="F427" s="12" t="s">
        <v>138</v>
      </c>
      <c r="G427" s="12">
        <v>13</v>
      </c>
      <c r="H427" s="81"/>
    </row>
    <row r="428" spans="1:8" ht="15.75" thickBot="1" x14ac:dyDescent="0.3">
      <c r="A428" s="98"/>
      <c r="B428" s="100"/>
      <c r="C428" s="102"/>
      <c r="D428" s="102"/>
      <c r="E428" s="103"/>
      <c r="F428" s="12" t="s">
        <v>139</v>
      </c>
      <c r="G428" s="12">
        <v>14</v>
      </c>
      <c r="H428" s="81"/>
    </row>
    <row r="429" spans="1:8" ht="15.75" thickBot="1" x14ac:dyDescent="0.3">
      <c r="A429" s="98"/>
      <c r="B429" s="100"/>
      <c r="C429" s="102"/>
      <c r="D429" s="102"/>
      <c r="E429" s="103"/>
      <c r="F429" s="12" t="s">
        <v>140</v>
      </c>
      <c r="G429" s="12">
        <v>88</v>
      </c>
      <c r="H429" s="81"/>
    </row>
    <row r="430" spans="1:8" ht="15.75" thickBot="1" x14ac:dyDescent="0.3">
      <c r="A430" s="85"/>
      <c r="B430" s="101"/>
      <c r="C430" s="89"/>
      <c r="D430" s="89"/>
      <c r="E430" s="91"/>
      <c r="F430" s="12" t="s">
        <v>49</v>
      </c>
      <c r="G430" s="12">
        <v>99</v>
      </c>
      <c r="H430" s="77"/>
    </row>
    <row r="431" spans="1:8" ht="15.75" thickBot="1" x14ac:dyDescent="0.3">
      <c r="A431" s="84" t="s">
        <v>607</v>
      </c>
      <c r="B431" s="92" t="s">
        <v>437</v>
      </c>
      <c r="C431" s="94" t="s">
        <v>72</v>
      </c>
      <c r="D431" s="94" t="s">
        <v>690</v>
      </c>
      <c r="E431" s="96"/>
      <c r="F431" s="11" t="s">
        <v>0</v>
      </c>
      <c r="G431" s="11">
        <v>1</v>
      </c>
      <c r="H431" s="29">
        <v>24</v>
      </c>
    </row>
    <row r="432" spans="1:8" ht="15.75" thickBot="1" x14ac:dyDescent="0.3">
      <c r="A432" s="98"/>
      <c r="B432" s="104"/>
      <c r="C432" s="105"/>
      <c r="D432" s="105"/>
      <c r="E432" s="106"/>
      <c r="F432" s="11" t="s">
        <v>1</v>
      </c>
      <c r="G432" s="11">
        <v>0</v>
      </c>
      <c r="H432" s="29">
        <v>28</v>
      </c>
    </row>
    <row r="433" spans="1:8" ht="15.75" thickBot="1" x14ac:dyDescent="0.3">
      <c r="A433" s="98"/>
      <c r="B433" s="104"/>
      <c r="C433" s="105"/>
      <c r="D433" s="105"/>
      <c r="E433" s="106"/>
      <c r="F433" s="11" t="s">
        <v>4</v>
      </c>
      <c r="G433" s="11">
        <v>88</v>
      </c>
      <c r="H433" s="78">
        <v>29</v>
      </c>
    </row>
    <row r="434" spans="1:8" ht="15.75" thickBot="1" x14ac:dyDescent="0.3">
      <c r="A434" s="85"/>
      <c r="B434" s="93"/>
      <c r="C434" s="95"/>
      <c r="D434" s="95"/>
      <c r="E434" s="97"/>
      <c r="F434" s="11" t="s">
        <v>49</v>
      </c>
      <c r="G434" s="11">
        <v>99</v>
      </c>
      <c r="H434" s="80"/>
    </row>
    <row r="435" spans="1:8" ht="15.75" thickBot="1" x14ac:dyDescent="0.3">
      <c r="A435" s="84" t="s">
        <v>415</v>
      </c>
      <c r="B435" s="99" t="s">
        <v>439</v>
      </c>
      <c r="C435" s="88" t="s">
        <v>440</v>
      </c>
      <c r="D435" s="88" t="s">
        <v>608</v>
      </c>
      <c r="E435" s="90"/>
      <c r="F435" s="12" t="s">
        <v>126</v>
      </c>
      <c r="G435" s="12">
        <v>1</v>
      </c>
      <c r="H435" s="76">
        <v>25</v>
      </c>
    </row>
    <row r="436" spans="1:8" ht="15.75" thickBot="1" x14ac:dyDescent="0.3">
      <c r="A436" s="98"/>
      <c r="B436" s="100"/>
      <c r="C436" s="102"/>
      <c r="D436" s="102"/>
      <c r="E436" s="103"/>
      <c r="F436" s="12" t="s">
        <v>127</v>
      </c>
      <c r="G436" s="12">
        <v>2</v>
      </c>
      <c r="H436" s="81"/>
    </row>
    <row r="437" spans="1:8" ht="15.75" thickBot="1" x14ac:dyDescent="0.3">
      <c r="A437" s="98"/>
      <c r="B437" s="100"/>
      <c r="C437" s="102"/>
      <c r="D437" s="102"/>
      <c r="E437" s="103"/>
      <c r="F437" s="12" t="s">
        <v>128</v>
      </c>
      <c r="G437" s="12">
        <v>3</v>
      </c>
      <c r="H437" s="81"/>
    </row>
    <row r="438" spans="1:8" ht="15.75" thickBot="1" x14ac:dyDescent="0.3">
      <c r="A438" s="98"/>
      <c r="B438" s="100"/>
      <c r="C438" s="102"/>
      <c r="D438" s="102"/>
      <c r="E438" s="103"/>
      <c r="F438" s="12" t="s">
        <v>129</v>
      </c>
      <c r="G438" s="12">
        <v>4</v>
      </c>
      <c r="H438" s="81"/>
    </row>
    <row r="439" spans="1:8" ht="15.75" thickBot="1" x14ac:dyDescent="0.3">
      <c r="A439" s="98"/>
      <c r="B439" s="100"/>
      <c r="C439" s="102"/>
      <c r="D439" s="102"/>
      <c r="E439" s="103"/>
      <c r="F439" s="12" t="s">
        <v>130</v>
      </c>
      <c r="G439" s="12">
        <v>5</v>
      </c>
      <c r="H439" s="81"/>
    </row>
    <row r="440" spans="1:8" ht="15.75" thickBot="1" x14ac:dyDescent="0.3">
      <c r="A440" s="98"/>
      <c r="B440" s="100"/>
      <c r="C440" s="102"/>
      <c r="D440" s="102"/>
      <c r="E440" s="103"/>
      <c r="F440" s="12" t="s">
        <v>131</v>
      </c>
      <c r="G440" s="12">
        <v>6</v>
      </c>
      <c r="H440" s="81"/>
    </row>
    <row r="441" spans="1:8" ht="15.75" thickBot="1" x14ac:dyDescent="0.3">
      <c r="A441" s="98"/>
      <c r="B441" s="100"/>
      <c r="C441" s="102"/>
      <c r="D441" s="102"/>
      <c r="E441" s="103"/>
      <c r="F441" s="12" t="s">
        <v>132</v>
      </c>
      <c r="G441" s="12">
        <v>7</v>
      </c>
      <c r="H441" s="81"/>
    </row>
    <row r="442" spans="1:8" ht="15.75" thickBot="1" x14ac:dyDescent="0.3">
      <c r="A442" s="98"/>
      <c r="B442" s="100"/>
      <c r="C442" s="102"/>
      <c r="D442" s="102"/>
      <c r="E442" s="103"/>
      <c r="F442" s="12" t="s">
        <v>133</v>
      </c>
      <c r="G442" s="12">
        <v>8</v>
      </c>
      <c r="H442" s="81"/>
    </row>
    <row r="443" spans="1:8" ht="15.75" thickBot="1" x14ac:dyDescent="0.3">
      <c r="A443" s="98"/>
      <c r="B443" s="100"/>
      <c r="C443" s="102"/>
      <c r="D443" s="102"/>
      <c r="E443" s="103"/>
      <c r="F443" s="12" t="s">
        <v>134</v>
      </c>
      <c r="G443" s="12">
        <v>9</v>
      </c>
      <c r="H443" s="81"/>
    </row>
    <row r="444" spans="1:8" ht="15.75" thickBot="1" x14ac:dyDescent="0.3">
      <c r="A444" s="98"/>
      <c r="B444" s="100"/>
      <c r="C444" s="102"/>
      <c r="D444" s="102"/>
      <c r="E444" s="103"/>
      <c r="F444" s="12" t="s">
        <v>135</v>
      </c>
      <c r="G444" s="12">
        <v>10</v>
      </c>
      <c r="H444" s="81"/>
    </row>
    <row r="445" spans="1:8" ht="15.75" thickBot="1" x14ac:dyDescent="0.3">
      <c r="A445" s="98"/>
      <c r="B445" s="100"/>
      <c r="C445" s="102"/>
      <c r="D445" s="102"/>
      <c r="E445" s="103"/>
      <c r="F445" s="12" t="s">
        <v>136</v>
      </c>
      <c r="G445" s="12">
        <v>11</v>
      </c>
      <c r="H445" s="77"/>
    </row>
    <row r="446" spans="1:8" ht="15.75" thickBot="1" x14ac:dyDescent="0.3">
      <c r="A446" s="98"/>
      <c r="B446" s="100"/>
      <c r="C446" s="102"/>
      <c r="D446" s="102"/>
      <c r="E446" s="103"/>
      <c r="F446" s="12" t="s">
        <v>137</v>
      </c>
      <c r="G446" s="12">
        <v>12</v>
      </c>
      <c r="H446" s="76">
        <v>27</v>
      </c>
    </row>
    <row r="447" spans="1:8" ht="15.75" thickBot="1" x14ac:dyDescent="0.3">
      <c r="A447" s="98"/>
      <c r="B447" s="100"/>
      <c r="C447" s="102"/>
      <c r="D447" s="102"/>
      <c r="E447" s="103"/>
      <c r="F447" s="12" t="s">
        <v>138</v>
      </c>
      <c r="G447" s="12">
        <v>13</v>
      </c>
      <c r="H447" s="81"/>
    </row>
    <row r="448" spans="1:8" ht="15.75" thickBot="1" x14ac:dyDescent="0.3">
      <c r="A448" s="98"/>
      <c r="B448" s="100"/>
      <c r="C448" s="102"/>
      <c r="D448" s="102"/>
      <c r="E448" s="103"/>
      <c r="F448" s="12" t="s">
        <v>139</v>
      </c>
      <c r="G448" s="12">
        <v>14</v>
      </c>
      <c r="H448" s="81"/>
    </row>
    <row r="449" spans="1:8" ht="15.75" thickBot="1" x14ac:dyDescent="0.3">
      <c r="A449" s="98"/>
      <c r="B449" s="100"/>
      <c r="C449" s="102"/>
      <c r="D449" s="102"/>
      <c r="E449" s="103"/>
      <c r="F449" s="12" t="s">
        <v>140</v>
      </c>
      <c r="G449" s="12">
        <v>88</v>
      </c>
      <c r="H449" s="81"/>
    </row>
    <row r="450" spans="1:8" ht="15.75" thickBot="1" x14ac:dyDescent="0.3">
      <c r="A450" s="85"/>
      <c r="B450" s="101"/>
      <c r="C450" s="89"/>
      <c r="D450" s="89"/>
      <c r="E450" s="91"/>
      <c r="F450" s="12" t="s">
        <v>49</v>
      </c>
      <c r="G450" s="12">
        <v>99</v>
      </c>
      <c r="H450" s="77"/>
    </row>
    <row r="451" spans="1:8" ht="15.75" thickBot="1" x14ac:dyDescent="0.3">
      <c r="A451" s="84" t="s">
        <v>512</v>
      </c>
      <c r="B451" s="92" t="s">
        <v>442</v>
      </c>
      <c r="C451" s="94" t="s">
        <v>723</v>
      </c>
      <c r="D451" s="94" t="s">
        <v>608</v>
      </c>
      <c r="E451" s="94" t="s">
        <v>722</v>
      </c>
      <c r="F451" s="11" t="s">
        <v>0</v>
      </c>
      <c r="G451" s="11">
        <v>1</v>
      </c>
      <c r="H451" s="78">
        <v>26</v>
      </c>
    </row>
    <row r="452" spans="1:8" ht="15.75" thickBot="1" x14ac:dyDescent="0.3">
      <c r="A452" s="98"/>
      <c r="B452" s="104"/>
      <c r="C452" s="105"/>
      <c r="D452" s="105"/>
      <c r="E452" s="105"/>
      <c r="F452" s="11" t="s">
        <v>1</v>
      </c>
      <c r="G452" s="11">
        <v>0</v>
      </c>
      <c r="H452" s="79"/>
    </row>
    <row r="453" spans="1:8" ht="15.75" thickBot="1" x14ac:dyDescent="0.3">
      <c r="A453" s="98"/>
      <c r="B453" s="104"/>
      <c r="C453" s="105"/>
      <c r="D453" s="105"/>
      <c r="E453" s="105"/>
      <c r="F453" s="11" t="s">
        <v>4</v>
      </c>
      <c r="G453" s="11">
        <v>88</v>
      </c>
      <c r="H453" s="79"/>
    </row>
    <row r="454" spans="1:8" ht="15.75" thickBot="1" x14ac:dyDescent="0.3">
      <c r="A454" s="85"/>
      <c r="B454" s="93"/>
      <c r="C454" s="95"/>
      <c r="D454" s="95"/>
      <c r="E454" s="95"/>
      <c r="F454" s="11" t="s">
        <v>49</v>
      </c>
      <c r="G454" s="11">
        <v>99</v>
      </c>
      <c r="H454" s="80"/>
    </row>
    <row r="455" spans="1:8" ht="15.75" thickBot="1" x14ac:dyDescent="0.3">
      <c r="A455" s="110" t="s">
        <v>609</v>
      </c>
      <c r="B455" s="86" t="s">
        <v>443</v>
      </c>
      <c r="C455" s="88" t="s">
        <v>670</v>
      </c>
      <c r="D455" s="88" t="s">
        <v>608</v>
      </c>
      <c r="E455" s="88"/>
      <c r="F455" s="12" t="s">
        <v>0</v>
      </c>
      <c r="G455" s="12">
        <v>1</v>
      </c>
      <c r="H455" s="76">
        <v>27</v>
      </c>
    </row>
    <row r="456" spans="1:8" ht="15.75" thickBot="1" x14ac:dyDescent="0.3">
      <c r="A456" s="112"/>
      <c r="B456" s="113"/>
      <c r="C456" s="102"/>
      <c r="D456" s="102"/>
      <c r="E456" s="102"/>
      <c r="F456" s="12" t="s">
        <v>1</v>
      </c>
      <c r="G456" s="12">
        <v>0</v>
      </c>
      <c r="H456" s="81"/>
    </row>
    <row r="457" spans="1:8" ht="15.75" thickBot="1" x14ac:dyDescent="0.3">
      <c r="A457" s="112"/>
      <c r="B457" s="113"/>
      <c r="C457" s="102"/>
      <c r="D457" s="102"/>
      <c r="E457" s="102"/>
      <c r="F457" s="12" t="s">
        <v>144</v>
      </c>
      <c r="G457" s="12">
        <v>77</v>
      </c>
      <c r="H457" s="81"/>
    </row>
    <row r="458" spans="1:8" ht="15.75" thickBot="1" x14ac:dyDescent="0.3">
      <c r="A458" s="112"/>
      <c r="B458" s="113"/>
      <c r="C458" s="102"/>
      <c r="D458" s="102"/>
      <c r="E458" s="102"/>
      <c r="F458" s="12" t="s">
        <v>4</v>
      </c>
      <c r="G458" s="12">
        <v>88</v>
      </c>
      <c r="H458" s="81"/>
    </row>
    <row r="459" spans="1:8" ht="15.75" thickBot="1" x14ac:dyDescent="0.3">
      <c r="A459" s="111"/>
      <c r="B459" s="87"/>
      <c r="C459" s="89"/>
      <c r="D459" s="89"/>
      <c r="E459" s="89"/>
      <c r="F459" s="12" t="s">
        <v>49</v>
      </c>
      <c r="G459" s="12">
        <v>99</v>
      </c>
      <c r="H459" s="77"/>
    </row>
    <row r="460" spans="1:8" ht="15.75" thickBot="1" x14ac:dyDescent="0.3">
      <c r="A460" s="110" t="s">
        <v>610</v>
      </c>
      <c r="B460" s="107" t="s">
        <v>444</v>
      </c>
      <c r="C460" s="94" t="s">
        <v>445</v>
      </c>
      <c r="D460" s="94" t="s">
        <v>608</v>
      </c>
      <c r="E460" s="94"/>
      <c r="F460" s="11" t="s">
        <v>0</v>
      </c>
      <c r="G460" s="11">
        <v>1</v>
      </c>
      <c r="H460" s="78">
        <v>27</v>
      </c>
    </row>
    <row r="461" spans="1:8" ht="15.75" thickBot="1" x14ac:dyDescent="0.3">
      <c r="A461" s="112"/>
      <c r="B461" s="108"/>
      <c r="C461" s="105"/>
      <c r="D461" s="105"/>
      <c r="E461" s="105"/>
      <c r="F461" s="11" t="s">
        <v>1</v>
      </c>
      <c r="G461" s="11">
        <v>0</v>
      </c>
      <c r="H461" s="79"/>
    </row>
    <row r="462" spans="1:8" ht="15.75" thickBot="1" x14ac:dyDescent="0.3">
      <c r="A462" s="112"/>
      <c r="B462" s="108"/>
      <c r="C462" s="105"/>
      <c r="D462" s="105"/>
      <c r="E462" s="105"/>
      <c r="F462" s="11" t="s">
        <v>144</v>
      </c>
      <c r="G462" s="11">
        <v>77</v>
      </c>
      <c r="H462" s="79"/>
    </row>
    <row r="463" spans="1:8" ht="15.75" thickBot="1" x14ac:dyDescent="0.3">
      <c r="A463" s="112"/>
      <c r="B463" s="108"/>
      <c r="C463" s="105"/>
      <c r="D463" s="105"/>
      <c r="E463" s="105"/>
      <c r="F463" s="11" t="s">
        <v>4</v>
      </c>
      <c r="G463" s="11">
        <v>88</v>
      </c>
      <c r="H463" s="79"/>
    </row>
    <row r="464" spans="1:8" ht="15.75" thickBot="1" x14ac:dyDescent="0.3">
      <c r="A464" s="111"/>
      <c r="B464" s="109"/>
      <c r="C464" s="95"/>
      <c r="D464" s="95"/>
      <c r="E464" s="95"/>
      <c r="F464" s="11" t="s">
        <v>49</v>
      </c>
      <c r="G464" s="11">
        <v>99</v>
      </c>
      <c r="H464" s="80"/>
    </row>
    <row r="465" spans="1:8" ht="15.75" thickBot="1" x14ac:dyDescent="0.3">
      <c r="A465" s="110" t="s">
        <v>611</v>
      </c>
      <c r="B465" s="86" t="s">
        <v>446</v>
      </c>
      <c r="C465" s="88" t="s">
        <v>447</v>
      </c>
      <c r="D465" s="88" t="s">
        <v>608</v>
      </c>
      <c r="E465" s="88"/>
      <c r="F465" s="12" t="s">
        <v>0</v>
      </c>
      <c r="G465" s="12">
        <v>1</v>
      </c>
      <c r="H465" s="76">
        <v>27</v>
      </c>
    </row>
    <row r="466" spans="1:8" ht="15.75" thickBot="1" x14ac:dyDescent="0.3">
      <c r="A466" s="112"/>
      <c r="B466" s="113"/>
      <c r="C466" s="102"/>
      <c r="D466" s="102"/>
      <c r="E466" s="102"/>
      <c r="F466" s="12" t="s">
        <v>1</v>
      </c>
      <c r="G466" s="12">
        <v>0</v>
      </c>
      <c r="H466" s="81"/>
    </row>
    <row r="467" spans="1:8" ht="15.75" thickBot="1" x14ac:dyDescent="0.3">
      <c r="A467" s="112"/>
      <c r="B467" s="113"/>
      <c r="C467" s="102"/>
      <c r="D467" s="102"/>
      <c r="E467" s="102"/>
      <c r="F467" s="12" t="s">
        <v>144</v>
      </c>
      <c r="G467" s="12">
        <v>77</v>
      </c>
      <c r="H467" s="81"/>
    </row>
    <row r="468" spans="1:8" ht="15.75" thickBot="1" x14ac:dyDescent="0.3">
      <c r="A468" s="112"/>
      <c r="B468" s="113"/>
      <c r="C468" s="102"/>
      <c r="D468" s="102"/>
      <c r="E468" s="102"/>
      <c r="F468" s="12" t="s">
        <v>4</v>
      </c>
      <c r="G468" s="12">
        <v>88</v>
      </c>
      <c r="H468" s="81"/>
    </row>
    <row r="469" spans="1:8" ht="15.75" thickBot="1" x14ac:dyDescent="0.3">
      <c r="A469" s="111"/>
      <c r="B469" s="87"/>
      <c r="C469" s="89"/>
      <c r="D469" s="89"/>
      <c r="E469" s="89"/>
      <c r="F469" s="12" t="s">
        <v>49</v>
      </c>
      <c r="G469" s="12">
        <v>99</v>
      </c>
      <c r="H469" s="77"/>
    </row>
    <row r="470" spans="1:8" ht="15.75" thickBot="1" x14ac:dyDescent="0.3">
      <c r="A470" s="110" t="s">
        <v>612</v>
      </c>
      <c r="B470" s="107" t="s">
        <v>448</v>
      </c>
      <c r="C470" s="94" t="s">
        <v>449</v>
      </c>
      <c r="D470" s="94" t="s">
        <v>608</v>
      </c>
      <c r="E470" s="94"/>
      <c r="F470" s="11" t="s">
        <v>0</v>
      </c>
      <c r="G470" s="11">
        <v>1</v>
      </c>
      <c r="H470" s="78">
        <v>27</v>
      </c>
    </row>
    <row r="471" spans="1:8" ht="15.75" thickBot="1" x14ac:dyDescent="0.3">
      <c r="A471" s="112"/>
      <c r="B471" s="108"/>
      <c r="C471" s="105"/>
      <c r="D471" s="105"/>
      <c r="E471" s="105"/>
      <c r="F471" s="11" t="s">
        <v>1</v>
      </c>
      <c r="G471" s="11">
        <v>0</v>
      </c>
      <c r="H471" s="79"/>
    </row>
    <row r="472" spans="1:8" ht="15.75" thickBot="1" x14ac:dyDescent="0.3">
      <c r="A472" s="112"/>
      <c r="B472" s="108"/>
      <c r="C472" s="105"/>
      <c r="D472" s="105"/>
      <c r="E472" s="105"/>
      <c r="F472" s="11" t="s">
        <v>144</v>
      </c>
      <c r="G472" s="11">
        <v>77</v>
      </c>
      <c r="H472" s="79"/>
    </row>
    <row r="473" spans="1:8" ht="15.75" thickBot="1" x14ac:dyDescent="0.3">
      <c r="A473" s="112"/>
      <c r="B473" s="108"/>
      <c r="C473" s="105"/>
      <c r="D473" s="105"/>
      <c r="E473" s="105"/>
      <c r="F473" s="11" t="s">
        <v>4</v>
      </c>
      <c r="G473" s="11">
        <v>88</v>
      </c>
      <c r="H473" s="79"/>
    </row>
    <row r="474" spans="1:8" ht="15.75" thickBot="1" x14ac:dyDescent="0.3">
      <c r="A474" s="111"/>
      <c r="B474" s="109"/>
      <c r="C474" s="95"/>
      <c r="D474" s="95"/>
      <c r="E474" s="95"/>
      <c r="F474" s="11" t="s">
        <v>49</v>
      </c>
      <c r="G474" s="11">
        <v>99</v>
      </c>
      <c r="H474" s="80"/>
    </row>
    <row r="475" spans="1:8" ht="15.75" thickBot="1" x14ac:dyDescent="0.3">
      <c r="A475" s="110" t="s">
        <v>613</v>
      </c>
      <c r="B475" s="86" t="s">
        <v>450</v>
      </c>
      <c r="C475" s="88" t="s">
        <v>451</v>
      </c>
      <c r="D475" s="88" t="s">
        <v>608</v>
      </c>
      <c r="E475" s="88"/>
      <c r="F475" s="12" t="s">
        <v>0</v>
      </c>
      <c r="G475" s="12">
        <v>1</v>
      </c>
      <c r="H475" s="76">
        <v>27</v>
      </c>
    </row>
    <row r="476" spans="1:8" ht="15.75" thickBot="1" x14ac:dyDescent="0.3">
      <c r="A476" s="112"/>
      <c r="B476" s="113"/>
      <c r="C476" s="102"/>
      <c r="D476" s="102"/>
      <c r="E476" s="102"/>
      <c r="F476" s="12" t="s">
        <v>1</v>
      </c>
      <c r="G476" s="12">
        <v>0</v>
      </c>
      <c r="H476" s="81"/>
    </row>
    <row r="477" spans="1:8" ht="15.75" thickBot="1" x14ac:dyDescent="0.3">
      <c r="A477" s="112"/>
      <c r="B477" s="113"/>
      <c r="C477" s="102"/>
      <c r="D477" s="102"/>
      <c r="E477" s="102"/>
      <c r="F477" s="12" t="s">
        <v>144</v>
      </c>
      <c r="G477" s="12">
        <v>77</v>
      </c>
      <c r="H477" s="81"/>
    </row>
    <row r="478" spans="1:8" ht="15.75" thickBot="1" x14ac:dyDescent="0.3">
      <c r="A478" s="112"/>
      <c r="B478" s="113"/>
      <c r="C478" s="102"/>
      <c r="D478" s="102"/>
      <c r="E478" s="102"/>
      <c r="F478" s="12" t="s">
        <v>4</v>
      </c>
      <c r="G478" s="12">
        <v>88</v>
      </c>
      <c r="H478" s="81"/>
    </row>
    <row r="479" spans="1:8" ht="15.75" thickBot="1" x14ac:dyDescent="0.3">
      <c r="A479" s="111"/>
      <c r="B479" s="87"/>
      <c r="C479" s="89"/>
      <c r="D479" s="89"/>
      <c r="E479" s="89"/>
      <c r="F479" s="12" t="s">
        <v>49</v>
      </c>
      <c r="G479" s="12">
        <v>99</v>
      </c>
      <c r="H479" s="77"/>
    </row>
    <row r="480" spans="1:8" ht="15.75" thickBot="1" x14ac:dyDescent="0.3">
      <c r="A480" s="110" t="s">
        <v>614</v>
      </c>
      <c r="B480" s="107" t="s">
        <v>452</v>
      </c>
      <c r="C480" s="94" t="s">
        <v>453</v>
      </c>
      <c r="D480" s="94" t="s">
        <v>608</v>
      </c>
      <c r="E480" s="94"/>
      <c r="F480" s="11" t="s">
        <v>0</v>
      </c>
      <c r="G480" s="11">
        <v>1</v>
      </c>
      <c r="H480" s="78">
        <v>27</v>
      </c>
    </row>
    <row r="481" spans="1:8" ht="15.75" thickBot="1" x14ac:dyDescent="0.3">
      <c r="A481" s="112"/>
      <c r="B481" s="108"/>
      <c r="C481" s="105"/>
      <c r="D481" s="105"/>
      <c r="E481" s="105"/>
      <c r="F481" s="11" t="s">
        <v>1</v>
      </c>
      <c r="G481" s="11">
        <v>0</v>
      </c>
      <c r="H481" s="79"/>
    </row>
    <row r="482" spans="1:8" ht="15.75" thickBot="1" x14ac:dyDescent="0.3">
      <c r="A482" s="112"/>
      <c r="B482" s="108"/>
      <c r="C482" s="105"/>
      <c r="D482" s="105"/>
      <c r="E482" s="105"/>
      <c r="F482" s="11" t="s">
        <v>144</v>
      </c>
      <c r="G482" s="11">
        <v>77</v>
      </c>
      <c r="H482" s="79"/>
    </row>
    <row r="483" spans="1:8" ht="15.75" thickBot="1" x14ac:dyDescent="0.3">
      <c r="A483" s="112"/>
      <c r="B483" s="108"/>
      <c r="C483" s="105"/>
      <c r="D483" s="105"/>
      <c r="E483" s="105"/>
      <c r="F483" s="11" t="s">
        <v>4</v>
      </c>
      <c r="G483" s="11">
        <v>88</v>
      </c>
      <c r="H483" s="79"/>
    </row>
    <row r="484" spans="1:8" ht="15.75" thickBot="1" x14ac:dyDescent="0.3">
      <c r="A484" s="111"/>
      <c r="B484" s="109"/>
      <c r="C484" s="95"/>
      <c r="D484" s="95"/>
      <c r="E484" s="95"/>
      <c r="F484" s="11" t="s">
        <v>49</v>
      </c>
      <c r="G484" s="11">
        <v>99</v>
      </c>
      <c r="H484" s="80"/>
    </row>
    <row r="485" spans="1:8" ht="15.75" thickBot="1" x14ac:dyDescent="0.3">
      <c r="A485" s="110" t="s">
        <v>615</v>
      </c>
      <c r="B485" s="86" t="s">
        <v>454</v>
      </c>
      <c r="C485" s="88" t="s">
        <v>455</v>
      </c>
      <c r="D485" s="88" t="s">
        <v>608</v>
      </c>
      <c r="E485" s="88"/>
      <c r="F485" s="12" t="s">
        <v>0</v>
      </c>
      <c r="G485" s="12">
        <v>1</v>
      </c>
      <c r="H485" s="76">
        <v>27</v>
      </c>
    </row>
    <row r="486" spans="1:8" ht="15.75" thickBot="1" x14ac:dyDescent="0.3">
      <c r="A486" s="112"/>
      <c r="B486" s="113"/>
      <c r="C486" s="102"/>
      <c r="D486" s="102"/>
      <c r="E486" s="102"/>
      <c r="F486" s="12" t="s">
        <v>1</v>
      </c>
      <c r="G486" s="12">
        <v>0</v>
      </c>
      <c r="H486" s="81"/>
    </row>
    <row r="487" spans="1:8" ht="15.75" thickBot="1" x14ac:dyDescent="0.3">
      <c r="A487" s="112"/>
      <c r="B487" s="113"/>
      <c r="C487" s="102"/>
      <c r="D487" s="102"/>
      <c r="E487" s="102"/>
      <c r="F487" s="12" t="s">
        <v>144</v>
      </c>
      <c r="G487" s="12">
        <v>77</v>
      </c>
      <c r="H487" s="81"/>
    </row>
    <row r="488" spans="1:8" ht="15.75" thickBot="1" x14ac:dyDescent="0.3">
      <c r="A488" s="112"/>
      <c r="B488" s="113"/>
      <c r="C488" s="102"/>
      <c r="D488" s="102"/>
      <c r="E488" s="102"/>
      <c r="F488" s="12" t="s">
        <v>4</v>
      </c>
      <c r="G488" s="12">
        <v>88</v>
      </c>
      <c r="H488" s="81"/>
    </row>
    <row r="489" spans="1:8" ht="15.75" thickBot="1" x14ac:dyDescent="0.3">
      <c r="A489" s="111"/>
      <c r="B489" s="87"/>
      <c r="C489" s="89"/>
      <c r="D489" s="89"/>
      <c r="E489" s="89"/>
      <c r="F489" s="12" t="s">
        <v>49</v>
      </c>
      <c r="G489" s="12">
        <v>99</v>
      </c>
      <c r="H489" s="77"/>
    </row>
    <row r="490" spans="1:8" ht="15.75" thickBot="1" x14ac:dyDescent="0.3">
      <c r="A490" s="110" t="s">
        <v>616</v>
      </c>
      <c r="B490" s="107" t="s">
        <v>456</v>
      </c>
      <c r="C490" s="94" t="s">
        <v>457</v>
      </c>
      <c r="D490" s="94" t="s">
        <v>608</v>
      </c>
      <c r="E490" s="94"/>
      <c r="F490" s="11" t="s">
        <v>0</v>
      </c>
      <c r="G490" s="11">
        <v>1</v>
      </c>
      <c r="H490" s="78">
        <v>27</v>
      </c>
    </row>
    <row r="491" spans="1:8" ht="15.75" thickBot="1" x14ac:dyDescent="0.3">
      <c r="A491" s="112"/>
      <c r="B491" s="108"/>
      <c r="C491" s="105"/>
      <c r="D491" s="105"/>
      <c r="E491" s="105"/>
      <c r="F491" s="11" t="s">
        <v>1</v>
      </c>
      <c r="G491" s="11">
        <v>0</v>
      </c>
      <c r="H491" s="79"/>
    </row>
    <row r="492" spans="1:8" ht="15.75" thickBot="1" x14ac:dyDescent="0.3">
      <c r="A492" s="112"/>
      <c r="B492" s="108"/>
      <c r="C492" s="105"/>
      <c r="D492" s="105"/>
      <c r="E492" s="105"/>
      <c r="F492" s="11" t="s">
        <v>144</v>
      </c>
      <c r="G492" s="11">
        <v>77</v>
      </c>
      <c r="H492" s="79"/>
    </row>
    <row r="493" spans="1:8" ht="15.75" thickBot="1" x14ac:dyDescent="0.3">
      <c r="A493" s="112"/>
      <c r="B493" s="108"/>
      <c r="C493" s="105"/>
      <c r="D493" s="105"/>
      <c r="E493" s="105"/>
      <c r="F493" s="11" t="s">
        <v>4</v>
      </c>
      <c r="G493" s="11">
        <v>88</v>
      </c>
      <c r="H493" s="79"/>
    </row>
    <row r="494" spans="1:8" ht="15.75" thickBot="1" x14ac:dyDescent="0.3">
      <c r="A494" s="111"/>
      <c r="B494" s="109"/>
      <c r="C494" s="95"/>
      <c r="D494" s="95"/>
      <c r="E494" s="95"/>
      <c r="F494" s="11" t="s">
        <v>49</v>
      </c>
      <c r="G494" s="11">
        <v>99</v>
      </c>
      <c r="H494" s="80"/>
    </row>
    <row r="495" spans="1:8" ht="15.75" thickBot="1" x14ac:dyDescent="0.3">
      <c r="A495" s="110" t="s">
        <v>617</v>
      </c>
      <c r="B495" s="86" t="s">
        <v>458</v>
      </c>
      <c r="C495" s="88" t="s">
        <v>459</v>
      </c>
      <c r="D495" s="88" t="s">
        <v>608</v>
      </c>
      <c r="E495" s="88"/>
      <c r="F495" s="12" t="s">
        <v>0</v>
      </c>
      <c r="G495" s="12">
        <v>1</v>
      </c>
      <c r="H495" s="76">
        <v>27</v>
      </c>
    </row>
    <row r="496" spans="1:8" ht="15.75" thickBot="1" x14ac:dyDescent="0.3">
      <c r="A496" s="112"/>
      <c r="B496" s="113"/>
      <c r="C496" s="102"/>
      <c r="D496" s="102"/>
      <c r="E496" s="102"/>
      <c r="F496" s="12" t="s">
        <v>1</v>
      </c>
      <c r="G496" s="12">
        <v>0</v>
      </c>
      <c r="H496" s="81"/>
    </row>
    <row r="497" spans="1:8" ht="15.75" thickBot="1" x14ac:dyDescent="0.3">
      <c r="A497" s="112"/>
      <c r="B497" s="113"/>
      <c r="C497" s="102"/>
      <c r="D497" s="102"/>
      <c r="E497" s="102"/>
      <c r="F497" s="12" t="s">
        <v>144</v>
      </c>
      <c r="G497" s="12">
        <v>77</v>
      </c>
      <c r="H497" s="81"/>
    </row>
    <row r="498" spans="1:8" ht="15.75" thickBot="1" x14ac:dyDescent="0.3">
      <c r="A498" s="112"/>
      <c r="B498" s="113"/>
      <c r="C498" s="102"/>
      <c r="D498" s="102"/>
      <c r="E498" s="102"/>
      <c r="F498" s="12" t="s">
        <v>4</v>
      </c>
      <c r="G498" s="12">
        <v>88</v>
      </c>
      <c r="H498" s="81"/>
    </row>
    <row r="499" spans="1:8" ht="15.75" thickBot="1" x14ac:dyDescent="0.3">
      <c r="A499" s="111"/>
      <c r="B499" s="87"/>
      <c r="C499" s="89"/>
      <c r="D499" s="89"/>
      <c r="E499" s="89"/>
      <c r="F499" s="12" t="s">
        <v>49</v>
      </c>
      <c r="G499" s="12">
        <v>99</v>
      </c>
      <c r="H499" s="77"/>
    </row>
    <row r="500" spans="1:8" ht="30.75" thickBot="1" x14ac:dyDescent="0.3">
      <c r="A500" s="21" t="s">
        <v>618</v>
      </c>
      <c r="B500" s="18" t="s">
        <v>460</v>
      </c>
      <c r="C500" s="11" t="s">
        <v>461</v>
      </c>
      <c r="D500" s="11" t="s">
        <v>608</v>
      </c>
      <c r="E500" s="18" t="s">
        <v>619</v>
      </c>
      <c r="F500" s="11" t="s">
        <v>167</v>
      </c>
      <c r="G500" s="11" t="s">
        <v>168</v>
      </c>
      <c r="H500" s="29">
        <v>27</v>
      </c>
    </row>
    <row r="501" spans="1:8" ht="15.75" thickBot="1" x14ac:dyDescent="0.3">
      <c r="A501" s="84" t="s">
        <v>436</v>
      </c>
      <c r="B501" s="99" t="s">
        <v>463</v>
      </c>
      <c r="C501" s="88" t="s">
        <v>464</v>
      </c>
      <c r="D501" s="88" t="s">
        <v>608</v>
      </c>
      <c r="E501" s="90"/>
      <c r="F501" s="12" t="s">
        <v>0</v>
      </c>
      <c r="G501" s="12">
        <v>1</v>
      </c>
      <c r="H501" s="76">
        <v>31</v>
      </c>
    </row>
    <row r="502" spans="1:8" ht="15.75" thickBot="1" x14ac:dyDescent="0.3">
      <c r="A502" s="98"/>
      <c r="B502" s="100"/>
      <c r="C502" s="102"/>
      <c r="D502" s="102"/>
      <c r="E502" s="103"/>
      <c r="F502" s="12" t="s">
        <v>1</v>
      </c>
      <c r="G502" s="12">
        <v>0</v>
      </c>
      <c r="H502" s="81"/>
    </row>
    <row r="503" spans="1:8" ht="15.75" thickBot="1" x14ac:dyDescent="0.3">
      <c r="A503" s="98"/>
      <c r="B503" s="100"/>
      <c r="C503" s="102"/>
      <c r="D503" s="102"/>
      <c r="E503" s="103"/>
      <c r="F503" s="12" t="s">
        <v>4</v>
      </c>
      <c r="G503" s="12">
        <v>88</v>
      </c>
      <c r="H503" s="81"/>
    </row>
    <row r="504" spans="1:8" ht="15.75" thickBot="1" x14ac:dyDescent="0.3">
      <c r="A504" s="85"/>
      <c r="B504" s="101"/>
      <c r="C504" s="89"/>
      <c r="D504" s="89"/>
      <c r="E504" s="91"/>
      <c r="F504" s="12" t="s">
        <v>49</v>
      </c>
      <c r="G504" s="12">
        <v>99</v>
      </c>
      <c r="H504" s="77"/>
    </row>
    <row r="505" spans="1:8" ht="15.75" thickBot="1" x14ac:dyDescent="0.3">
      <c r="A505" s="84" t="s">
        <v>438</v>
      </c>
      <c r="B505" s="92" t="s">
        <v>466</v>
      </c>
      <c r="C505" s="94" t="s">
        <v>73</v>
      </c>
      <c r="D505" s="94" t="s">
        <v>647</v>
      </c>
      <c r="E505" s="96"/>
      <c r="F505" s="11" t="s">
        <v>138</v>
      </c>
      <c r="G505" s="18">
        <v>1</v>
      </c>
      <c r="H505" s="78">
        <v>29</v>
      </c>
    </row>
    <row r="506" spans="1:8" ht="15.75" thickBot="1" x14ac:dyDescent="0.3">
      <c r="A506" s="98"/>
      <c r="B506" s="104"/>
      <c r="C506" s="105"/>
      <c r="D506" s="105"/>
      <c r="E506" s="106"/>
      <c r="F506" s="11" t="s">
        <v>139</v>
      </c>
      <c r="G506" s="18">
        <v>2</v>
      </c>
      <c r="H506" s="79"/>
    </row>
    <row r="507" spans="1:8" ht="15.75" thickBot="1" x14ac:dyDescent="0.3">
      <c r="A507" s="98"/>
      <c r="B507" s="104"/>
      <c r="C507" s="105"/>
      <c r="D507" s="105"/>
      <c r="E507" s="106"/>
      <c r="F507" s="11" t="s">
        <v>322</v>
      </c>
      <c r="G507" s="18">
        <v>3</v>
      </c>
      <c r="H507" s="79"/>
    </row>
    <row r="508" spans="1:8" ht="15.75" thickBot="1" x14ac:dyDescent="0.3">
      <c r="A508" s="98"/>
      <c r="B508" s="104"/>
      <c r="C508" s="105"/>
      <c r="D508" s="105"/>
      <c r="E508" s="106"/>
      <c r="F508" s="11" t="s">
        <v>323</v>
      </c>
      <c r="G508" s="18">
        <v>4</v>
      </c>
      <c r="H508" s="79"/>
    </row>
    <row r="509" spans="1:8" ht="15.75" thickBot="1" x14ac:dyDescent="0.3">
      <c r="A509" s="98"/>
      <c r="B509" s="104"/>
      <c r="C509" s="105"/>
      <c r="D509" s="105"/>
      <c r="E509" s="106"/>
      <c r="F509" s="11" t="s">
        <v>324</v>
      </c>
      <c r="G509" s="18">
        <v>5</v>
      </c>
      <c r="H509" s="79"/>
    </row>
    <row r="510" spans="1:8" ht="15.75" thickBot="1" x14ac:dyDescent="0.3">
      <c r="A510" s="98"/>
      <c r="B510" s="104"/>
      <c r="C510" s="105"/>
      <c r="D510" s="105"/>
      <c r="E510" s="106"/>
      <c r="F510" s="11" t="s">
        <v>325</v>
      </c>
      <c r="G510" s="18">
        <v>6</v>
      </c>
      <c r="H510" s="79"/>
    </row>
    <row r="511" spans="1:8" ht="15.75" thickBot="1" x14ac:dyDescent="0.3">
      <c r="A511" s="98"/>
      <c r="B511" s="104"/>
      <c r="C511" s="105"/>
      <c r="D511" s="105"/>
      <c r="E511" s="106"/>
      <c r="F511" s="11" t="s">
        <v>326</v>
      </c>
      <c r="G511" s="18">
        <v>7</v>
      </c>
      <c r="H511" s="79"/>
    </row>
    <row r="512" spans="1:8" ht="15.75" thickBot="1" x14ac:dyDescent="0.3">
      <c r="A512" s="98"/>
      <c r="B512" s="104"/>
      <c r="C512" s="105"/>
      <c r="D512" s="105"/>
      <c r="E512" s="106"/>
      <c r="F512" s="11" t="s">
        <v>327</v>
      </c>
      <c r="G512" s="18">
        <v>8</v>
      </c>
      <c r="H512" s="79"/>
    </row>
    <row r="513" spans="1:8" ht="15.75" thickBot="1" x14ac:dyDescent="0.3">
      <c r="A513" s="98"/>
      <c r="B513" s="104"/>
      <c r="C513" s="105"/>
      <c r="D513" s="105"/>
      <c r="E513" s="106"/>
      <c r="F513" s="11" t="s">
        <v>328</v>
      </c>
      <c r="G513" s="18">
        <v>9</v>
      </c>
      <c r="H513" s="79"/>
    </row>
    <row r="514" spans="1:8" ht="15.75" thickBot="1" x14ac:dyDescent="0.3">
      <c r="A514" s="98"/>
      <c r="B514" s="104"/>
      <c r="C514" s="105"/>
      <c r="D514" s="105"/>
      <c r="E514" s="106"/>
      <c r="F514" s="11" t="s">
        <v>329</v>
      </c>
      <c r="G514" s="18">
        <v>10</v>
      </c>
      <c r="H514" s="79"/>
    </row>
    <row r="515" spans="1:8" ht="15.75" thickBot="1" x14ac:dyDescent="0.3">
      <c r="A515" s="98"/>
      <c r="B515" s="104"/>
      <c r="C515" s="105"/>
      <c r="D515" s="105"/>
      <c r="E515" s="106"/>
      <c r="F515" s="11" t="s">
        <v>330</v>
      </c>
      <c r="G515" s="18">
        <v>11</v>
      </c>
      <c r="H515" s="79"/>
    </row>
    <row r="516" spans="1:8" ht="15.75" thickBot="1" x14ac:dyDescent="0.3">
      <c r="A516" s="98"/>
      <c r="B516" s="104"/>
      <c r="C516" s="105"/>
      <c r="D516" s="105"/>
      <c r="E516" s="106"/>
      <c r="F516" s="11" t="s">
        <v>331</v>
      </c>
      <c r="G516" s="18">
        <v>12</v>
      </c>
      <c r="H516" s="79"/>
    </row>
    <row r="517" spans="1:8" ht="15.75" thickBot="1" x14ac:dyDescent="0.3">
      <c r="A517" s="98"/>
      <c r="B517" s="104"/>
      <c r="C517" s="105"/>
      <c r="D517" s="105"/>
      <c r="E517" s="106"/>
      <c r="F517" s="11" t="s">
        <v>74</v>
      </c>
      <c r="G517" s="18">
        <v>13</v>
      </c>
      <c r="H517" s="79"/>
    </row>
    <row r="518" spans="1:8" ht="15.75" thickBot="1" x14ac:dyDescent="0.3">
      <c r="A518" s="98"/>
      <c r="B518" s="104"/>
      <c r="C518" s="105"/>
      <c r="D518" s="105"/>
      <c r="E518" s="106"/>
      <c r="F518" s="11" t="s">
        <v>75</v>
      </c>
      <c r="G518" s="18">
        <v>14</v>
      </c>
      <c r="H518" s="79"/>
    </row>
    <row r="519" spans="1:8" ht="15.75" thickBot="1" x14ac:dyDescent="0.3">
      <c r="A519" s="98"/>
      <c r="B519" s="104"/>
      <c r="C519" s="105"/>
      <c r="D519" s="105"/>
      <c r="E519" s="106"/>
      <c r="F519" s="11" t="s">
        <v>467</v>
      </c>
      <c r="G519" s="18">
        <v>15</v>
      </c>
      <c r="H519" s="79"/>
    </row>
    <row r="520" spans="1:8" ht="15.75" thickBot="1" x14ac:dyDescent="0.3">
      <c r="A520" s="85"/>
      <c r="B520" s="93"/>
      <c r="C520" s="95"/>
      <c r="D520" s="95"/>
      <c r="E520" s="97"/>
      <c r="F520" s="11" t="s">
        <v>49</v>
      </c>
      <c r="G520" s="18">
        <v>99</v>
      </c>
      <c r="H520" s="80"/>
    </row>
    <row r="521" spans="1:8" ht="15.75" thickBot="1" x14ac:dyDescent="0.3">
      <c r="A521" s="84" t="s">
        <v>441</v>
      </c>
      <c r="B521" s="86" t="s">
        <v>497</v>
      </c>
      <c r="C521" s="88" t="s">
        <v>498</v>
      </c>
      <c r="D521" s="88" t="s">
        <v>690</v>
      </c>
      <c r="E521" s="90"/>
      <c r="F521" s="19" t="s">
        <v>0</v>
      </c>
      <c r="G521" s="19">
        <v>1</v>
      </c>
      <c r="H521" s="129">
        <v>30</v>
      </c>
    </row>
    <row r="522" spans="1:8" ht="15.75" thickBot="1" x14ac:dyDescent="0.3">
      <c r="A522" s="85"/>
      <c r="B522" s="87"/>
      <c r="C522" s="89"/>
      <c r="D522" s="89"/>
      <c r="E522" s="91"/>
      <c r="F522" s="19" t="s">
        <v>1</v>
      </c>
      <c r="G522" s="19">
        <v>0</v>
      </c>
      <c r="H522" s="130"/>
    </row>
    <row r="523" spans="1:8" ht="16.5" thickBot="1" x14ac:dyDescent="0.3">
      <c r="A523" s="21" t="s">
        <v>513</v>
      </c>
      <c r="B523" s="18" t="s">
        <v>499</v>
      </c>
      <c r="C523" s="11" t="s">
        <v>500</v>
      </c>
      <c r="D523" s="11" t="s">
        <v>690</v>
      </c>
      <c r="E523" s="18" t="s">
        <v>501</v>
      </c>
      <c r="F523" s="18" t="s">
        <v>502</v>
      </c>
      <c r="G523" s="18">
        <v>0</v>
      </c>
      <c r="H523" s="44">
        <v>31</v>
      </c>
    </row>
    <row r="524" spans="1:8" ht="15.75" thickBot="1" x14ac:dyDescent="0.3">
      <c r="A524" s="84" t="s">
        <v>462</v>
      </c>
      <c r="B524" s="99" t="s">
        <v>503</v>
      </c>
      <c r="C524" s="88" t="s">
        <v>504</v>
      </c>
      <c r="D524" s="88" t="s">
        <v>690</v>
      </c>
      <c r="E524" s="90"/>
      <c r="F524" s="19" t="s">
        <v>0</v>
      </c>
      <c r="G524" s="19">
        <v>1</v>
      </c>
      <c r="H524" s="129">
        <v>32</v>
      </c>
    </row>
    <row r="525" spans="1:8" ht="15.75" thickBot="1" x14ac:dyDescent="0.3">
      <c r="A525" s="85"/>
      <c r="B525" s="101"/>
      <c r="C525" s="89"/>
      <c r="D525" s="89"/>
      <c r="E525" s="91"/>
      <c r="F525" s="19" t="s">
        <v>1</v>
      </c>
      <c r="G525" s="19">
        <v>0</v>
      </c>
      <c r="H525" s="130"/>
    </row>
    <row r="526" spans="1:8" ht="16.5" thickBot="1" x14ac:dyDescent="0.3">
      <c r="A526" s="21" t="s">
        <v>620</v>
      </c>
      <c r="B526" s="18" t="s">
        <v>505</v>
      </c>
      <c r="C526" s="11" t="s">
        <v>506</v>
      </c>
      <c r="D526" s="11" t="s">
        <v>690</v>
      </c>
      <c r="E526" s="18"/>
      <c r="F526" s="11" t="s">
        <v>167</v>
      </c>
      <c r="G526" s="11" t="s">
        <v>168</v>
      </c>
      <c r="H526" s="29" t="s">
        <v>502</v>
      </c>
    </row>
    <row r="527" spans="1:8" ht="30.75" thickBot="1" x14ac:dyDescent="0.3">
      <c r="A527" s="21" t="s">
        <v>621</v>
      </c>
      <c r="B527" s="19" t="s">
        <v>507</v>
      </c>
      <c r="C527" s="12" t="s">
        <v>508</v>
      </c>
      <c r="D527" s="12" t="s">
        <v>690</v>
      </c>
      <c r="E527" s="19"/>
      <c r="F527" s="12" t="s">
        <v>167</v>
      </c>
      <c r="G527" s="12" t="s">
        <v>168</v>
      </c>
      <c r="H527" s="31" t="s">
        <v>502</v>
      </c>
    </row>
    <row r="528" spans="1:8" ht="16.5" thickBot="1" x14ac:dyDescent="0.3">
      <c r="A528" s="20" t="s">
        <v>622</v>
      </c>
      <c r="B528" s="18" t="s">
        <v>509</v>
      </c>
      <c r="C528" s="11" t="s">
        <v>510</v>
      </c>
      <c r="D528" s="11" t="s">
        <v>690</v>
      </c>
      <c r="E528" s="18"/>
      <c r="F528" s="11" t="s">
        <v>167</v>
      </c>
      <c r="G528" s="11" t="s">
        <v>168</v>
      </c>
      <c r="H528" s="29" t="s">
        <v>502</v>
      </c>
    </row>
  </sheetData>
  <mergeCells count="566">
    <mergeCell ref="A3:A5"/>
    <mergeCell ref="B3:B5"/>
    <mergeCell ref="C3:C5"/>
    <mergeCell ref="D3:D5"/>
    <mergeCell ref="E3:E5"/>
    <mergeCell ref="A6:A7"/>
    <mergeCell ref="B6:B7"/>
    <mergeCell ref="C6:C7"/>
    <mergeCell ref="D6:D7"/>
    <mergeCell ref="E6:E7"/>
    <mergeCell ref="A8:A9"/>
    <mergeCell ref="B8:B9"/>
    <mergeCell ref="C8:C9"/>
    <mergeCell ref="D8:D9"/>
    <mergeCell ref="E8:E9"/>
    <mergeCell ref="A10:A11"/>
    <mergeCell ref="B10:B11"/>
    <mergeCell ref="C10:C11"/>
    <mergeCell ref="D10:D11"/>
    <mergeCell ref="E10:E11"/>
    <mergeCell ref="A14:A16"/>
    <mergeCell ref="B14:B16"/>
    <mergeCell ref="C14:C16"/>
    <mergeCell ref="D14:D16"/>
    <mergeCell ref="E14:E16"/>
    <mergeCell ref="A12:A13"/>
    <mergeCell ref="B12:B13"/>
    <mergeCell ref="C12:C13"/>
    <mergeCell ref="D12:D13"/>
    <mergeCell ref="A37:A41"/>
    <mergeCell ref="B37:B41"/>
    <mergeCell ref="C37:C41"/>
    <mergeCell ref="D37:D41"/>
    <mergeCell ref="E37:E41"/>
    <mergeCell ref="A17:A20"/>
    <mergeCell ref="B17:B20"/>
    <mergeCell ref="C17:C20"/>
    <mergeCell ref="D17:D20"/>
    <mergeCell ref="E17:E20"/>
    <mergeCell ref="A21:A24"/>
    <mergeCell ref="B21:B24"/>
    <mergeCell ref="C21:C24"/>
    <mergeCell ref="D21:D24"/>
    <mergeCell ref="E21:E24"/>
    <mergeCell ref="A25:A36"/>
    <mergeCell ref="B25:B36"/>
    <mergeCell ref="C25:C36"/>
    <mergeCell ref="D25:D36"/>
    <mergeCell ref="E25:E36"/>
    <mergeCell ref="A52:A56"/>
    <mergeCell ref="B52:B56"/>
    <mergeCell ref="C52:C56"/>
    <mergeCell ref="D52:D56"/>
    <mergeCell ref="E52:E56"/>
    <mergeCell ref="A42:A46"/>
    <mergeCell ref="B42:B46"/>
    <mergeCell ref="C42:C46"/>
    <mergeCell ref="D42:D46"/>
    <mergeCell ref="E42:E46"/>
    <mergeCell ref="A47:A51"/>
    <mergeCell ref="B47:B51"/>
    <mergeCell ref="C47:C51"/>
    <mergeCell ref="D47:D51"/>
    <mergeCell ref="E47:E51"/>
    <mergeCell ref="A58:A62"/>
    <mergeCell ref="B58:B62"/>
    <mergeCell ref="C58:C62"/>
    <mergeCell ref="D58:D62"/>
    <mergeCell ref="E58:E62"/>
    <mergeCell ref="A63:A67"/>
    <mergeCell ref="B63:B67"/>
    <mergeCell ref="C63:C67"/>
    <mergeCell ref="D63:D67"/>
    <mergeCell ref="E63:E67"/>
    <mergeCell ref="A68:A72"/>
    <mergeCell ref="B68:B72"/>
    <mergeCell ref="C68:C72"/>
    <mergeCell ref="D68:D72"/>
    <mergeCell ref="E68:E72"/>
    <mergeCell ref="A73:A77"/>
    <mergeCell ref="B73:B77"/>
    <mergeCell ref="C73:C77"/>
    <mergeCell ref="D73:D77"/>
    <mergeCell ref="E73:E77"/>
    <mergeCell ref="A78:A82"/>
    <mergeCell ref="B78:B82"/>
    <mergeCell ref="C78:C82"/>
    <mergeCell ref="D78:D82"/>
    <mergeCell ref="E78:E82"/>
    <mergeCell ref="A83:A87"/>
    <mergeCell ref="B83:B87"/>
    <mergeCell ref="C83:C87"/>
    <mergeCell ref="D83:D87"/>
    <mergeCell ref="E83:E87"/>
    <mergeCell ref="A88:A92"/>
    <mergeCell ref="B88:B92"/>
    <mergeCell ref="C88:C92"/>
    <mergeCell ref="D88:D92"/>
    <mergeCell ref="E88:E92"/>
    <mergeCell ref="A93:A97"/>
    <mergeCell ref="B93:B97"/>
    <mergeCell ref="C93:C97"/>
    <mergeCell ref="D93:D97"/>
    <mergeCell ref="E93:E97"/>
    <mergeCell ref="A108:A112"/>
    <mergeCell ref="B108:B112"/>
    <mergeCell ref="C108:C112"/>
    <mergeCell ref="D108:D112"/>
    <mergeCell ref="E108:E112"/>
    <mergeCell ref="A98:A102"/>
    <mergeCell ref="B98:B102"/>
    <mergeCell ref="C98:C102"/>
    <mergeCell ref="D98:D102"/>
    <mergeCell ref="E98:E102"/>
    <mergeCell ref="A103:A107"/>
    <mergeCell ref="B103:B107"/>
    <mergeCell ref="C103:C107"/>
    <mergeCell ref="D103:D107"/>
    <mergeCell ref="E103:E107"/>
    <mergeCell ref="A114:A129"/>
    <mergeCell ref="B114:B129"/>
    <mergeCell ref="C114:C129"/>
    <mergeCell ref="D114:D129"/>
    <mergeCell ref="E114:E129"/>
    <mergeCell ref="A130:A133"/>
    <mergeCell ref="B130:B133"/>
    <mergeCell ref="C130:C133"/>
    <mergeCell ref="D130:D133"/>
    <mergeCell ref="E130:E133"/>
    <mergeCell ref="A134:A138"/>
    <mergeCell ref="B134:B138"/>
    <mergeCell ref="C134:C138"/>
    <mergeCell ref="D134:D138"/>
    <mergeCell ref="E134:E138"/>
    <mergeCell ref="A139:A143"/>
    <mergeCell ref="B139:B143"/>
    <mergeCell ref="C139:C143"/>
    <mergeCell ref="D139:D143"/>
    <mergeCell ref="E139:E143"/>
    <mergeCell ref="A144:A148"/>
    <mergeCell ref="B144:B148"/>
    <mergeCell ref="C144:C148"/>
    <mergeCell ref="D144:D148"/>
    <mergeCell ref="E144:E148"/>
    <mergeCell ref="A149:A153"/>
    <mergeCell ref="B149:B153"/>
    <mergeCell ref="C149:C153"/>
    <mergeCell ref="D149:D153"/>
    <mergeCell ref="E149:E153"/>
    <mergeCell ref="A165:A169"/>
    <mergeCell ref="B165:B169"/>
    <mergeCell ref="C165:C169"/>
    <mergeCell ref="D165:D169"/>
    <mergeCell ref="E165:E169"/>
    <mergeCell ref="A154:A158"/>
    <mergeCell ref="B154:B158"/>
    <mergeCell ref="C154:C158"/>
    <mergeCell ref="D154:D158"/>
    <mergeCell ref="E154:E158"/>
    <mergeCell ref="A160:A164"/>
    <mergeCell ref="B160:B164"/>
    <mergeCell ref="C160:C164"/>
    <mergeCell ref="D160:D164"/>
    <mergeCell ref="E160:E164"/>
    <mergeCell ref="A175:A179"/>
    <mergeCell ref="B175:B179"/>
    <mergeCell ref="C175:C179"/>
    <mergeCell ref="D175:D179"/>
    <mergeCell ref="E175:E179"/>
    <mergeCell ref="A170:A174"/>
    <mergeCell ref="B170:B174"/>
    <mergeCell ref="C170:C174"/>
    <mergeCell ref="D170:D174"/>
    <mergeCell ref="E170:E174"/>
    <mergeCell ref="A181:A185"/>
    <mergeCell ref="B181:B185"/>
    <mergeCell ref="C181:C185"/>
    <mergeCell ref="D181:D185"/>
    <mergeCell ref="E181:E185"/>
    <mergeCell ref="A186:A190"/>
    <mergeCell ref="B186:B190"/>
    <mergeCell ref="C186:C190"/>
    <mergeCell ref="D186:D190"/>
    <mergeCell ref="E186:E190"/>
    <mergeCell ref="A191:A195"/>
    <mergeCell ref="B191:B195"/>
    <mergeCell ref="C191:C195"/>
    <mergeCell ref="D191:D195"/>
    <mergeCell ref="E191:E195"/>
    <mergeCell ref="A196:A200"/>
    <mergeCell ref="B196:B200"/>
    <mergeCell ref="C196:C200"/>
    <mergeCell ref="D196:D200"/>
    <mergeCell ref="E196:E200"/>
    <mergeCell ref="A201:A205"/>
    <mergeCell ref="B201:B205"/>
    <mergeCell ref="C201:C205"/>
    <mergeCell ref="D201:D205"/>
    <mergeCell ref="E201:E205"/>
    <mergeCell ref="A206:A210"/>
    <mergeCell ref="B206:B210"/>
    <mergeCell ref="C206:C210"/>
    <mergeCell ref="D206:D210"/>
    <mergeCell ref="E206:E210"/>
    <mergeCell ref="A211:A215"/>
    <mergeCell ref="B211:B215"/>
    <mergeCell ref="C211:C215"/>
    <mergeCell ref="D211:D215"/>
    <mergeCell ref="E211:E215"/>
    <mergeCell ref="A216:A220"/>
    <mergeCell ref="B216:B220"/>
    <mergeCell ref="C216:C220"/>
    <mergeCell ref="D216:D220"/>
    <mergeCell ref="E216:E220"/>
    <mergeCell ref="A221:A225"/>
    <mergeCell ref="B221:B225"/>
    <mergeCell ref="C221:C225"/>
    <mergeCell ref="D221:D225"/>
    <mergeCell ref="E221:E225"/>
    <mergeCell ref="A226:A230"/>
    <mergeCell ref="B226:B230"/>
    <mergeCell ref="C226:C230"/>
    <mergeCell ref="D226:D230"/>
    <mergeCell ref="E226:E230"/>
    <mergeCell ref="A232:A235"/>
    <mergeCell ref="B232:B235"/>
    <mergeCell ref="C232:C235"/>
    <mergeCell ref="D232:D235"/>
    <mergeCell ref="E232:E235"/>
    <mergeCell ref="A236:A256"/>
    <mergeCell ref="B236:B256"/>
    <mergeCell ref="C236:C256"/>
    <mergeCell ref="D236:D256"/>
    <mergeCell ref="E236:E256"/>
    <mergeCell ref="A258:A261"/>
    <mergeCell ref="B258:B261"/>
    <mergeCell ref="C258:C261"/>
    <mergeCell ref="D258:D261"/>
    <mergeCell ref="E258:E261"/>
    <mergeCell ref="A262:A266"/>
    <mergeCell ref="B262:B266"/>
    <mergeCell ref="C262:C266"/>
    <mergeCell ref="D262:D266"/>
    <mergeCell ref="E262:E266"/>
    <mergeCell ref="A267:A271"/>
    <mergeCell ref="B267:B271"/>
    <mergeCell ref="C267:C271"/>
    <mergeCell ref="D267:D271"/>
    <mergeCell ref="E267:E271"/>
    <mergeCell ref="A272:A276"/>
    <mergeCell ref="B272:B276"/>
    <mergeCell ref="C272:C276"/>
    <mergeCell ref="D272:D276"/>
    <mergeCell ref="E272:E276"/>
    <mergeCell ref="A277:A281"/>
    <mergeCell ref="B277:B281"/>
    <mergeCell ref="C277:C281"/>
    <mergeCell ref="D277:D281"/>
    <mergeCell ref="E277:E281"/>
    <mergeCell ref="A282:A286"/>
    <mergeCell ref="B282:B286"/>
    <mergeCell ref="C282:C286"/>
    <mergeCell ref="D282:D286"/>
    <mergeCell ref="E282:E286"/>
    <mergeCell ref="A288:A292"/>
    <mergeCell ref="B288:B292"/>
    <mergeCell ref="C288:C292"/>
    <mergeCell ref="D288:D292"/>
    <mergeCell ref="E288:E292"/>
    <mergeCell ref="A293:A297"/>
    <mergeCell ref="B293:B297"/>
    <mergeCell ref="C293:C297"/>
    <mergeCell ref="D293:D297"/>
    <mergeCell ref="E293:E297"/>
    <mergeCell ref="A298:A302"/>
    <mergeCell ref="B298:B302"/>
    <mergeCell ref="C298:C302"/>
    <mergeCell ref="D298:D302"/>
    <mergeCell ref="E298:E302"/>
    <mergeCell ref="A303:A307"/>
    <mergeCell ref="B303:B307"/>
    <mergeCell ref="C303:C307"/>
    <mergeCell ref="D303:D307"/>
    <mergeCell ref="E303:E307"/>
    <mergeCell ref="A308:A312"/>
    <mergeCell ref="B308:B312"/>
    <mergeCell ref="C308:C312"/>
    <mergeCell ref="D308:D312"/>
    <mergeCell ref="E308:E312"/>
    <mergeCell ref="A313:A317"/>
    <mergeCell ref="B313:B317"/>
    <mergeCell ref="C313:C317"/>
    <mergeCell ref="D313:D317"/>
    <mergeCell ref="E313:E317"/>
    <mergeCell ref="A318:A322"/>
    <mergeCell ref="B318:B322"/>
    <mergeCell ref="C318:C322"/>
    <mergeCell ref="D318:D322"/>
    <mergeCell ref="E318:E322"/>
    <mergeCell ref="A324:A327"/>
    <mergeCell ref="B324:B327"/>
    <mergeCell ref="C324:C327"/>
    <mergeCell ref="D324:D327"/>
    <mergeCell ref="E324:E327"/>
    <mergeCell ref="A328:A332"/>
    <mergeCell ref="B328:B332"/>
    <mergeCell ref="C328:C332"/>
    <mergeCell ref="D328:D332"/>
    <mergeCell ref="E328:E332"/>
    <mergeCell ref="A333:A337"/>
    <mergeCell ref="B333:B337"/>
    <mergeCell ref="C333:C337"/>
    <mergeCell ref="D333:D337"/>
    <mergeCell ref="E333:E337"/>
    <mergeCell ref="A338:A342"/>
    <mergeCell ref="B338:B342"/>
    <mergeCell ref="C338:C342"/>
    <mergeCell ref="D338:D342"/>
    <mergeCell ref="E338:E342"/>
    <mergeCell ref="A344:A348"/>
    <mergeCell ref="B344:B348"/>
    <mergeCell ref="C344:C348"/>
    <mergeCell ref="D344:D348"/>
    <mergeCell ref="A349:A353"/>
    <mergeCell ref="B349:B353"/>
    <mergeCell ref="C349:C353"/>
    <mergeCell ref="D349:D353"/>
    <mergeCell ref="E349:E353"/>
    <mergeCell ref="A354:A358"/>
    <mergeCell ref="B354:B358"/>
    <mergeCell ref="C354:C358"/>
    <mergeCell ref="D354:D358"/>
    <mergeCell ref="E354:E358"/>
    <mergeCell ref="A359:A363"/>
    <mergeCell ref="B359:B363"/>
    <mergeCell ref="C359:C363"/>
    <mergeCell ref="D359:D363"/>
    <mergeCell ref="E359:E363"/>
    <mergeCell ref="A364:A368"/>
    <mergeCell ref="B364:B368"/>
    <mergeCell ref="C364:C368"/>
    <mergeCell ref="D364:D368"/>
    <mergeCell ref="E364:E368"/>
    <mergeCell ref="A369:A373"/>
    <mergeCell ref="B369:B373"/>
    <mergeCell ref="C369:C373"/>
    <mergeCell ref="D369:D373"/>
    <mergeCell ref="E369:E373"/>
    <mergeCell ref="A375:A378"/>
    <mergeCell ref="B375:B378"/>
    <mergeCell ref="C375:C378"/>
    <mergeCell ref="D375:D378"/>
    <mergeCell ref="E375:E378"/>
    <mergeCell ref="A379:A383"/>
    <mergeCell ref="B379:B383"/>
    <mergeCell ref="C379:C383"/>
    <mergeCell ref="D379:D383"/>
    <mergeCell ref="E379:E383"/>
    <mergeCell ref="A384:A388"/>
    <mergeCell ref="B384:B388"/>
    <mergeCell ref="C384:C388"/>
    <mergeCell ref="D384:D388"/>
    <mergeCell ref="E384:E388"/>
    <mergeCell ref="A389:A393"/>
    <mergeCell ref="B389:B393"/>
    <mergeCell ref="C389:C393"/>
    <mergeCell ref="D389:D393"/>
    <mergeCell ref="E389:E393"/>
    <mergeCell ref="A394:A398"/>
    <mergeCell ref="B394:B398"/>
    <mergeCell ref="C394:C398"/>
    <mergeCell ref="D394:D398"/>
    <mergeCell ref="E394:E398"/>
    <mergeCell ref="A399:A403"/>
    <mergeCell ref="B399:B403"/>
    <mergeCell ref="C399:C403"/>
    <mergeCell ref="D399:D403"/>
    <mergeCell ref="E399:E403"/>
    <mergeCell ref="A404:A408"/>
    <mergeCell ref="B404:B408"/>
    <mergeCell ref="C404:C408"/>
    <mergeCell ref="D404:D408"/>
    <mergeCell ref="E404:E408"/>
    <mergeCell ref="A409:A413"/>
    <mergeCell ref="B409:B413"/>
    <mergeCell ref="C409:C413"/>
    <mergeCell ref="D409:D413"/>
    <mergeCell ref="E409:E413"/>
    <mergeCell ref="A415:A430"/>
    <mergeCell ref="B415:B430"/>
    <mergeCell ref="C415:C430"/>
    <mergeCell ref="D415:D430"/>
    <mergeCell ref="E415:E430"/>
    <mergeCell ref="A431:A434"/>
    <mergeCell ref="B431:B434"/>
    <mergeCell ref="C431:C434"/>
    <mergeCell ref="D431:D434"/>
    <mergeCell ref="E431:E434"/>
    <mergeCell ref="A435:A450"/>
    <mergeCell ref="B435:B450"/>
    <mergeCell ref="C435:C450"/>
    <mergeCell ref="D435:D450"/>
    <mergeCell ref="E435:E450"/>
    <mergeCell ref="C495:C499"/>
    <mergeCell ref="B451:B454"/>
    <mergeCell ref="C451:C454"/>
    <mergeCell ref="D451:D454"/>
    <mergeCell ref="E451:E454"/>
    <mergeCell ref="A455:A459"/>
    <mergeCell ref="B455:B459"/>
    <mergeCell ref="C455:C459"/>
    <mergeCell ref="D455:D459"/>
    <mergeCell ref="E455:E459"/>
    <mergeCell ref="E480:E484"/>
    <mergeCell ref="A485:A489"/>
    <mergeCell ref="B485:B489"/>
    <mergeCell ref="C485:C489"/>
    <mergeCell ref="D485:D489"/>
    <mergeCell ref="E485:E489"/>
    <mergeCell ref="A470:A474"/>
    <mergeCell ref="B470:B474"/>
    <mergeCell ref="C470:C474"/>
    <mergeCell ref="D470:D474"/>
    <mergeCell ref="E470:E474"/>
    <mergeCell ref="A475:A479"/>
    <mergeCell ref="B475:B479"/>
    <mergeCell ref="C475:C479"/>
    <mergeCell ref="D475:D479"/>
    <mergeCell ref="E475:E479"/>
    <mergeCell ref="A480:A484"/>
    <mergeCell ref="B480:B484"/>
    <mergeCell ref="C480:C484"/>
    <mergeCell ref="D480:D484"/>
    <mergeCell ref="D495:D499"/>
    <mergeCell ref="E495:E499"/>
    <mergeCell ref="A524:A525"/>
    <mergeCell ref="B524:B525"/>
    <mergeCell ref="C524:C525"/>
    <mergeCell ref="D524:D525"/>
    <mergeCell ref="E524:E525"/>
    <mergeCell ref="A501:A504"/>
    <mergeCell ref="B501:B504"/>
    <mergeCell ref="C501:C504"/>
    <mergeCell ref="D501:D504"/>
    <mergeCell ref="E501:E504"/>
    <mergeCell ref="A505:A520"/>
    <mergeCell ref="B505:B520"/>
    <mergeCell ref="C505:C520"/>
    <mergeCell ref="D505:D520"/>
    <mergeCell ref="E505:E520"/>
    <mergeCell ref="A521:A522"/>
    <mergeCell ref="B521:B522"/>
    <mergeCell ref="C521:C522"/>
    <mergeCell ref="D521:D522"/>
    <mergeCell ref="E521:E522"/>
    <mergeCell ref="A495:A499"/>
    <mergeCell ref="B495:B499"/>
    <mergeCell ref="H6:H7"/>
    <mergeCell ref="H12:H13"/>
    <mergeCell ref="H18:H20"/>
    <mergeCell ref="H25:H36"/>
    <mergeCell ref="H37:H41"/>
    <mergeCell ref="H42:H46"/>
    <mergeCell ref="H47:H51"/>
    <mergeCell ref="H52:H56"/>
    <mergeCell ref="A490:A494"/>
    <mergeCell ref="B490:B494"/>
    <mergeCell ref="C490:C494"/>
    <mergeCell ref="D490:D494"/>
    <mergeCell ref="E490:E494"/>
    <mergeCell ref="A460:A464"/>
    <mergeCell ref="B460:B464"/>
    <mergeCell ref="C460:C464"/>
    <mergeCell ref="D460:D464"/>
    <mergeCell ref="E460:E464"/>
    <mergeCell ref="A465:A469"/>
    <mergeCell ref="B465:B469"/>
    <mergeCell ref="C465:C469"/>
    <mergeCell ref="D465:D469"/>
    <mergeCell ref="E465:E469"/>
    <mergeCell ref="A451:A454"/>
    <mergeCell ref="H58:H62"/>
    <mergeCell ref="H63:H67"/>
    <mergeCell ref="H68:H72"/>
    <mergeCell ref="H73:H77"/>
    <mergeCell ref="H78:H82"/>
    <mergeCell ref="H83:H87"/>
    <mergeCell ref="H88:H92"/>
    <mergeCell ref="H93:H97"/>
    <mergeCell ref="H98:H102"/>
    <mergeCell ref="H103:H107"/>
    <mergeCell ref="H108:H112"/>
    <mergeCell ref="H114:H117"/>
    <mergeCell ref="H118:H129"/>
    <mergeCell ref="H131:H133"/>
    <mergeCell ref="H134:H138"/>
    <mergeCell ref="H139:H143"/>
    <mergeCell ref="H144:H148"/>
    <mergeCell ref="H149:H153"/>
    <mergeCell ref="H154:H158"/>
    <mergeCell ref="H160:H164"/>
    <mergeCell ref="H165:H169"/>
    <mergeCell ref="H170:H174"/>
    <mergeCell ref="H175:H179"/>
    <mergeCell ref="H181:H185"/>
    <mergeCell ref="H186:H190"/>
    <mergeCell ref="H191:H195"/>
    <mergeCell ref="H196:H200"/>
    <mergeCell ref="H262:H266"/>
    <mergeCell ref="H267:H271"/>
    <mergeCell ref="H272:H276"/>
    <mergeCell ref="H277:H281"/>
    <mergeCell ref="H282:H286"/>
    <mergeCell ref="H288:H292"/>
    <mergeCell ref="H293:H297"/>
    <mergeCell ref="H298:H302"/>
    <mergeCell ref="H201:H205"/>
    <mergeCell ref="H206:H210"/>
    <mergeCell ref="H211:H215"/>
    <mergeCell ref="H216:H220"/>
    <mergeCell ref="H221:H225"/>
    <mergeCell ref="H226:H230"/>
    <mergeCell ref="H232:H235"/>
    <mergeCell ref="H236:H256"/>
    <mergeCell ref="H259:H261"/>
    <mergeCell ref="H349:H353"/>
    <mergeCell ref="H354:H358"/>
    <mergeCell ref="H359:H363"/>
    <mergeCell ref="H364:H368"/>
    <mergeCell ref="H369:H373"/>
    <mergeCell ref="H376:H378"/>
    <mergeCell ref="H379:H383"/>
    <mergeCell ref="H384:H388"/>
    <mergeCell ref="H303:H307"/>
    <mergeCell ref="H308:H312"/>
    <mergeCell ref="H313:H317"/>
    <mergeCell ref="H318:H322"/>
    <mergeCell ref="H325:H327"/>
    <mergeCell ref="H328:H332"/>
    <mergeCell ref="H333:H337"/>
    <mergeCell ref="H338:H342"/>
    <mergeCell ref="H344:H348"/>
    <mergeCell ref="H495:H499"/>
    <mergeCell ref="H501:H504"/>
    <mergeCell ref="H505:H520"/>
    <mergeCell ref="H524:H525"/>
    <mergeCell ref="H521:H522"/>
    <mergeCell ref="H22:H24"/>
    <mergeCell ref="H451:H454"/>
    <mergeCell ref="H455:H459"/>
    <mergeCell ref="H460:H464"/>
    <mergeCell ref="H465:H469"/>
    <mergeCell ref="H470:H474"/>
    <mergeCell ref="H475:H479"/>
    <mergeCell ref="H480:H484"/>
    <mergeCell ref="H485:H489"/>
    <mergeCell ref="H490:H494"/>
    <mergeCell ref="H389:H393"/>
    <mergeCell ref="H394:H398"/>
    <mergeCell ref="H399:H403"/>
    <mergeCell ref="H404:H408"/>
    <mergeCell ref="H409:H413"/>
    <mergeCell ref="H415:H430"/>
    <mergeCell ref="H433:H434"/>
    <mergeCell ref="H435:H445"/>
    <mergeCell ref="H446:H450"/>
  </mergeCells>
  <pageMargins left="0.25" right="0.25" top="0.75" bottom="0.75" header="0.3" footer="0.3"/>
  <pageSetup paperSize="5" scale="60" fitToHeight="0" orientation="landscape" r:id="rId1"/>
  <headerFooter>
    <oddHeader>&amp;A</oddHeader>
    <oddFooter>Page &amp;P of &amp;N</oddFooter>
  </headerFooter>
</worksheet>
</file>

<file path=xl/worksheets/sheet4.xml><?xml version="1.0" encoding="utf-8"?>
<worksheet xmlns="http://schemas.openxmlformats.org/spreadsheetml/2006/main" xmlns:r="http://schemas.openxmlformats.org/officeDocument/2006/relationships" xmlns:mc="http://schemas.openxmlformats.org/markup-compatibility/2006" xmlns:x14ac="http://schemas.microsoft.com/office/spreadsheetml/2009/9/ac" mc:Ignorable="x14ac">
  <sheetPr>
    <pageSetUpPr fitToPage="1"/>
  </sheetPr>
  <dimension ref="A1:H116"/>
  <sheetViews>
    <sheetView zoomScale="70" zoomScaleNormal="70" workbookViewId="0">
      <pane xSplit="2" ySplit="1" topLeftCell="C2" activePane="bottomRight" state="frozenSplit"/>
      <selection pane="topRight" activeCell="J1" sqref="J1"/>
      <selection pane="bottomLeft" activeCell="A11" sqref="A11"/>
      <selection pane="bottomRight" activeCell="D12" sqref="D12:D13"/>
    </sheetView>
  </sheetViews>
  <sheetFormatPr defaultRowHeight="15" x14ac:dyDescent="0.25"/>
  <cols>
    <col min="1" max="1" width="20.28515625" bestFit="1" customWidth="1"/>
    <col min="2" max="2" width="23" bestFit="1" customWidth="1"/>
    <col min="3" max="3" width="42.140625" customWidth="1"/>
    <col min="4" max="4" width="59.42578125" customWidth="1"/>
    <col min="5" max="5" width="64.5703125" customWidth="1"/>
    <col min="6" max="6" width="28.7109375" customWidth="1"/>
    <col min="7" max="7" width="14.42578125" customWidth="1"/>
    <col min="8" max="8" width="15.7109375" style="45" customWidth="1"/>
  </cols>
  <sheetData>
    <row r="1" spans="1:8" ht="16.5" thickBot="1" x14ac:dyDescent="0.3">
      <c r="A1" s="9" t="s">
        <v>78</v>
      </c>
      <c r="B1" s="10" t="s">
        <v>79</v>
      </c>
      <c r="C1" s="10" t="s">
        <v>80</v>
      </c>
      <c r="D1" s="10" t="s">
        <v>81</v>
      </c>
      <c r="E1" s="10" t="s">
        <v>82</v>
      </c>
      <c r="F1" s="10" t="s">
        <v>83</v>
      </c>
      <c r="G1" s="10" t="s">
        <v>84</v>
      </c>
      <c r="H1" s="30" t="s">
        <v>698</v>
      </c>
    </row>
    <row r="2" spans="1:8" ht="114.75" customHeight="1" thickTop="1" thickBot="1" x14ac:dyDescent="0.3">
      <c r="A2" s="25" t="s">
        <v>675</v>
      </c>
      <c r="B2" s="26" t="s">
        <v>673</v>
      </c>
      <c r="C2" s="27" t="s">
        <v>674</v>
      </c>
      <c r="D2" s="27" t="s">
        <v>88</v>
      </c>
      <c r="E2" s="28" t="s">
        <v>683</v>
      </c>
      <c r="F2" s="11" t="s">
        <v>678</v>
      </c>
      <c r="G2" s="11" t="s">
        <v>681</v>
      </c>
      <c r="H2" s="29" t="s">
        <v>704</v>
      </c>
    </row>
    <row r="3" spans="1:8" ht="16.5" thickTop="1" thickBot="1" x14ac:dyDescent="0.3">
      <c r="A3" s="126" t="s">
        <v>85</v>
      </c>
      <c r="B3" s="127" t="s">
        <v>86</v>
      </c>
      <c r="C3" s="128" t="s">
        <v>87</v>
      </c>
      <c r="D3" s="128" t="s">
        <v>88</v>
      </c>
      <c r="E3" s="128" t="s">
        <v>89</v>
      </c>
      <c r="F3" s="11" t="s">
        <v>0</v>
      </c>
      <c r="G3" s="11">
        <v>1</v>
      </c>
      <c r="H3" s="29">
        <v>3</v>
      </c>
    </row>
    <row r="4" spans="1:8" ht="15.75" thickBot="1" x14ac:dyDescent="0.3">
      <c r="A4" s="112"/>
      <c r="B4" s="108"/>
      <c r="C4" s="105"/>
      <c r="D4" s="105"/>
      <c r="E4" s="105"/>
      <c r="F4" s="11" t="s">
        <v>90</v>
      </c>
      <c r="G4" s="11">
        <v>2</v>
      </c>
      <c r="H4" s="29">
        <v>2</v>
      </c>
    </row>
    <row r="5" spans="1:8" ht="15.75" thickBot="1" x14ac:dyDescent="0.3">
      <c r="A5" s="111"/>
      <c r="B5" s="109"/>
      <c r="C5" s="95"/>
      <c r="D5" s="95"/>
      <c r="E5" s="95"/>
      <c r="F5" s="11" t="s">
        <v>1</v>
      </c>
      <c r="G5" s="11">
        <v>0</v>
      </c>
      <c r="H5" s="29">
        <v>9</v>
      </c>
    </row>
    <row r="6" spans="1:8" ht="15.75" thickBot="1" x14ac:dyDescent="0.3">
      <c r="A6" s="110" t="s">
        <v>91</v>
      </c>
      <c r="B6" s="86" t="s">
        <v>92</v>
      </c>
      <c r="C6" s="88" t="s">
        <v>93</v>
      </c>
      <c r="D6" s="88" t="s">
        <v>94</v>
      </c>
      <c r="E6" s="88" t="s">
        <v>89</v>
      </c>
      <c r="F6" s="12" t="s">
        <v>0</v>
      </c>
      <c r="G6" s="12">
        <v>1</v>
      </c>
      <c r="H6" s="76">
        <v>9</v>
      </c>
    </row>
    <row r="7" spans="1:8" ht="15.75" thickBot="1" x14ac:dyDescent="0.3">
      <c r="A7" s="111"/>
      <c r="B7" s="87"/>
      <c r="C7" s="89"/>
      <c r="D7" s="89"/>
      <c r="E7" s="89"/>
      <c r="F7" s="12" t="s">
        <v>1</v>
      </c>
      <c r="G7" s="12">
        <v>0</v>
      </c>
      <c r="H7" s="77"/>
    </row>
    <row r="8" spans="1:8" ht="15.75" thickBot="1" x14ac:dyDescent="0.3">
      <c r="A8" s="110" t="s">
        <v>95</v>
      </c>
      <c r="B8" s="107" t="s">
        <v>96</v>
      </c>
      <c r="C8" s="94" t="s">
        <v>8</v>
      </c>
      <c r="D8" s="94" t="s">
        <v>97</v>
      </c>
      <c r="E8" s="94" t="s">
        <v>7</v>
      </c>
      <c r="F8" s="11" t="s">
        <v>0</v>
      </c>
      <c r="G8" s="11">
        <v>1</v>
      </c>
      <c r="H8" s="29">
        <v>4</v>
      </c>
    </row>
    <row r="9" spans="1:8" ht="15.75" thickBot="1" x14ac:dyDescent="0.3">
      <c r="A9" s="111"/>
      <c r="B9" s="109"/>
      <c r="C9" s="95"/>
      <c r="D9" s="95"/>
      <c r="E9" s="95"/>
      <c r="F9" s="11" t="s">
        <v>1</v>
      </c>
      <c r="G9" s="11">
        <v>0</v>
      </c>
      <c r="H9" s="29">
        <v>9</v>
      </c>
    </row>
    <row r="10" spans="1:8" ht="15.75" thickBot="1" x14ac:dyDescent="0.3">
      <c r="A10" s="110" t="s">
        <v>98</v>
      </c>
      <c r="B10" s="86" t="s">
        <v>99</v>
      </c>
      <c r="C10" s="88" t="s">
        <v>9</v>
      </c>
      <c r="D10" s="88" t="s">
        <v>100</v>
      </c>
      <c r="E10" s="88" t="s">
        <v>7</v>
      </c>
      <c r="F10" s="12" t="s">
        <v>0</v>
      </c>
      <c r="G10" s="12">
        <v>1</v>
      </c>
      <c r="H10" s="31">
        <v>5</v>
      </c>
    </row>
    <row r="11" spans="1:8" ht="15.75" thickBot="1" x14ac:dyDescent="0.3">
      <c r="A11" s="111"/>
      <c r="B11" s="87"/>
      <c r="C11" s="89"/>
      <c r="D11" s="89"/>
      <c r="E11" s="89"/>
      <c r="F11" s="12" t="s">
        <v>1</v>
      </c>
      <c r="G11" s="12">
        <v>0</v>
      </c>
      <c r="H11" s="31">
        <v>9</v>
      </c>
    </row>
    <row r="12" spans="1:8" ht="30.6" customHeight="1" thickBot="1" x14ac:dyDescent="0.3">
      <c r="A12" s="110" t="s">
        <v>680</v>
      </c>
      <c r="B12" s="107" t="s">
        <v>693</v>
      </c>
      <c r="C12" s="94"/>
      <c r="D12" s="94" t="s">
        <v>688</v>
      </c>
      <c r="E12" s="13" t="s">
        <v>686</v>
      </c>
      <c r="F12" s="11" t="s">
        <v>684</v>
      </c>
      <c r="G12" s="11">
        <v>1</v>
      </c>
      <c r="H12" s="78" t="s">
        <v>704</v>
      </c>
    </row>
    <row r="13" spans="1:8" ht="45.75" customHeight="1" thickBot="1" x14ac:dyDescent="0.3">
      <c r="A13" s="111"/>
      <c r="B13" s="109"/>
      <c r="C13" s="95"/>
      <c r="D13" s="95"/>
      <c r="E13" s="11" t="s">
        <v>689</v>
      </c>
      <c r="F13" s="11" t="s">
        <v>685</v>
      </c>
      <c r="G13" s="11">
        <v>0</v>
      </c>
      <c r="H13" s="80"/>
    </row>
    <row r="14" spans="1:8" ht="30.75" thickBot="1" x14ac:dyDescent="0.3">
      <c r="A14" s="114" t="s">
        <v>521</v>
      </c>
      <c r="B14" s="117" t="s">
        <v>116</v>
      </c>
      <c r="C14" s="120" t="s">
        <v>18</v>
      </c>
      <c r="D14" s="120" t="s">
        <v>690</v>
      </c>
      <c r="E14" s="22"/>
      <c r="F14" s="12" t="s">
        <v>0</v>
      </c>
      <c r="G14" s="12">
        <v>1</v>
      </c>
      <c r="H14" s="31" t="s">
        <v>705</v>
      </c>
    </row>
    <row r="15" spans="1:8" ht="15.75" customHeight="1" thickBot="1" x14ac:dyDescent="0.3">
      <c r="A15" s="116"/>
      <c r="B15" s="119"/>
      <c r="C15" s="122"/>
      <c r="D15" s="122"/>
      <c r="E15" s="23"/>
      <c r="F15" s="12" t="s">
        <v>1</v>
      </c>
      <c r="G15" s="12">
        <v>0</v>
      </c>
      <c r="H15" s="31">
        <v>6</v>
      </c>
    </row>
    <row r="16" spans="1:8" ht="15.75" thickBot="1" x14ac:dyDescent="0.3">
      <c r="A16" s="110" t="s">
        <v>110</v>
      </c>
      <c r="B16" s="107" t="s">
        <v>124</v>
      </c>
      <c r="C16" s="94" t="s">
        <v>70</v>
      </c>
      <c r="D16" s="94" t="s">
        <v>671</v>
      </c>
      <c r="E16" s="94"/>
      <c r="F16" s="11" t="s">
        <v>138</v>
      </c>
      <c r="G16" s="11">
        <v>1</v>
      </c>
      <c r="H16" s="78">
        <v>7</v>
      </c>
    </row>
    <row r="17" spans="1:8" ht="15.75" thickBot="1" x14ac:dyDescent="0.3">
      <c r="A17" s="112"/>
      <c r="B17" s="108"/>
      <c r="C17" s="105"/>
      <c r="D17" s="105"/>
      <c r="E17" s="105"/>
      <c r="F17" s="11" t="s">
        <v>139</v>
      </c>
      <c r="G17" s="11">
        <v>2</v>
      </c>
      <c r="H17" s="79"/>
    </row>
    <row r="18" spans="1:8" ht="15.75" thickBot="1" x14ac:dyDescent="0.3">
      <c r="A18" s="112"/>
      <c r="B18" s="108"/>
      <c r="C18" s="105"/>
      <c r="D18" s="105"/>
      <c r="E18" s="105"/>
      <c r="F18" s="11" t="s">
        <v>322</v>
      </c>
      <c r="G18" s="11">
        <v>3</v>
      </c>
      <c r="H18" s="79"/>
    </row>
    <row r="19" spans="1:8" ht="15.75" thickBot="1" x14ac:dyDescent="0.3">
      <c r="A19" s="112"/>
      <c r="B19" s="108"/>
      <c r="C19" s="105"/>
      <c r="D19" s="105"/>
      <c r="E19" s="105"/>
      <c r="F19" s="11" t="s">
        <v>323</v>
      </c>
      <c r="G19" s="11">
        <v>4</v>
      </c>
      <c r="H19" s="79"/>
    </row>
    <row r="20" spans="1:8" ht="15.75" thickBot="1" x14ac:dyDescent="0.3">
      <c r="A20" s="112"/>
      <c r="B20" s="108"/>
      <c r="C20" s="105"/>
      <c r="D20" s="105"/>
      <c r="E20" s="105"/>
      <c r="F20" s="11" t="s">
        <v>324</v>
      </c>
      <c r="G20" s="11">
        <v>5</v>
      </c>
      <c r="H20" s="79"/>
    </row>
    <row r="21" spans="1:8" ht="15.75" thickBot="1" x14ac:dyDescent="0.3">
      <c r="A21" s="112"/>
      <c r="B21" s="108"/>
      <c r="C21" s="105"/>
      <c r="D21" s="105"/>
      <c r="E21" s="105"/>
      <c r="F21" s="11" t="s">
        <v>325</v>
      </c>
      <c r="G21" s="11">
        <v>6</v>
      </c>
      <c r="H21" s="79"/>
    </row>
    <row r="22" spans="1:8" ht="15.75" thickBot="1" x14ac:dyDescent="0.3">
      <c r="A22" s="112"/>
      <c r="B22" s="108"/>
      <c r="C22" s="105"/>
      <c r="D22" s="105"/>
      <c r="E22" s="105"/>
      <c r="F22" s="11" t="s">
        <v>326</v>
      </c>
      <c r="G22" s="11">
        <v>7</v>
      </c>
      <c r="H22" s="79"/>
    </row>
    <row r="23" spans="1:8" ht="15.75" thickBot="1" x14ac:dyDescent="0.3">
      <c r="A23" s="112"/>
      <c r="B23" s="108"/>
      <c r="C23" s="105"/>
      <c r="D23" s="105"/>
      <c r="E23" s="105"/>
      <c r="F23" s="11" t="s">
        <v>327</v>
      </c>
      <c r="G23" s="11">
        <v>8</v>
      </c>
      <c r="H23" s="79"/>
    </row>
    <row r="24" spans="1:8" ht="15.75" thickBot="1" x14ac:dyDescent="0.3">
      <c r="A24" s="112"/>
      <c r="B24" s="108"/>
      <c r="C24" s="105"/>
      <c r="D24" s="105"/>
      <c r="E24" s="105"/>
      <c r="F24" s="11" t="s">
        <v>328</v>
      </c>
      <c r="G24" s="11">
        <v>9</v>
      </c>
      <c r="H24" s="79"/>
    </row>
    <row r="25" spans="1:8" ht="15.75" thickBot="1" x14ac:dyDescent="0.3">
      <c r="A25" s="112"/>
      <c r="B25" s="108"/>
      <c r="C25" s="105"/>
      <c r="D25" s="105"/>
      <c r="E25" s="105"/>
      <c r="F25" s="11" t="s">
        <v>329</v>
      </c>
      <c r="G25" s="11">
        <v>10</v>
      </c>
      <c r="H25" s="79"/>
    </row>
    <row r="26" spans="1:8" ht="15.75" thickBot="1" x14ac:dyDescent="0.3">
      <c r="A26" s="112"/>
      <c r="B26" s="108"/>
      <c r="C26" s="105"/>
      <c r="D26" s="105"/>
      <c r="E26" s="105"/>
      <c r="F26" s="11" t="s">
        <v>330</v>
      </c>
      <c r="G26" s="11">
        <v>11</v>
      </c>
      <c r="H26" s="79"/>
    </row>
    <row r="27" spans="1:8" ht="15.75" thickBot="1" x14ac:dyDescent="0.3">
      <c r="A27" s="112"/>
      <c r="B27" s="108"/>
      <c r="C27" s="105"/>
      <c r="D27" s="105"/>
      <c r="E27" s="105"/>
      <c r="F27" s="11" t="s">
        <v>331</v>
      </c>
      <c r="G27" s="11">
        <v>12</v>
      </c>
      <c r="H27" s="79"/>
    </row>
    <row r="28" spans="1:8" ht="15.75" thickBot="1" x14ac:dyDescent="0.3">
      <c r="A28" s="112"/>
      <c r="B28" s="108"/>
      <c r="C28" s="105"/>
      <c r="D28" s="105"/>
      <c r="E28" s="105"/>
      <c r="F28" s="11" t="s">
        <v>623</v>
      </c>
      <c r="G28" s="11">
        <v>13</v>
      </c>
      <c r="H28" s="79"/>
    </row>
    <row r="29" spans="1:8" ht="15.75" thickBot="1" x14ac:dyDescent="0.3">
      <c r="A29" s="112"/>
      <c r="B29" s="108"/>
      <c r="C29" s="105"/>
      <c r="D29" s="105"/>
      <c r="E29" s="105"/>
      <c r="F29" s="11" t="s">
        <v>624</v>
      </c>
      <c r="G29" s="11">
        <v>14</v>
      </c>
      <c r="H29" s="79"/>
    </row>
    <row r="30" spans="1:8" ht="15.75" thickBot="1" x14ac:dyDescent="0.3">
      <c r="A30" s="112"/>
      <c r="B30" s="108"/>
      <c r="C30" s="105"/>
      <c r="D30" s="105"/>
      <c r="E30" s="105"/>
      <c r="F30" s="11" t="s">
        <v>140</v>
      </c>
      <c r="G30" s="11">
        <v>88</v>
      </c>
      <c r="H30" s="79"/>
    </row>
    <row r="31" spans="1:8" ht="15.75" thickBot="1" x14ac:dyDescent="0.3">
      <c r="A31" s="111"/>
      <c r="B31" s="109"/>
      <c r="C31" s="95"/>
      <c r="D31" s="95"/>
      <c r="E31" s="95"/>
      <c r="F31" s="11" t="s">
        <v>49</v>
      </c>
      <c r="G31" s="11">
        <v>99</v>
      </c>
      <c r="H31" s="80"/>
    </row>
    <row r="32" spans="1:8" ht="30.75" customHeight="1" thickBot="1" x14ac:dyDescent="0.3">
      <c r="A32" s="110" t="s">
        <v>626</v>
      </c>
      <c r="B32" s="86" t="s">
        <v>142</v>
      </c>
      <c r="C32" s="88" t="s">
        <v>672</v>
      </c>
      <c r="D32" s="88" t="s">
        <v>625</v>
      </c>
      <c r="E32" s="88"/>
      <c r="F32" s="12" t="s">
        <v>0</v>
      </c>
      <c r="G32" s="12">
        <v>1</v>
      </c>
      <c r="H32" s="76" t="s">
        <v>705</v>
      </c>
    </row>
    <row r="33" spans="1:8" ht="15.75" thickBot="1" x14ac:dyDescent="0.3">
      <c r="A33" s="112"/>
      <c r="B33" s="113"/>
      <c r="C33" s="102"/>
      <c r="D33" s="102"/>
      <c r="E33" s="102"/>
      <c r="F33" s="12" t="s">
        <v>1</v>
      </c>
      <c r="G33" s="12">
        <v>0</v>
      </c>
      <c r="H33" s="81"/>
    </row>
    <row r="34" spans="1:8" ht="15.75" thickBot="1" x14ac:dyDescent="0.3">
      <c r="A34" s="112"/>
      <c r="B34" s="113"/>
      <c r="C34" s="102"/>
      <c r="D34" s="102"/>
      <c r="E34" s="102"/>
      <c r="F34" s="12" t="s">
        <v>144</v>
      </c>
      <c r="G34" s="12">
        <v>77</v>
      </c>
      <c r="H34" s="81"/>
    </row>
    <row r="35" spans="1:8" ht="15.75" thickBot="1" x14ac:dyDescent="0.3">
      <c r="A35" s="112"/>
      <c r="B35" s="113"/>
      <c r="C35" s="102"/>
      <c r="D35" s="102"/>
      <c r="E35" s="102"/>
      <c r="F35" s="12" t="s">
        <v>4</v>
      </c>
      <c r="G35" s="12">
        <v>88</v>
      </c>
      <c r="H35" s="81"/>
    </row>
    <row r="36" spans="1:8" ht="15.75" thickBot="1" x14ac:dyDescent="0.3">
      <c r="A36" s="111"/>
      <c r="B36" s="87"/>
      <c r="C36" s="89"/>
      <c r="D36" s="89"/>
      <c r="E36" s="89"/>
      <c r="F36" s="12" t="s">
        <v>49</v>
      </c>
      <c r="G36" s="12">
        <v>99</v>
      </c>
      <c r="H36" s="77"/>
    </row>
    <row r="37" spans="1:8" ht="15.75" customHeight="1" thickBot="1" x14ac:dyDescent="0.3">
      <c r="A37" s="110" t="s">
        <v>627</v>
      </c>
      <c r="B37" s="107" t="s">
        <v>146</v>
      </c>
      <c r="C37" s="94" t="s">
        <v>150</v>
      </c>
      <c r="D37" s="94" t="s">
        <v>625</v>
      </c>
      <c r="E37" s="94"/>
      <c r="F37" s="11" t="s">
        <v>0</v>
      </c>
      <c r="G37" s="11">
        <v>1</v>
      </c>
      <c r="H37" s="78" t="s">
        <v>705</v>
      </c>
    </row>
    <row r="38" spans="1:8" ht="15.75" thickBot="1" x14ac:dyDescent="0.3">
      <c r="A38" s="112"/>
      <c r="B38" s="108"/>
      <c r="C38" s="105"/>
      <c r="D38" s="105"/>
      <c r="E38" s="105"/>
      <c r="F38" s="11" t="s">
        <v>1</v>
      </c>
      <c r="G38" s="11">
        <v>0</v>
      </c>
      <c r="H38" s="79"/>
    </row>
    <row r="39" spans="1:8" ht="15.75" thickBot="1" x14ac:dyDescent="0.3">
      <c r="A39" s="112"/>
      <c r="B39" s="108"/>
      <c r="C39" s="105"/>
      <c r="D39" s="105"/>
      <c r="E39" s="105"/>
      <c r="F39" s="11" t="s">
        <v>144</v>
      </c>
      <c r="G39" s="11">
        <v>77</v>
      </c>
      <c r="H39" s="79"/>
    </row>
    <row r="40" spans="1:8" ht="15.75" thickBot="1" x14ac:dyDescent="0.3">
      <c r="A40" s="112"/>
      <c r="B40" s="108"/>
      <c r="C40" s="105"/>
      <c r="D40" s="105"/>
      <c r="E40" s="105"/>
      <c r="F40" s="11" t="s">
        <v>4</v>
      </c>
      <c r="G40" s="11">
        <v>88</v>
      </c>
      <c r="H40" s="79"/>
    </row>
    <row r="41" spans="1:8" ht="15.75" thickBot="1" x14ac:dyDescent="0.3">
      <c r="A41" s="111"/>
      <c r="B41" s="109"/>
      <c r="C41" s="95"/>
      <c r="D41" s="95"/>
      <c r="E41" s="95"/>
      <c r="F41" s="11" t="s">
        <v>49</v>
      </c>
      <c r="G41" s="11">
        <v>99</v>
      </c>
      <c r="H41" s="80"/>
    </row>
    <row r="42" spans="1:8" ht="15.75" customHeight="1" thickBot="1" x14ac:dyDescent="0.3">
      <c r="A42" s="110" t="s">
        <v>628</v>
      </c>
      <c r="B42" s="86" t="s">
        <v>149</v>
      </c>
      <c r="C42" s="88" t="s">
        <v>153</v>
      </c>
      <c r="D42" s="88" t="s">
        <v>625</v>
      </c>
      <c r="E42" s="88"/>
      <c r="F42" s="12" t="s">
        <v>0</v>
      </c>
      <c r="G42" s="12">
        <v>1</v>
      </c>
      <c r="H42" s="76" t="s">
        <v>705</v>
      </c>
    </row>
    <row r="43" spans="1:8" ht="15.75" thickBot="1" x14ac:dyDescent="0.3">
      <c r="A43" s="112"/>
      <c r="B43" s="113"/>
      <c r="C43" s="102"/>
      <c r="D43" s="102"/>
      <c r="E43" s="102"/>
      <c r="F43" s="12" t="s">
        <v>1</v>
      </c>
      <c r="G43" s="12">
        <v>0</v>
      </c>
      <c r="H43" s="81"/>
    </row>
    <row r="44" spans="1:8" ht="15.75" thickBot="1" x14ac:dyDescent="0.3">
      <c r="A44" s="112"/>
      <c r="B44" s="113"/>
      <c r="C44" s="102"/>
      <c r="D44" s="102"/>
      <c r="E44" s="102"/>
      <c r="F44" s="12" t="s">
        <v>144</v>
      </c>
      <c r="G44" s="12">
        <v>77</v>
      </c>
      <c r="H44" s="81"/>
    </row>
    <row r="45" spans="1:8" ht="15.75" thickBot="1" x14ac:dyDescent="0.3">
      <c r="A45" s="112"/>
      <c r="B45" s="113"/>
      <c r="C45" s="102"/>
      <c r="D45" s="102"/>
      <c r="E45" s="102"/>
      <c r="F45" s="12" t="s">
        <v>4</v>
      </c>
      <c r="G45" s="12">
        <v>88</v>
      </c>
      <c r="H45" s="81"/>
    </row>
    <row r="46" spans="1:8" ht="15.75" thickBot="1" x14ac:dyDescent="0.3">
      <c r="A46" s="111"/>
      <c r="B46" s="87"/>
      <c r="C46" s="89"/>
      <c r="D46" s="89"/>
      <c r="E46" s="89"/>
      <c r="F46" s="12" t="s">
        <v>49</v>
      </c>
      <c r="G46" s="12">
        <v>99</v>
      </c>
      <c r="H46" s="77"/>
    </row>
    <row r="47" spans="1:8" ht="15.75" customHeight="1" thickBot="1" x14ac:dyDescent="0.3">
      <c r="A47" s="110" t="s">
        <v>629</v>
      </c>
      <c r="B47" s="107" t="s">
        <v>161</v>
      </c>
      <c r="C47" s="94" t="s">
        <v>162</v>
      </c>
      <c r="D47" s="94" t="s">
        <v>625</v>
      </c>
      <c r="E47" s="94"/>
      <c r="F47" s="11" t="s">
        <v>0</v>
      </c>
      <c r="G47" s="11">
        <v>1</v>
      </c>
      <c r="H47" s="78" t="s">
        <v>705</v>
      </c>
    </row>
    <row r="48" spans="1:8" ht="15.75" thickBot="1" x14ac:dyDescent="0.3">
      <c r="A48" s="112"/>
      <c r="B48" s="108"/>
      <c r="C48" s="105"/>
      <c r="D48" s="105"/>
      <c r="E48" s="105"/>
      <c r="F48" s="11" t="s">
        <v>1</v>
      </c>
      <c r="G48" s="11">
        <v>0</v>
      </c>
      <c r="H48" s="79"/>
    </row>
    <row r="49" spans="1:8" ht="15.75" thickBot="1" x14ac:dyDescent="0.3">
      <c r="A49" s="112"/>
      <c r="B49" s="108"/>
      <c r="C49" s="105"/>
      <c r="D49" s="105"/>
      <c r="E49" s="105"/>
      <c r="F49" s="11" t="s">
        <v>144</v>
      </c>
      <c r="G49" s="11">
        <v>77</v>
      </c>
      <c r="H49" s="79"/>
    </row>
    <row r="50" spans="1:8" ht="15.75" thickBot="1" x14ac:dyDescent="0.3">
      <c r="A50" s="112"/>
      <c r="B50" s="108"/>
      <c r="C50" s="105"/>
      <c r="D50" s="105"/>
      <c r="E50" s="105"/>
      <c r="F50" s="11" t="s">
        <v>4</v>
      </c>
      <c r="G50" s="11">
        <v>88</v>
      </c>
      <c r="H50" s="79"/>
    </row>
    <row r="51" spans="1:8" ht="15.75" thickBot="1" x14ac:dyDescent="0.3">
      <c r="A51" s="111"/>
      <c r="B51" s="109"/>
      <c r="C51" s="95"/>
      <c r="D51" s="95"/>
      <c r="E51" s="95"/>
      <c r="F51" s="11" t="s">
        <v>49</v>
      </c>
      <c r="G51" s="11">
        <v>99</v>
      </c>
      <c r="H51" s="80"/>
    </row>
    <row r="52" spans="1:8" ht="30.75" thickBot="1" x14ac:dyDescent="0.3">
      <c r="A52" s="24" t="s">
        <v>633</v>
      </c>
      <c r="B52" s="12" t="s">
        <v>164</v>
      </c>
      <c r="C52" s="12" t="s">
        <v>165</v>
      </c>
      <c r="D52" s="12" t="s">
        <v>625</v>
      </c>
      <c r="E52" s="12" t="s">
        <v>634</v>
      </c>
      <c r="F52" s="12" t="s">
        <v>167</v>
      </c>
      <c r="G52" s="12" t="s">
        <v>168</v>
      </c>
      <c r="H52" s="31" t="s">
        <v>705</v>
      </c>
    </row>
    <row r="53" spans="1:8" ht="15.75" customHeight="1" thickBot="1" x14ac:dyDescent="0.3">
      <c r="A53" s="110" t="s">
        <v>630</v>
      </c>
      <c r="B53" s="107" t="s">
        <v>171</v>
      </c>
      <c r="C53" s="94" t="s">
        <v>169</v>
      </c>
      <c r="D53" s="94" t="s">
        <v>625</v>
      </c>
      <c r="E53" s="94" t="s">
        <v>713</v>
      </c>
      <c r="F53" s="11" t="s">
        <v>0</v>
      </c>
      <c r="G53" s="11">
        <v>1</v>
      </c>
      <c r="H53" s="78" t="s">
        <v>705</v>
      </c>
    </row>
    <row r="54" spans="1:8" ht="15.75" thickBot="1" x14ac:dyDescent="0.3">
      <c r="A54" s="112"/>
      <c r="B54" s="108"/>
      <c r="C54" s="105"/>
      <c r="D54" s="105"/>
      <c r="E54" s="105"/>
      <c r="F54" s="11" t="s">
        <v>1</v>
      </c>
      <c r="G54" s="11">
        <v>0</v>
      </c>
      <c r="H54" s="79"/>
    </row>
    <row r="55" spans="1:8" ht="15.75" thickBot="1" x14ac:dyDescent="0.3">
      <c r="A55" s="112"/>
      <c r="B55" s="108"/>
      <c r="C55" s="105"/>
      <c r="D55" s="105"/>
      <c r="E55" s="105"/>
      <c r="F55" s="11" t="s">
        <v>144</v>
      </c>
      <c r="G55" s="11">
        <v>77</v>
      </c>
      <c r="H55" s="79"/>
    </row>
    <row r="56" spans="1:8" ht="15.75" thickBot="1" x14ac:dyDescent="0.3">
      <c r="A56" s="112"/>
      <c r="B56" s="108"/>
      <c r="C56" s="105"/>
      <c r="D56" s="105"/>
      <c r="E56" s="105"/>
      <c r="F56" s="11" t="s">
        <v>4</v>
      </c>
      <c r="G56" s="11">
        <v>88</v>
      </c>
      <c r="H56" s="79"/>
    </row>
    <row r="57" spans="1:8" ht="15.75" thickBot="1" x14ac:dyDescent="0.3">
      <c r="A57" s="111"/>
      <c r="B57" s="109"/>
      <c r="C57" s="95"/>
      <c r="D57" s="95"/>
      <c r="E57" s="95"/>
      <c r="F57" s="11" t="s">
        <v>49</v>
      </c>
      <c r="G57" s="11">
        <v>99</v>
      </c>
      <c r="H57" s="80"/>
    </row>
    <row r="58" spans="1:8" ht="15.75" customHeight="1" thickBot="1" x14ac:dyDescent="0.3">
      <c r="A58" s="110" t="s">
        <v>631</v>
      </c>
      <c r="B58" s="86" t="s">
        <v>174</v>
      </c>
      <c r="C58" s="88" t="s">
        <v>172</v>
      </c>
      <c r="D58" s="88" t="s">
        <v>625</v>
      </c>
      <c r="E58" s="88"/>
      <c r="F58" s="12" t="s">
        <v>0</v>
      </c>
      <c r="G58" s="12">
        <v>1</v>
      </c>
      <c r="H58" s="76" t="s">
        <v>705</v>
      </c>
    </row>
    <row r="59" spans="1:8" ht="15.75" thickBot="1" x14ac:dyDescent="0.3">
      <c r="A59" s="112"/>
      <c r="B59" s="113"/>
      <c r="C59" s="102"/>
      <c r="D59" s="102"/>
      <c r="E59" s="102"/>
      <c r="F59" s="12" t="s">
        <v>1</v>
      </c>
      <c r="G59" s="12">
        <v>0</v>
      </c>
      <c r="H59" s="81"/>
    </row>
    <row r="60" spans="1:8" ht="15.75" thickBot="1" x14ac:dyDescent="0.3">
      <c r="A60" s="112"/>
      <c r="B60" s="113"/>
      <c r="C60" s="102"/>
      <c r="D60" s="102"/>
      <c r="E60" s="102"/>
      <c r="F60" s="12" t="s">
        <v>144</v>
      </c>
      <c r="G60" s="12">
        <v>77</v>
      </c>
      <c r="H60" s="81"/>
    </row>
    <row r="61" spans="1:8" ht="15.75" thickBot="1" x14ac:dyDescent="0.3">
      <c r="A61" s="112"/>
      <c r="B61" s="113"/>
      <c r="C61" s="102"/>
      <c r="D61" s="102"/>
      <c r="E61" s="102"/>
      <c r="F61" s="12" t="s">
        <v>4</v>
      </c>
      <c r="G61" s="12">
        <v>88</v>
      </c>
      <c r="H61" s="81"/>
    </row>
    <row r="62" spans="1:8" ht="15.75" thickBot="1" x14ac:dyDescent="0.3">
      <c r="A62" s="111"/>
      <c r="B62" s="87"/>
      <c r="C62" s="89"/>
      <c r="D62" s="89"/>
      <c r="E62" s="89"/>
      <c r="F62" s="12" t="s">
        <v>49</v>
      </c>
      <c r="G62" s="12">
        <v>99</v>
      </c>
      <c r="H62" s="77"/>
    </row>
    <row r="63" spans="1:8" ht="15.75" customHeight="1" thickBot="1" x14ac:dyDescent="0.3">
      <c r="A63" s="110" t="s">
        <v>632</v>
      </c>
      <c r="B63" s="107" t="s">
        <v>177</v>
      </c>
      <c r="C63" s="94" t="s">
        <v>175</v>
      </c>
      <c r="D63" s="94" t="s">
        <v>625</v>
      </c>
      <c r="E63" s="94"/>
      <c r="F63" s="11" t="s">
        <v>0</v>
      </c>
      <c r="G63" s="11">
        <v>1</v>
      </c>
      <c r="H63" s="78" t="s">
        <v>705</v>
      </c>
    </row>
    <row r="64" spans="1:8" ht="15.75" thickBot="1" x14ac:dyDescent="0.3">
      <c r="A64" s="112"/>
      <c r="B64" s="108"/>
      <c r="C64" s="105"/>
      <c r="D64" s="105"/>
      <c r="E64" s="105"/>
      <c r="F64" s="11" t="s">
        <v>1</v>
      </c>
      <c r="G64" s="11">
        <v>0</v>
      </c>
      <c r="H64" s="79"/>
    </row>
    <row r="65" spans="1:8" ht="15.75" thickBot="1" x14ac:dyDescent="0.3">
      <c r="A65" s="112"/>
      <c r="B65" s="108"/>
      <c r="C65" s="105"/>
      <c r="D65" s="105"/>
      <c r="E65" s="105"/>
      <c r="F65" s="11" t="s">
        <v>144</v>
      </c>
      <c r="G65" s="11">
        <v>77</v>
      </c>
      <c r="H65" s="79"/>
    </row>
    <row r="66" spans="1:8" ht="15.75" thickBot="1" x14ac:dyDescent="0.3">
      <c r="A66" s="112"/>
      <c r="B66" s="108"/>
      <c r="C66" s="105"/>
      <c r="D66" s="105"/>
      <c r="E66" s="105"/>
      <c r="F66" s="11" t="s">
        <v>4</v>
      </c>
      <c r="G66" s="11">
        <v>88</v>
      </c>
      <c r="H66" s="79"/>
    </row>
    <row r="67" spans="1:8" ht="15.75" thickBot="1" x14ac:dyDescent="0.3">
      <c r="A67" s="111"/>
      <c r="B67" s="109"/>
      <c r="C67" s="95"/>
      <c r="D67" s="95"/>
      <c r="E67" s="95"/>
      <c r="F67" s="11" t="s">
        <v>49</v>
      </c>
      <c r="G67" s="11">
        <v>99</v>
      </c>
      <c r="H67" s="80"/>
    </row>
    <row r="68" spans="1:8" ht="15.75" customHeight="1" thickBot="1" x14ac:dyDescent="0.3">
      <c r="A68" s="110" t="s">
        <v>635</v>
      </c>
      <c r="B68" s="86" t="s">
        <v>180</v>
      </c>
      <c r="C68" s="88" t="s">
        <v>178</v>
      </c>
      <c r="D68" s="88" t="s">
        <v>625</v>
      </c>
      <c r="E68" s="88"/>
      <c r="F68" s="12" t="s">
        <v>0</v>
      </c>
      <c r="G68" s="12">
        <v>1</v>
      </c>
      <c r="H68" s="76" t="s">
        <v>705</v>
      </c>
    </row>
    <row r="69" spans="1:8" ht="15.75" thickBot="1" x14ac:dyDescent="0.3">
      <c r="A69" s="112"/>
      <c r="B69" s="113"/>
      <c r="C69" s="102"/>
      <c r="D69" s="102"/>
      <c r="E69" s="102"/>
      <c r="F69" s="12" t="s">
        <v>1</v>
      </c>
      <c r="G69" s="12">
        <v>0</v>
      </c>
      <c r="H69" s="81"/>
    </row>
    <row r="70" spans="1:8" ht="15.75" thickBot="1" x14ac:dyDescent="0.3">
      <c r="A70" s="112"/>
      <c r="B70" s="113"/>
      <c r="C70" s="102"/>
      <c r="D70" s="102"/>
      <c r="E70" s="102"/>
      <c r="F70" s="12" t="s">
        <v>144</v>
      </c>
      <c r="G70" s="12">
        <v>77</v>
      </c>
      <c r="H70" s="81"/>
    </row>
    <row r="71" spans="1:8" ht="15.75" thickBot="1" x14ac:dyDescent="0.3">
      <c r="A71" s="112"/>
      <c r="B71" s="113"/>
      <c r="C71" s="102"/>
      <c r="D71" s="102"/>
      <c r="E71" s="102"/>
      <c r="F71" s="12" t="s">
        <v>4</v>
      </c>
      <c r="G71" s="12">
        <v>88</v>
      </c>
      <c r="H71" s="81"/>
    </row>
    <row r="72" spans="1:8" ht="15.75" thickBot="1" x14ac:dyDescent="0.3">
      <c r="A72" s="111"/>
      <c r="B72" s="87"/>
      <c r="C72" s="89"/>
      <c r="D72" s="89"/>
      <c r="E72" s="89"/>
      <c r="F72" s="12" t="s">
        <v>49</v>
      </c>
      <c r="G72" s="12">
        <v>99</v>
      </c>
      <c r="H72" s="77"/>
    </row>
    <row r="73" spans="1:8" ht="15.75" customHeight="1" thickBot="1" x14ac:dyDescent="0.3">
      <c r="A73" s="110" t="s">
        <v>636</v>
      </c>
      <c r="B73" s="107" t="s">
        <v>183</v>
      </c>
      <c r="C73" s="94" t="s">
        <v>181</v>
      </c>
      <c r="D73" s="94" t="s">
        <v>625</v>
      </c>
      <c r="E73" s="94"/>
      <c r="F73" s="11" t="s">
        <v>0</v>
      </c>
      <c r="G73" s="11">
        <v>1</v>
      </c>
      <c r="H73" s="78" t="s">
        <v>705</v>
      </c>
    </row>
    <row r="74" spans="1:8" ht="15.75" thickBot="1" x14ac:dyDescent="0.3">
      <c r="A74" s="112"/>
      <c r="B74" s="108"/>
      <c r="C74" s="105"/>
      <c r="D74" s="105"/>
      <c r="E74" s="105"/>
      <c r="F74" s="11" t="s">
        <v>1</v>
      </c>
      <c r="G74" s="11">
        <v>0</v>
      </c>
      <c r="H74" s="79"/>
    </row>
    <row r="75" spans="1:8" ht="15.75" thickBot="1" x14ac:dyDescent="0.3">
      <c r="A75" s="112"/>
      <c r="B75" s="108"/>
      <c r="C75" s="105"/>
      <c r="D75" s="105"/>
      <c r="E75" s="105"/>
      <c r="F75" s="11" t="s">
        <v>144</v>
      </c>
      <c r="G75" s="11">
        <v>77</v>
      </c>
      <c r="H75" s="79"/>
    </row>
    <row r="76" spans="1:8" ht="15.75" thickBot="1" x14ac:dyDescent="0.3">
      <c r="A76" s="112"/>
      <c r="B76" s="108"/>
      <c r="C76" s="105"/>
      <c r="D76" s="105"/>
      <c r="E76" s="105"/>
      <c r="F76" s="11" t="s">
        <v>4</v>
      </c>
      <c r="G76" s="11">
        <v>88</v>
      </c>
      <c r="H76" s="79"/>
    </row>
    <row r="77" spans="1:8" ht="15.75" thickBot="1" x14ac:dyDescent="0.3">
      <c r="A77" s="111"/>
      <c r="B77" s="109"/>
      <c r="C77" s="95"/>
      <c r="D77" s="95"/>
      <c r="E77" s="95"/>
      <c r="F77" s="11" t="s">
        <v>49</v>
      </c>
      <c r="G77" s="11">
        <v>99</v>
      </c>
      <c r="H77" s="80"/>
    </row>
    <row r="78" spans="1:8" ht="15.75" customHeight="1" thickBot="1" x14ac:dyDescent="0.3">
      <c r="A78" s="110" t="s">
        <v>715</v>
      </c>
      <c r="B78" s="86" t="s">
        <v>710</v>
      </c>
      <c r="C78" s="88" t="s">
        <v>184</v>
      </c>
      <c r="D78" s="88" t="s">
        <v>625</v>
      </c>
      <c r="E78" s="88"/>
      <c r="F78" s="12" t="s">
        <v>0</v>
      </c>
      <c r="G78" s="12">
        <v>1</v>
      </c>
      <c r="H78" s="76" t="s">
        <v>705</v>
      </c>
    </row>
    <row r="79" spans="1:8" ht="15.75" thickBot="1" x14ac:dyDescent="0.3">
      <c r="A79" s="112"/>
      <c r="B79" s="113"/>
      <c r="C79" s="102"/>
      <c r="D79" s="102"/>
      <c r="E79" s="102"/>
      <c r="F79" s="12" t="s">
        <v>1</v>
      </c>
      <c r="G79" s="12">
        <v>0</v>
      </c>
      <c r="H79" s="81"/>
    </row>
    <row r="80" spans="1:8" ht="15.75" thickBot="1" x14ac:dyDescent="0.3">
      <c r="A80" s="112"/>
      <c r="B80" s="113"/>
      <c r="C80" s="102"/>
      <c r="D80" s="102"/>
      <c r="E80" s="102"/>
      <c r="F80" s="12" t="s">
        <v>144</v>
      </c>
      <c r="G80" s="12">
        <v>77</v>
      </c>
      <c r="H80" s="81"/>
    </row>
    <row r="81" spans="1:8" ht="15.75" thickBot="1" x14ac:dyDescent="0.3">
      <c r="A81" s="112"/>
      <c r="B81" s="113"/>
      <c r="C81" s="102"/>
      <c r="D81" s="102"/>
      <c r="E81" s="102"/>
      <c r="F81" s="12" t="s">
        <v>4</v>
      </c>
      <c r="G81" s="12">
        <v>88</v>
      </c>
      <c r="H81" s="81"/>
    </row>
    <row r="82" spans="1:8" ht="15.75" thickBot="1" x14ac:dyDescent="0.3">
      <c r="A82" s="111"/>
      <c r="B82" s="87"/>
      <c r="C82" s="89"/>
      <c r="D82" s="89"/>
      <c r="E82" s="89"/>
      <c r="F82" s="12" t="s">
        <v>49</v>
      </c>
      <c r="G82" s="12">
        <v>99</v>
      </c>
      <c r="H82" s="77"/>
    </row>
    <row r="83" spans="1:8" ht="15.75" customHeight="1" thickBot="1" x14ac:dyDescent="0.3">
      <c r="A83" s="110" t="s">
        <v>637</v>
      </c>
      <c r="B83" s="107" t="s">
        <v>186</v>
      </c>
      <c r="C83" s="94" t="s">
        <v>187</v>
      </c>
      <c r="D83" s="94" t="s">
        <v>625</v>
      </c>
      <c r="E83" s="94"/>
      <c r="F83" s="11" t="s">
        <v>0</v>
      </c>
      <c r="G83" s="11">
        <v>1</v>
      </c>
      <c r="H83" s="78" t="s">
        <v>705</v>
      </c>
    </row>
    <row r="84" spans="1:8" ht="15.75" thickBot="1" x14ac:dyDescent="0.3">
      <c r="A84" s="112"/>
      <c r="B84" s="108"/>
      <c r="C84" s="105"/>
      <c r="D84" s="105"/>
      <c r="E84" s="105"/>
      <c r="F84" s="11" t="s">
        <v>1</v>
      </c>
      <c r="G84" s="11">
        <v>0</v>
      </c>
      <c r="H84" s="79"/>
    </row>
    <row r="85" spans="1:8" ht="15.75" thickBot="1" x14ac:dyDescent="0.3">
      <c r="A85" s="112"/>
      <c r="B85" s="108"/>
      <c r="C85" s="105"/>
      <c r="D85" s="105"/>
      <c r="E85" s="105"/>
      <c r="F85" s="11" t="s">
        <v>144</v>
      </c>
      <c r="G85" s="11">
        <v>77</v>
      </c>
      <c r="H85" s="79"/>
    </row>
    <row r="86" spans="1:8" ht="15.75" thickBot="1" x14ac:dyDescent="0.3">
      <c r="A86" s="112"/>
      <c r="B86" s="108"/>
      <c r="C86" s="105"/>
      <c r="D86" s="105"/>
      <c r="E86" s="105"/>
      <c r="F86" s="11" t="s">
        <v>4</v>
      </c>
      <c r="G86" s="11">
        <v>88</v>
      </c>
      <c r="H86" s="79"/>
    </row>
    <row r="87" spans="1:8" ht="15.75" thickBot="1" x14ac:dyDescent="0.3">
      <c r="A87" s="111"/>
      <c r="B87" s="109"/>
      <c r="C87" s="95"/>
      <c r="D87" s="95"/>
      <c r="E87" s="95"/>
      <c r="F87" s="11" t="s">
        <v>49</v>
      </c>
      <c r="G87" s="11">
        <v>99</v>
      </c>
      <c r="H87" s="80"/>
    </row>
    <row r="88" spans="1:8" ht="15.75" customHeight="1" thickBot="1" x14ac:dyDescent="0.3">
      <c r="A88" s="110" t="s">
        <v>639</v>
      </c>
      <c r="B88" s="86" t="s">
        <v>189</v>
      </c>
      <c r="C88" s="88" t="s">
        <v>638</v>
      </c>
      <c r="D88" s="88" t="s">
        <v>625</v>
      </c>
      <c r="E88" s="88"/>
      <c r="F88" s="12" t="s">
        <v>0</v>
      </c>
      <c r="G88" s="12">
        <v>1</v>
      </c>
      <c r="H88" s="76" t="s">
        <v>705</v>
      </c>
    </row>
    <row r="89" spans="1:8" ht="15.75" thickBot="1" x14ac:dyDescent="0.3">
      <c r="A89" s="112"/>
      <c r="B89" s="113"/>
      <c r="C89" s="102"/>
      <c r="D89" s="102"/>
      <c r="E89" s="102"/>
      <c r="F89" s="12" t="s">
        <v>1</v>
      </c>
      <c r="G89" s="12">
        <v>0</v>
      </c>
      <c r="H89" s="81"/>
    </row>
    <row r="90" spans="1:8" ht="15.75" thickBot="1" x14ac:dyDescent="0.3">
      <c r="A90" s="112"/>
      <c r="B90" s="113"/>
      <c r="C90" s="102"/>
      <c r="D90" s="102"/>
      <c r="E90" s="102"/>
      <c r="F90" s="12" t="s">
        <v>144</v>
      </c>
      <c r="G90" s="12">
        <v>77</v>
      </c>
      <c r="H90" s="81"/>
    </row>
    <row r="91" spans="1:8" ht="15.75" thickBot="1" x14ac:dyDescent="0.3">
      <c r="A91" s="112"/>
      <c r="B91" s="113"/>
      <c r="C91" s="102"/>
      <c r="D91" s="102"/>
      <c r="E91" s="102"/>
      <c r="F91" s="12" t="s">
        <v>4</v>
      </c>
      <c r="G91" s="12">
        <v>88</v>
      </c>
      <c r="H91" s="81"/>
    </row>
    <row r="92" spans="1:8" ht="15.75" thickBot="1" x14ac:dyDescent="0.3">
      <c r="A92" s="111"/>
      <c r="B92" s="87"/>
      <c r="C92" s="89"/>
      <c r="D92" s="89"/>
      <c r="E92" s="89"/>
      <c r="F92" s="12" t="s">
        <v>49</v>
      </c>
      <c r="G92" s="12">
        <v>99</v>
      </c>
      <c r="H92" s="77"/>
    </row>
    <row r="93" spans="1:8" ht="15.75" customHeight="1" thickBot="1" x14ac:dyDescent="0.3">
      <c r="A93" s="110" t="s">
        <v>640</v>
      </c>
      <c r="B93" s="107" t="s">
        <v>192</v>
      </c>
      <c r="C93" s="94" t="s">
        <v>193</v>
      </c>
      <c r="D93" s="94" t="s">
        <v>625</v>
      </c>
      <c r="E93" s="94"/>
      <c r="F93" s="11" t="s">
        <v>0</v>
      </c>
      <c r="G93" s="11">
        <v>1</v>
      </c>
      <c r="H93" s="78" t="s">
        <v>705</v>
      </c>
    </row>
    <row r="94" spans="1:8" ht="15.75" thickBot="1" x14ac:dyDescent="0.3">
      <c r="A94" s="112"/>
      <c r="B94" s="108"/>
      <c r="C94" s="105"/>
      <c r="D94" s="105"/>
      <c r="E94" s="105"/>
      <c r="F94" s="11" t="s">
        <v>1</v>
      </c>
      <c r="G94" s="11">
        <v>0</v>
      </c>
      <c r="H94" s="79"/>
    </row>
    <row r="95" spans="1:8" ht="15.75" thickBot="1" x14ac:dyDescent="0.3">
      <c r="A95" s="112"/>
      <c r="B95" s="108"/>
      <c r="C95" s="105"/>
      <c r="D95" s="105"/>
      <c r="E95" s="105"/>
      <c r="F95" s="11" t="s">
        <v>144</v>
      </c>
      <c r="G95" s="11">
        <v>77</v>
      </c>
      <c r="H95" s="79"/>
    </row>
    <row r="96" spans="1:8" ht="15.75" thickBot="1" x14ac:dyDescent="0.3">
      <c r="A96" s="112"/>
      <c r="B96" s="108"/>
      <c r="C96" s="105"/>
      <c r="D96" s="105"/>
      <c r="E96" s="105"/>
      <c r="F96" s="11" t="s">
        <v>4</v>
      </c>
      <c r="G96" s="11">
        <v>88</v>
      </c>
      <c r="H96" s="79"/>
    </row>
    <row r="97" spans="1:8" ht="15.75" thickBot="1" x14ac:dyDescent="0.3">
      <c r="A97" s="111"/>
      <c r="B97" s="109"/>
      <c r="C97" s="95"/>
      <c r="D97" s="95"/>
      <c r="E97" s="95"/>
      <c r="F97" s="11" t="s">
        <v>49</v>
      </c>
      <c r="G97" s="11">
        <v>99</v>
      </c>
      <c r="H97" s="80"/>
    </row>
    <row r="98" spans="1:8" ht="15.75" customHeight="1" thickBot="1" x14ac:dyDescent="0.3">
      <c r="A98" s="110" t="s">
        <v>641</v>
      </c>
      <c r="B98" s="86" t="s">
        <v>195</v>
      </c>
      <c r="C98" s="88" t="s">
        <v>196</v>
      </c>
      <c r="D98" s="88" t="s">
        <v>625</v>
      </c>
      <c r="E98" s="88"/>
      <c r="F98" s="12" t="s">
        <v>0</v>
      </c>
      <c r="G98" s="12">
        <v>1</v>
      </c>
      <c r="H98" s="76" t="s">
        <v>705</v>
      </c>
    </row>
    <row r="99" spans="1:8" ht="15.75" thickBot="1" x14ac:dyDescent="0.3">
      <c r="A99" s="112"/>
      <c r="B99" s="113"/>
      <c r="C99" s="102"/>
      <c r="D99" s="102"/>
      <c r="E99" s="102"/>
      <c r="F99" s="12" t="s">
        <v>1</v>
      </c>
      <c r="G99" s="12">
        <v>0</v>
      </c>
      <c r="H99" s="81"/>
    </row>
    <row r="100" spans="1:8" ht="15.75" thickBot="1" x14ac:dyDescent="0.3">
      <c r="A100" s="112"/>
      <c r="B100" s="113"/>
      <c r="C100" s="102"/>
      <c r="D100" s="102"/>
      <c r="E100" s="102"/>
      <c r="F100" s="12" t="s">
        <v>144</v>
      </c>
      <c r="G100" s="12">
        <v>77</v>
      </c>
      <c r="H100" s="81"/>
    </row>
    <row r="101" spans="1:8" ht="15.75" thickBot="1" x14ac:dyDescent="0.3">
      <c r="A101" s="112"/>
      <c r="B101" s="113"/>
      <c r="C101" s="102"/>
      <c r="D101" s="102"/>
      <c r="E101" s="102"/>
      <c r="F101" s="12" t="s">
        <v>4</v>
      </c>
      <c r="G101" s="12">
        <v>88</v>
      </c>
      <c r="H101" s="81"/>
    </row>
    <row r="102" spans="1:8" ht="15.75" thickBot="1" x14ac:dyDescent="0.3">
      <c r="A102" s="111"/>
      <c r="B102" s="87"/>
      <c r="C102" s="89"/>
      <c r="D102" s="89"/>
      <c r="E102" s="89"/>
      <c r="F102" s="12" t="s">
        <v>49</v>
      </c>
      <c r="G102" s="12">
        <v>99</v>
      </c>
      <c r="H102" s="77"/>
    </row>
    <row r="103" spans="1:8" ht="15.75" customHeight="1" thickBot="1" x14ac:dyDescent="0.3">
      <c r="A103" s="110" t="s">
        <v>642</v>
      </c>
      <c r="B103" s="107" t="s">
        <v>198</v>
      </c>
      <c r="C103" s="94" t="s">
        <v>199</v>
      </c>
      <c r="D103" s="94" t="s">
        <v>625</v>
      </c>
      <c r="E103" s="94"/>
      <c r="F103" s="11" t="s">
        <v>0</v>
      </c>
      <c r="G103" s="11">
        <v>1</v>
      </c>
      <c r="H103" s="78" t="s">
        <v>705</v>
      </c>
    </row>
    <row r="104" spans="1:8" ht="15.75" thickBot="1" x14ac:dyDescent="0.3">
      <c r="A104" s="112"/>
      <c r="B104" s="108"/>
      <c r="C104" s="105"/>
      <c r="D104" s="105"/>
      <c r="E104" s="105"/>
      <c r="F104" s="11" t="s">
        <v>1</v>
      </c>
      <c r="G104" s="11">
        <v>0</v>
      </c>
      <c r="H104" s="79"/>
    </row>
    <row r="105" spans="1:8" ht="15.75" thickBot="1" x14ac:dyDescent="0.3">
      <c r="A105" s="112"/>
      <c r="B105" s="108"/>
      <c r="C105" s="105"/>
      <c r="D105" s="105"/>
      <c r="E105" s="105"/>
      <c r="F105" s="11" t="s">
        <v>144</v>
      </c>
      <c r="G105" s="11">
        <v>77</v>
      </c>
      <c r="H105" s="79"/>
    </row>
    <row r="106" spans="1:8" ht="15.75" thickBot="1" x14ac:dyDescent="0.3">
      <c r="A106" s="112"/>
      <c r="B106" s="108"/>
      <c r="C106" s="105"/>
      <c r="D106" s="105"/>
      <c r="E106" s="105"/>
      <c r="F106" s="11" t="s">
        <v>4</v>
      </c>
      <c r="G106" s="11">
        <v>88</v>
      </c>
      <c r="H106" s="79"/>
    </row>
    <row r="107" spans="1:8" ht="15.75" thickBot="1" x14ac:dyDescent="0.3">
      <c r="A107" s="111"/>
      <c r="B107" s="109"/>
      <c r="C107" s="95"/>
      <c r="D107" s="95"/>
      <c r="E107" s="95"/>
      <c r="F107" s="11" t="s">
        <v>49</v>
      </c>
      <c r="G107" s="11">
        <v>99</v>
      </c>
      <c r="H107" s="80"/>
    </row>
    <row r="108" spans="1:8" ht="30.75" thickBot="1" x14ac:dyDescent="0.3">
      <c r="A108" s="24" t="s">
        <v>644</v>
      </c>
      <c r="B108" s="12" t="s">
        <v>201</v>
      </c>
      <c r="C108" s="12" t="s">
        <v>202</v>
      </c>
      <c r="D108" s="12" t="s">
        <v>625</v>
      </c>
      <c r="E108" s="12" t="s">
        <v>643</v>
      </c>
      <c r="F108" s="12" t="s">
        <v>204</v>
      </c>
      <c r="G108" s="12" t="s">
        <v>168</v>
      </c>
      <c r="H108" s="31" t="s">
        <v>705</v>
      </c>
    </row>
    <row r="109" spans="1:8" ht="15.75" thickBot="1" x14ac:dyDescent="0.3">
      <c r="A109" s="84" t="s">
        <v>117</v>
      </c>
      <c r="B109" s="107" t="s">
        <v>497</v>
      </c>
      <c r="C109" s="94" t="s">
        <v>648</v>
      </c>
      <c r="D109" s="94" t="s">
        <v>690</v>
      </c>
      <c r="E109" s="96"/>
      <c r="F109" s="18" t="s">
        <v>0</v>
      </c>
      <c r="G109" s="18">
        <v>1</v>
      </c>
      <c r="H109" s="140">
        <v>9</v>
      </c>
    </row>
    <row r="110" spans="1:8" ht="15.75" thickBot="1" x14ac:dyDescent="0.3">
      <c r="A110" s="85"/>
      <c r="B110" s="109"/>
      <c r="C110" s="95"/>
      <c r="D110" s="95"/>
      <c r="E110" s="97"/>
      <c r="F110" s="18" t="s">
        <v>1</v>
      </c>
      <c r="G110" s="18">
        <v>0</v>
      </c>
      <c r="H110" s="141"/>
    </row>
    <row r="111" spans="1:8" ht="30.75" thickBot="1" x14ac:dyDescent="0.3">
      <c r="A111" s="21" t="s">
        <v>120</v>
      </c>
      <c r="B111" s="19" t="s">
        <v>499</v>
      </c>
      <c r="C111" s="12" t="s">
        <v>500</v>
      </c>
      <c r="D111" s="12" t="s">
        <v>690</v>
      </c>
      <c r="E111" s="19" t="s">
        <v>501</v>
      </c>
      <c r="F111" s="19" t="s">
        <v>502</v>
      </c>
      <c r="G111" s="19">
        <v>0</v>
      </c>
      <c r="H111" s="43">
        <v>10</v>
      </c>
    </row>
    <row r="112" spans="1:8" ht="15.75" thickBot="1" x14ac:dyDescent="0.3">
      <c r="A112" s="84" t="s">
        <v>123</v>
      </c>
      <c r="B112" s="92" t="s">
        <v>503</v>
      </c>
      <c r="C112" s="94" t="s">
        <v>504</v>
      </c>
      <c r="D112" s="94" t="s">
        <v>690</v>
      </c>
      <c r="E112" s="96"/>
      <c r="F112" s="18" t="s">
        <v>0</v>
      </c>
      <c r="G112" s="18">
        <v>1</v>
      </c>
      <c r="H112" s="44">
        <v>11</v>
      </c>
    </row>
    <row r="113" spans="1:8" ht="15.75" thickBot="1" x14ac:dyDescent="0.3">
      <c r="A113" s="85"/>
      <c r="B113" s="93"/>
      <c r="C113" s="95"/>
      <c r="D113" s="95"/>
      <c r="E113" s="97"/>
      <c r="F113" s="18" t="s">
        <v>1</v>
      </c>
      <c r="G113" s="18">
        <v>0</v>
      </c>
      <c r="H113" s="44" t="s">
        <v>502</v>
      </c>
    </row>
    <row r="114" spans="1:8" ht="16.5" thickBot="1" x14ac:dyDescent="0.3">
      <c r="A114" s="21" t="s">
        <v>15</v>
      </c>
      <c r="B114" s="19" t="s">
        <v>505</v>
      </c>
      <c r="C114" s="12" t="s">
        <v>506</v>
      </c>
      <c r="D114" s="12" t="s">
        <v>690</v>
      </c>
      <c r="E114" s="19"/>
      <c r="F114" s="12" t="s">
        <v>167</v>
      </c>
      <c r="G114" s="12" t="s">
        <v>168</v>
      </c>
      <c r="H114" s="31" t="s">
        <v>502</v>
      </c>
    </row>
    <row r="115" spans="1:8" ht="30.75" thickBot="1" x14ac:dyDescent="0.3">
      <c r="A115" s="21" t="s">
        <v>16</v>
      </c>
      <c r="B115" s="18" t="s">
        <v>507</v>
      </c>
      <c r="C115" s="11" t="s">
        <v>508</v>
      </c>
      <c r="D115" s="11" t="s">
        <v>690</v>
      </c>
      <c r="E115" s="18"/>
      <c r="F115" s="11" t="s">
        <v>167</v>
      </c>
      <c r="G115" s="11" t="s">
        <v>168</v>
      </c>
      <c r="H115" s="29" t="s">
        <v>502</v>
      </c>
    </row>
    <row r="116" spans="1:8" ht="16.5" thickBot="1" x14ac:dyDescent="0.3">
      <c r="A116" s="20" t="s">
        <v>17</v>
      </c>
      <c r="B116" s="19" t="s">
        <v>509</v>
      </c>
      <c r="C116" s="12" t="s">
        <v>510</v>
      </c>
      <c r="D116" s="12" t="s">
        <v>690</v>
      </c>
      <c r="E116" s="19"/>
      <c r="F116" s="12" t="s">
        <v>167</v>
      </c>
      <c r="G116" s="12" t="s">
        <v>168</v>
      </c>
      <c r="H116" s="31" t="s">
        <v>502</v>
      </c>
    </row>
  </sheetData>
  <mergeCells count="137">
    <mergeCell ref="A3:A5"/>
    <mergeCell ref="B3:B5"/>
    <mergeCell ref="C3:C5"/>
    <mergeCell ref="D3:D5"/>
    <mergeCell ref="E3:E5"/>
    <mergeCell ref="A6:A7"/>
    <mergeCell ref="B6:B7"/>
    <mergeCell ref="C6:C7"/>
    <mergeCell ref="D6:D7"/>
    <mergeCell ref="E6:E7"/>
    <mergeCell ref="A12:A13"/>
    <mergeCell ref="B12:B13"/>
    <mergeCell ref="C12:C13"/>
    <mergeCell ref="D12:D13"/>
    <mergeCell ref="A8:A9"/>
    <mergeCell ref="B8:B9"/>
    <mergeCell ref="C8:C9"/>
    <mergeCell ref="D8:D9"/>
    <mergeCell ref="E8:E9"/>
    <mergeCell ref="A10:A11"/>
    <mergeCell ref="B10:B11"/>
    <mergeCell ref="C10:C11"/>
    <mergeCell ref="D10:D11"/>
    <mergeCell ref="E10:E11"/>
    <mergeCell ref="A37:A41"/>
    <mergeCell ref="B37:B41"/>
    <mergeCell ref="C37:C41"/>
    <mergeCell ref="D37:D41"/>
    <mergeCell ref="E37:E41"/>
    <mergeCell ref="A16:A31"/>
    <mergeCell ref="B16:B31"/>
    <mergeCell ref="C16:C31"/>
    <mergeCell ref="D16:D31"/>
    <mergeCell ref="E16:E31"/>
    <mergeCell ref="A32:A36"/>
    <mergeCell ref="B32:B36"/>
    <mergeCell ref="C32:C36"/>
    <mergeCell ref="D32:D36"/>
    <mergeCell ref="E32:E36"/>
    <mergeCell ref="A47:A51"/>
    <mergeCell ref="B47:B51"/>
    <mergeCell ref="C47:C51"/>
    <mergeCell ref="D47:D51"/>
    <mergeCell ref="E47:E51"/>
    <mergeCell ref="A42:A46"/>
    <mergeCell ref="B42:B46"/>
    <mergeCell ref="C42:C46"/>
    <mergeCell ref="D42:D46"/>
    <mergeCell ref="E42:E46"/>
    <mergeCell ref="A53:A57"/>
    <mergeCell ref="B53:B57"/>
    <mergeCell ref="C53:C57"/>
    <mergeCell ref="D53:D57"/>
    <mergeCell ref="E53:E57"/>
    <mergeCell ref="A58:A62"/>
    <mergeCell ref="B58:B62"/>
    <mergeCell ref="C58:C62"/>
    <mergeCell ref="D58:D62"/>
    <mergeCell ref="E58:E62"/>
    <mergeCell ref="A63:A67"/>
    <mergeCell ref="B63:B67"/>
    <mergeCell ref="C63:C67"/>
    <mergeCell ref="D63:D67"/>
    <mergeCell ref="E63:E67"/>
    <mergeCell ref="A68:A72"/>
    <mergeCell ref="B68:B72"/>
    <mergeCell ref="C68:C72"/>
    <mergeCell ref="D68:D72"/>
    <mergeCell ref="E68:E72"/>
    <mergeCell ref="A88:A92"/>
    <mergeCell ref="B88:B92"/>
    <mergeCell ref="C88:C92"/>
    <mergeCell ref="D88:D92"/>
    <mergeCell ref="E88:E92"/>
    <mergeCell ref="A73:A77"/>
    <mergeCell ref="B73:B77"/>
    <mergeCell ref="C73:C77"/>
    <mergeCell ref="D73:D77"/>
    <mergeCell ref="E73:E77"/>
    <mergeCell ref="A78:A82"/>
    <mergeCell ref="B78:B82"/>
    <mergeCell ref="C78:C82"/>
    <mergeCell ref="D78:D82"/>
    <mergeCell ref="E78:E82"/>
    <mergeCell ref="A112:A113"/>
    <mergeCell ref="B112:B113"/>
    <mergeCell ref="C112:C113"/>
    <mergeCell ref="D112:D113"/>
    <mergeCell ref="E112:E113"/>
    <mergeCell ref="A103:A107"/>
    <mergeCell ref="B103:B107"/>
    <mergeCell ref="C103:C107"/>
    <mergeCell ref="D103:D107"/>
    <mergeCell ref="E103:E107"/>
    <mergeCell ref="A14:A15"/>
    <mergeCell ref="B14:B15"/>
    <mergeCell ref="C14:C15"/>
    <mergeCell ref="D14:D15"/>
    <mergeCell ref="A109:A110"/>
    <mergeCell ref="B109:B110"/>
    <mergeCell ref="C109:C110"/>
    <mergeCell ref="D109:D110"/>
    <mergeCell ref="E109:E110"/>
    <mergeCell ref="A93:A97"/>
    <mergeCell ref="B93:B97"/>
    <mergeCell ref="C93:C97"/>
    <mergeCell ref="D93:D97"/>
    <mergeCell ref="E93:E97"/>
    <mergeCell ref="A98:A102"/>
    <mergeCell ref="B98:B102"/>
    <mergeCell ref="C98:C102"/>
    <mergeCell ref="D98:D102"/>
    <mergeCell ref="E98:E102"/>
    <mergeCell ref="A83:A87"/>
    <mergeCell ref="B83:B87"/>
    <mergeCell ref="C83:C87"/>
    <mergeCell ref="D83:D87"/>
    <mergeCell ref="E83:E87"/>
    <mergeCell ref="H6:H7"/>
    <mergeCell ref="H12:H13"/>
    <mergeCell ref="H16:H31"/>
    <mergeCell ref="H32:H36"/>
    <mergeCell ref="H37:H41"/>
    <mergeCell ref="H42:H46"/>
    <mergeCell ref="H47:H51"/>
    <mergeCell ref="H53:H57"/>
    <mergeCell ref="H58:H62"/>
    <mergeCell ref="H109:H110"/>
    <mergeCell ref="H63:H67"/>
    <mergeCell ref="H68:H72"/>
    <mergeCell ref="H73:H77"/>
    <mergeCell ref="H78:H82"/>
    <mergeCell ref="H83:H87"/>
    <mergeCell ref="H88:H92"/>
    <mergeCell ref="H93:H97"/>
    <mergeCell ref="H98:H102"/>
    <mergeCell ref="H103:H107"/>
  </mergeCells>
  <pageMargins left="0.25" right="0.25" top="0.75" bottom="0.75" header="0.3" footer="0.3"/>
  <pageSetup paperSize="5" scale="60" fitToHeight="0" orientation="landscape" r:id="rId1"/>
  <headerFooter>
    <oddHeader>&amp;A</oddHeader>
    <oddFooter>Page &amp;P of &amp;N</oddFooter>
  </headerFooter>
</worksheet>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ModifiedDueDate xmlns="ddd86614-e075-45fd-ad75-7be4b83b486d" xsi:nil="true"/>
    <DateCompleted xmlns="http://schemas.microsoft.com/sharepoint/v3" xsi:nil="true"/>
    <TaskDueDate xmlns="http://schemas.microsoft.com/sharepoint/v3/fields" xsi:nil="true"/>
    <AdditionalInfo xmlns="ddd86614-e075-45fd-ad75-7be4b83b486d" xsi:nil="true"/>
    <Grant_x0020_Document_x0020_Type xmlns="ddd86614-e075-45fd-ad75-7be4b83b486d">KE products</Grant_x0020_Document_x0020_Type>
    <_dlc_DocId xmlns="ddd86614-e075-45fd-ad75-7be4b83b486d">E7YEJEDTSY7N-2570-4061</_dlc_DocId>
    <_dlc_DocIdUrl xmlns="ddd86614-e075-45fd-ad75-7be4b83b486d">
      <Url>https://goto.oahpp.ca/areas/kmob/_layouts/DocIdRedir.aspx?ID=E7YEJEDTSY7N-2570-4061</Url>
      <Description>E7YEJEDTSY7N-2570-4061</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Grants Documents" ma:contentTypeID="0x0101002732ED234DF3224ABD9E490F208AB96D0005E8F8BEDA160047B2AD6C17323C4216" ma:contentTypeVersion="12" ma:contentTypeDescription="" ma:contentTypeScope="" ma:versionID="5e7a03fba9ebbd87c71bed514f03b8f1">
  <xsd:schema xmlns:xsd="http://www.w3.org/2001/XMLSchema" xmlns:xs="http://www.w3.org/2001/XMLSchema" xmlns:p="http://schemas.microsoft.com/office/2006/metadata/properties" xmlns:ns1="http://schemas.microsoft.com/sharepoint/v3" xmlns:ns2="ddd86614-e075-45fd-ad75-7be4b83b486d" xmlns:ns3="http://schemas.microsoft.com/sharepoint/v3/fields" targetNamespace="http://schemas.microsoft.com/office/2006/metadata/properties" ma:root="true" ma:fieldsID="ef19d07240d1158f0fcf0e8646ce0e23" ns1:_="" ns2:_="" ns3:_="">
    <xsd:import namespace="http://schemas.microsoft.com/sharepoint/v3"/>
    <xsd:import namespace="ddd86614-e075-45fd-ad75-7be4b83b486d"/>
    <xsd:import namespace="http://schemas.microsoft.com/sharepoint/v3/fields"/>
    <xsd:element name="properties">
      <xsd:complexType>
        <xsd:sequence>
          <xsd:element name="documentManagement">
            <xsd:complexType>
              <xsd:all>
                <xsd:element ref="ns2:Grant_x0020_Document_x0020_Type" minOccurs="0"/>
                <xsd:element ref="ns3:TaskDueDate" minOccurs="0"/>
                <xsd:element ref="ns2:ModifiedDueDate" minOccurs="0"/>
                <xsd:element ref="ns1:DateCompleted" minOccurs="0"/>
                <xsd:element ref="ns2:AdditionalInfo"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ateCompleted" ma:index="4" nillable="true" ma:displayName="Date Completed" ma:format="DateOnly" ma:internalName="DateCompleted">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ddd86614-e075-45fd-ad75-7be4b83b486d" elementFormDefault="qualified">
    <xsd:import namespace="http://schemas.microsoft.com/office/2006/documentManagement/types"/>
    <xsd:import namespace="http://schemas.microsoft.com/office/infopath/2007/PartnerControls"/>
    <xsd:element name="Grant_x0020_Document_x0020_Type" ma:index="1" nillable="true" ma:displayName="Grant Document Type" ma:format="Dropdown" ma:internalName="Grant_x0020_Document_x0020_Type" ma:readOnly="false">
      <xsd:simpleType>
        <xsd:restriction base="dms:Choice">
          <xsd:enumeration value="External review"/>
          <xsd:enumeration value="Friendly review"/>
          <xsd:enumeration value="Review response"/>
          <xsd:enumeration value="Legal document"/>
          <xsd:enumeration value="Activity/Financial Report"/>
          <xsd:enumeration value="KE products"/>
          <xsd:enumeration value="Submission document"/>
          <xsd:enumeration value="Team Meeting"/>
          <xsd:enumeration value="Other"/>
        </xsd:restriction>
      </xsd:simpleType>
    </xsd:element>
    <xsd:element name="ModifiedDueDate" ma:index="3" nillable="true" ma:displayName="Modified Due Date" ma:format="DateOnly" ma:internalName="ModifiedDueDate" ma:readOnly="false">
      <xsd:simpleType>
        <xsd:restriction base="dms:DateTime"/>
      </xsd:simpleType>
    </xsd:element>
    <xsd:element name="AdditionalInfo" ma:index="5" nillable="true" ma:displayName="Additional Info" ma:description="Examples: All day, Teleconference, Video Conference, 2 Days, etc." ma:internalName="AdditionalInfo">
      <xsd:simpleType>
        <xsd:restriction base="dms:Note">
          <xsd:maxLength value="255"/>
        </xsd:restriction>
      </xsd:simpleType>
    </xsd:element>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TaskDueDate" ma:index="2" nillable="true" ma:displayName="Due Date" ma:format="DateOnly" ma:internalName="TaskDueDat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2" ma:displayName="Content Type"/>
        <xsd:element ref="dc:title" minOccurs="0" maxOccurs="1" ma:index="1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B92493E-081A-4EDA-9F06-D2E4A83B7239}">
  <ds:schemaRefs>
    <ds:schemaRef ds:uri="http://purl.org/dc/elements/1.1/"/>
    <ds:schemaRef ds:uri="http://schemas.microsoft.com/office/2006/metadata/properties"/>
    <ds:schemaRef ds:uri="http://schemas.microsoft.com/sharepoint/v3"/>
    <ds:schemaRef ds:uri="http://schemas.microsoft.com/sharepoint/v3/fields"/>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ddd86614-e075-45fd-ad75-7be4b83b486d"/>
    <ds:schemaRef ds:uri="http://www.w3.org/XML/1998/namespace"/>
    <ds:schemaRef ds:uri="http://purl.org/dc/dcmitype/"/>
  </ds:schemaRefs>
</ds:datastoreItem>
</file>

<file path=customXml/itemProps2.xml><?xml version="1.0" encoding="utf-8"?>
<ds:datastoreItem xmlns:ds="http://schemas.openxmlformats.org/officeDocument/2006/customXml" ds:itemID="{6B3F04EA-5C56-4B3C-BA0F-200A874BBB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dd86614-e075-45fd-ad75-7be4b83b486d"/>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272206B-EC75-4735-A476-60E4D51BABA0}">
  <ds:schemaRefs>
    <ds:schemaRef ds:uri="http://schemas.microsoft.com/sharepoint/events"/>
  </ds:schemaRefs>
</ds:datastoreItem>
</file>

<file path=customXml/itemProps4.xml><?xml version="1.0" encoding="utf-8"?>
<ds:datastoreItem xmlns:ds="http://schemas.openxmlformats.org/officeDocument/2006/customXml" ds:itemID="{82263D5E-9973-4D30-81FC-9462B338058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Excel</Application>
  <DocSecurity>0</DocSecurity>
  <ScaleCrop>false</ScaleCrop>
  <HeadingPairs>
    <vt:vector size="4" baseType="variant">
      <vt:variant>
        <vt:lpstr>Worksheets</vt:lpstr>
      </vt:variant>
      <vt:variant>
        <vt:i4>4</vt:i4>
      </vt:variant>
      <vt:variant>
        <vt:lpstr>Named Ranges</vt:lpstr>
      </vt:variant>
      <vt:variant>
        <vt:i4>7</vt:i4>
      </vt:variant>
    </vt:vector>
  </HeadingPairs>
  <TitlesOfParts>
    <vt:vector size="11" baseType="lpstr">
      <vt:lpstr>Introduction</vt:lpstr>
      <vt:lpstr>2MPQ_DataDictionary_Final</vt:lpstr>
      <vt:lpstr>6MPQ_DataDictionary_Final</vt:lpstr>
      <vt:lpstr>12m+PQ_DataDictionary_Final</vt:lpstr>
      <vt:lpstr>'12m+PQ_DataDictionary_Final'!Print_Area</vt:lpstr>
      <vt:lpstr>'2MPQ_DataDictionary_Final'!Print_Area</vt:lpstr>
      <vt:lpstr>'6MPQ_DataDictionary_Final'!Print_Area</vt:lpstr>
      <vt:lpstr>Introduction!Print_Area</vt:lpstr>
      <vt:lpstr>'12m+PQ_DataDictionary_Final'!Print_Titles</vt:lpstr>
      <vt:lpstr>'2MPQ_DataDictionary_Final'!Print_Titles</vt:lpstr>
      <vt:lpstr>'6MPQ_DataDictionary_Final'!Print_Titles</vt:lpstr>
    </vt:vector>
  </TitlesOfParts>
  <Company>City of Hamilton</Company>
  <LinksUpToDate>false</LinksUpToDate>
  <SharedDoc>false</SharedDoc>
  <HyperlinksChanged>false</HyperlinksChanged>
  <AppVersion>15.0300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Windows User</dc:creator>
  <cp:lastModifiedBy>Rachel Harris</cp:lastModifiedBy>
  <cp:lastPrinted>2017-11-24T21:21:40Z</cp:lastPrinted>
  <dcterms:created xsi:type="dcterms:W3CDTF">2016-06-02T18:23:19Z</dcterms:created>
  <dcterms:modified xsi:type="dcterms:W3CDTF">2019-06-06T12:47:45Z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0x0101002732ED234DF3224ABD9E490F208AB96D0005E8F8BEDA160047B2AD6C17323C4216</vt:lpwstr>
  </property>
  <property fmtid="{D5CDD505-2E9C-101B-9397-08002B2CF9AE}" pid="3" name="_dlc_DocIdItemGuid">
    <vt:lpwstr>d88dd51c-286e-4161-a4e5-20fb96bb8ee5</vt:lpwstr>
  </property>
</Properties>
</file>