
<file path=[Content_Types].xml><?xml version="1.0" encoding="utf-8"?>
<Types xmlns="http://schemas.openxmlformats.org/package/2006/content-types">
  <Default Extension="bin" ContentType="application/vnd.openxmlformats-officedocument.spreadsheetml.printerSettings"/>
  <Default Extension="emf" ContentType="image/x-emf"/>
  <Default Extension="rels" ContentType="application/vnd.openxmlformats-package.relationships+xml"/>
  <Default Extension="xml" ContentType="application/xml"/>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xl/externalLinks/externalLink1.xml" ContentType="application/vnd.openxmlformats-officedocument.spreadsheetml.externalLink+xml"/>
  <Override PartName="/docMetadata/LabelInfo.xml" ContentType="application/vnd.ms-office.classificationlabel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thumbnail" Target="docProps/thumbnail.emf"/><Relationship Id="rId2" Type="http://schemas.microsoft.com/office/2020/02/relationships/classificationlabels" Target="docMetadata/LabelInfo.xml"/><Relationship Id="rId1" Type="http://schemas.openxmlformats.org/officeDocument/2006/relationships/officeDocument" Target="xl/workbook.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xmlns:xr="http://schemas.microsoft.com/office/spreadsheetml/2014/revision" xmlns:xr6="http://schemas.microsoft.com/office/spreadsheetml/2016/revision6" xmlns:xr10="http://schemas.microsoft.com/office/spreadsheetml/2016/revision10" xmlns:xr2="http://schemas.microsoft.com/office/spreadsheetml/2015/revision2" mc:Ignorable="x15 xr xr6 xr10 xr2">
  <fileVersion appName="xl" lastEdited="7" lowestEdited="7" rupBuild="28925"/>
  <workbookPr defaultThemeVersion="166925"/>
  <mc:AlternateContent xmlns:mc="http://schemas.openxmlformats.org/markup-compatibility/2006">
    <mc:Choice Requires="x15">
      <x15ac:absPath xmlns:x15ac="http://schemas.microsoft.com/office/spreadsheetml/2010/11/ac" url="C:\Users\jeremy.herring\Desktop\"/>
    </mc:Choice>
  </mc:AlternateContent>
  <xr:revisionPtr revIDLastSave="0" documentId="13_ncr:1_{5A5CF908-9B03-4138-846C-BC0CADD4B7A1}" xr6:coauthVersionLast="47" xr6:coauthVersionMax="47" xr10:uidLastSave="{00000000-0000-0000-0000-000000000000}"/>
  <bookViews>
    <workbookView xWindow="38265" yWindow="4350" windowWidth="21600" windowHeight="12645" xr2:uid="{70B3034F-40B4-4A6D-8B2F-B68EC0FDA654}"/>
  </bookViews>
  <sheets>
    <sheet name="Cover Page" sheetId="4" r:id="rId1"/>
    <sheet name="CSD by Year" sheetId="3" r:id="rId2"/>
  </sheets>
  <externalReferences>
    <externalReference r:id="rId3"/>
  </externalReferences>
  <definedNames>
    <definedName name="GBYE">#REF!</definedName>
    <definedName name="GYE">#REF!</definedName>
    <definedName name="hellO">#REF!</definedName>
  </definedNames>
  <calcPr calcId="191029"/>
  <extLst>
    <ext xmlns:x15="http://schemas.microsoft.com/office/spreadsheetml/2010/11/main" uri="{140A7094-0E35-4892-8432-C4D2E57EDEB5}">
      <x15:workbookPr chartTrackingRefBase="1"/>
    </ext>
    <ext xmlns:xcalcf="http://schemas.microsoft.com/office/spreadsheetml/2018/calcfeatures" uri="{B58B0392-4F1F-4190-BB64-5DF3571DCE5F}">
      <xcalcf:calcFeatures>
        <xcalcf:feature name="microsoft.com:RD"/>
        <xcalcf:feature name="microsoft.com:Single"/>
        <xcalcf:feature name="microsoft.com:FV"/>
        <xcalcf:feature name="microsoft.com:CNMTM"/>
        <xcalcf:feature name="microsoft.com:LET_WF"/>
      </xcalcf:calcFeatures>
    </ext>
  </extLst>
</workbook>
</file>

<file path=xl/sharedStrings.xml><?xml version="1.0" encoding="utf-8"?>
<sst xmlns="http://schemas.openxmlformats.org/spreadsheetml/2006/main" count="436" uniqueCount="434">
  <si>
    <t>York Region Public Health</t>
  </si>
  <si>
    <t>Windsor-Essex County Health Unit</t>
  </si>
  <si>
    <t>Wellington-Dufferin-Guelph Public Health</t>
  </si>
  <si>
    <t>Toronto Public Health</t>
  </si>
  <si>
    <t>Timiskaming Health Unit</t>
  </si>
  <si>
    <t>Thunder Bay District Health Unit</t>
  </si>
  <si>
    <t>Sudbury and District Health</t>
  </si>
  <si>
    <t>Simcoe Muskoka District Health Unit</t>
  </si>
  <si>
    <t>Renfrew County and District Health Unit</t>
  </si>
  <si>
    <t>Region of Waterloo Public Health</t>
  </si>
  <si>
    <t>Peterborough Public Health</t>
  </si>
  <si>
    <t>Peel Public Health</t>
  </si>
  <si>
    <t>Ottawa Public Health</t>
  </si>
  <si>
    <t>Northwestern Health Unit</t>
  </si>
  <si>
    <t>North Bay Parry Sound District Health Unit</t>
  </si>
  <si>
    <t>Niagara Region Public Health</t>
  </si>
  <si>
    <t>Middlesex-London Health Unit</t>
  </si>
  <si>
    <t>Leeds, Grenville &amp; Lanark District Health Unit</t>
  </si>
  <si>
    <t>Lambton Public Health</t>
  </si>
  <si>
    <t>Huron Perth Health Unit</t>
  </si>
  <si>
    <t>Hastings Prince Edward Public Health</t>
  </si>
  <si>
    <t>Halton Region Public Health</t>
  </si>
  <si>
    <t>Grey Bruce Health Unit</t>
  </si>
  <si>
    <t>Eastern Ontario Health Unit</t>
  </si>
  <si>
    <t>Durham Region Health Department</t>
  </si>
  <si>
    <t>City of Hamilton Public Health Services</t>
  </si>
  <si>
    <t>Chatham-Kent Public Health</t>
  </si>
  <si>
    <t>Brant County Health Unit</t>
  </si>
  <si>
    <t>Algoma Public Health</t>
  </si>
  <si>
    <t>Year</t>
  </si>
  <si>
    <t>Opioid toxicity deaths (confirmed + probable) in Ontario by public health unit (PHU) region and census subdivision (CSD), annual</t>
  </si>
  <si>
    <t>PHU Region**</t>
  </si>
  <si>
    <t>CSD**</t>
  </si>
  <si>
    <t xml:space="preserve">Source: Office of the Chief Coroner </t>
  </si>
  <si>
    <t>BLIND RIVER</t>
  </si>
  <si>
    <t>DUBREUILVILLE</t>
  </si>
  <si>
    <t>ELLIOT LAKE</t>
  </si>
  <si>
    <t>GARDEN RIVER 14</t>
  </si>
  <si>
    <t>RANKIN LOCATION 15D</t>
  </si>
  <si>
    <t>SAULT STE. MARIE</t>
  </si>
  <si>
    <t>SERPENT RIVER 7</t>
  </si>
  <si>
    <t>SPANISH</t>
  </si>
  <si>
    <t>THE NORTH SHORE</t>
  </si>
  <si>
    <t>WAWA</t>
  </si>
  <si>
    <t>WHITE RIVER</t>
  </si>
  <si>
    <t>BRANT</t>
  </si>
  <si>
    <t>BRANTFORD</t>
  </si>
  <si>
    <t>NEW CREDIT (PART) 40A</t>
  </si>
  <si>
    <t>SIX NATIONS (PART) 40</t>
  </si>
  <si>
    <t>CHATHAM-KENT</t>
  </si>
  <si>
    <t>HAMILTON</t>
  </si>
  <si>
    <t>AJAX</t>
  </si>
  <si>
    <t>BOWMANVILLE</t>
  </si>
  <si>
    <t>BROCK</t>
  </si>
  <si>
    <t>CLARINGTON</t>
  </si>
  <si>
    <t>OSHAWA</t>
  </si>
  <si>
    <t>PICKERING</t>
  </si>
  <si>
    <t>SCUGOG</t>
  </si>
  <si>
    <t>UXBRIDGE</t>
  </si>
  <si>
    <t>WHITBY</t>
  </si>
  <si>
    <t>ALFRED AND PLANTAGENET</t>
  </si>
  <si>
    <t>CLARENCE-ROCKLAND</t>
  </si>
  <si>
    <t>CORNWALL</t>
  </si>
  <si>
    <t>HAWKESBURY</t>
  </si>
  <si>
    <t>NORTH DUNDAS</t>
  </si>
  <si>
    <t>NORTH STORMONT</t>
  </si>
  <si>
    <t>RUSSELL</t>
  </si>
  <si>
    <t>SOUTH DUNDAS</t>
  </si>
  <si>
    <t>SOUTH GLENGARRY</t>
  </si>
  <si>
    <t>SOUTH STORMONT</t>
  </si>
  <si>
    <t>THE NATION / LA NATION</t>
  </si>
  <si>
    <t>ARRAN-ELDERSLIE</t>
  </si>
  <si>
    <t>BROCKTON</t>
  </si>
  <si>
    <t>CHATSWORTH</t>
  </si>
  <si>
    <t>GEORGIAN BLUFFS</t>
  </si>
  <si>
    <t>GREY HIGHLANDS</t>
  </si>
  <si>
    <t>HANOVER</t>
  </si>
  <si>
    <t>HURON-KINLOSS</t>
  </si>
  <si>
    <t>KINCARDINE</t>
  </si>
  <si>
    <t>MEAFORD</t>
  </si>
  <si>
    <t>OWEN SOUND</t>
  </si>
  <si>
    <t>SAUGEEN SHORES</t>
  </si>
  <si>
    <t>SOUTH BRUCE</t>
  </si>
  <si>
    <t>SOUTHGATE</t>
  </si>
  <si>
    <t>THE BLUE MOUNTAINS</t>
  </si>
  <si>
    <t>WEST GREY</t>
  </si>
  <si>
    <t>HALDIMAND COUNTY</t>
  </si>
  <si>
    <t>NORFOLK COUNTY</t>
  </si>
  <si>
    <t>SIMCOE</t>
  </si>
  <si>
    <t>ALGONQUIN HIGHLANDS</t>
  </si>
  <si>
    <t>ALNWICK/HALDIMAND</t>
  </si>
  <si>
    <t>COBOURG</t>
  </si>
  <si>
    <t>CRAMAHE</t>
  </si>
  <si>
    <t>DYSART ET AL</t>
  </si>
  <si>
    <t>HIGHLANDS EAST</t>
  </si>
  <si>
    <t>KAWARTHA LAKES</t>
  </si>
  <si>
    <t>MINDEN HILLS</t>
  </si>
  <si>
    <t>PORT HOPE</t>
  </si>
  <si>
    <t>TRENT HILLS</t>
  </si>
  <si>
    <t>BURLINGTON</t>
  </si>
  <si>
    <t>HALTON HILLS</t>
  </si>
  <si>
    <t>MILTON</t>
  </si>
  <si>
    <t>OAKVILLE</t>
  </si>
  <si>
    <t>BELLEVILLE</t>
  </si>
  <si>
    <t>CENTRE HASTINGS</t>
  </si>
  <si>
    <t>FARADAY</t>
  </si>
  <si>
    <t>HASTINGS HIGHLANDS</t>
  </si>
  <si>
    <t>MADOC</t>
  </si>
  <si>
    <t>MARMORA AND LAKE</t>
  </si>
  <si>
    <t>PRINCE EDWARD COUNTY</t>
  </si>
  <si>
    <t>QUINTE WEST</t>
  </si>
  <si>
    <t>TYENDINAGA</t>
  </si>
  <si>
    <t>WOLLASTON</t>
  </si>
  <si>
    <t>BLUEWATER</t>
  </si>
  <si>
    <t>CENTRAL HURON</t>
  </si>
  <si>
    <t>GODERICH</t>
  </si>
  <si>
    <t>HOWICK</t>
  </si>
  <si>
    <t>HURON EAST</t>
  </si>
  <si>
    <t>MORRIS-TURNBERRY</t>
  </si>
  <si>
    <t>NORTH PERTH</t>
  </si>
  <si>
    <t>SOUTH HURON</t>
  </si>
  <si>
    <t>ST. MARYS</t>
  </si>
  <si>
    <t>STRATFORD</t>
  </si>
  <si>
    <t>ADDINGTON HIGHLANDS</t>
  </si>
  <si>
    <t>CENTRAL FRONTENAC</t>
  </si>
  <si>
    <t>GREATER NAPANEE</t>
  </si>
  <si>
    <t>KINGSTON</t>
  </si>
  <si>
    <t>LOYALIST</t>
  </si>
  <si>
    <t>SOUTH FRONTENAC</t>
  </si>
  <si>
    <t>STONE MILLS</t>
  </si>
  <si>
    <t>BROOKE-ALVINSTON</t>
  </si>
  <si>
    <t>DAWN-EUPHEMIA</t>
  </si>
  <si>
    <t>ENNISKILLEN</t>
  </si>
  <si>
    <t>KETTLE POINT 44</t>
  </si>
  <si>
    <t>LAMBTON SHORES</t>
  </si>
  <si>
    <t>PLYMPTON-WYOMING</t>
  </si>
  <si>
    <t>POINT EDWARD</t>
  </si>
  <si>
    <t>SARNIA</t>
  </si>
  <si>
    <t>ST. CLAIR</t>
  </si>
  <si>
    <t>WARWICK</t>
  </si>
  <si>
    <t>AUGUSTA</t>
  </si>
  <si>
    <t>BROCKVILLE</t>
  </si>
  <si>
    <t>CARLETON PLACE</t>
  </si>
  <si>
    <t>DRUMMOND/NORTH ELMSLEY</t>
  </si>
  <si>
    <t>EDWARDSBURGH/CARDINAL</t>
  </si>
  <si>
    <t>ELIZABETHTOWN-KITLEY</t>
  </si>
  <si>
    <t>GANANOQUE</t>
  </si>
  <si>
    <t>LANARK HIGHLANDS</t>
  </si>
  <si>
    <t>LEEDS AND THE THOUSAND</t>
  </si>
  <si>
    <t>MISSISSIPPI MILLS</t>
  </si>
  <si>
    <t>MONTAGUE</t>
  </si>
  <si>
    <t>NORTH GRENVILLE</t>
  </si>
  <si>
    <t>PERTH</t>
  </si>
  <si>
    <t>RIDEAU LAKES</t>
  </si>
  <si>
    <t>SMITHS FALLS</t>
  </si>
  <si>
    <t>LONDON</t>
  </si>
  <si>
    <t>LUCAN BIDDULPH</t>
  </si>
  <si>
    <t>MIDDLESEX CENTRE</t>
  </si>
  <si>
    <t>SOUTHWEST MIDDLESEX</t>
  </si>
  <si>
    <t>STRATHROY-CARADOC</t>
  </si>
  <si>
    <t>THAMES CENTRE</t>
  </si>
  <si>
    <t>FORT ERIE</t>
  </si>
  <si>
    <t>GRIMSBY</t>
  </si>
  <si>
    <t>LINCOLN</t>
  </si>
  <si>
    <t>NIAGARA FALLS</t>
  </si>
  <si>
    <t>NIAGARA-ON-THE-LAKE</t>
  </si>
  <si>
    <t>PELHAM</t>
  </si>
  <si>
    <t>PORT COLBORNE</t>
  </si>
  <si>
    <t>ST. CATHARINES</t>
  </si>
  <si>
    <t>THOROLD</t>
  </si>
  <si>
    <t>WAINFLEET</t>
  </si>
  <si>
    <t>WELLAND</t>
  </si>
  <si>
    <t>WEST LINCOLN</t>
  </si>
  <si>
    <t>ARMOUR</t>
  </si>
  <si>
    <t>BONFIELD</t>
  </si>
  <si>
    <t>CALVIN</t>
  </si>
  <si>
    <t>EAST FERRIS</t>
  </si>
  <si>
    <t>MAGNETAWAN</t>
  </si>
  <si>
    <t>MCDOUGALL</t>
  </si>
  <si>
    <t>MCKELLAR</t>
  </si>
  <si>
    <t>NIPISSING</t>
  </si>
  <si>
    <t>NIPISSING 10</t>
  </si>
  <si>
    <t>NIPISSING, UNORGANIZED</t>
  </si>
  <si>
    <t>NORTH BAY</t>
  </si>
  <si>
    <t>PARRY SOUND</t>
  </si>
  <si>
    <t>PERRY</t>
  </si>
  <si>
    <t>SEGUIN</t>
  </si>
  <si>
    <t>THE ARCHIPELAGO</t>
  </si>
  <si>
    <t>WHITESTONE</t>
  </si>
  <si>
    <t>ATIKOKAN</t>
  </si>
  <si>
    <t>CHAPPLE</t>
  </si>
  <si>
    <t>DRYDEN</t>
  </si>
  <si>
    <t>EAGLE LAKE 27</t>
  </si>
  <si>
    <t>FORT FRANCES</t>
  </si>
  <si>
    <t>IGNACE</t>
  </si>
  <si>
    <t>KENORA</t>
  </si>
  <si>
    <t>KENORA, UNORGANIZED</t>
  </si>
  <si>
    <t>LAC SEUL 28</t>
  </si>
  <si>
    <t>LAKE OF THE WOODS</t>
  </si>
  <si>
    <t>MUSKRAT DAM LAKE</t>
  </si>
  <si>
    <t>OSNABURGH 63B</t>
  </si>
  <si>
    <t>SIOUX LOOKOUT</t>
  </si>
  <si>
    <t>WHITEFISH BAY 32A</t>
  </si>
  <si>
    <t>OTTAWA</t>
  </si>
  <si>
    <t>BRAMPTON</t>
  </si>
  <si>
    <t>CALEDON</t>
  </si>
  <si>
    <t>MISSISSAUGA</t>
  </si>
  <si>
    <t>ASPHODEL-NORWOOD</t>
  </si>
  <si>
    <t>CAVAN MONAGHAN</t>
  </si>
  <si>
    <t>DOURO-DUMMER</t>
  </si>
  <si>
    <t>NORTH KAWARTHA</t>
  </si>
  <si>
    <t>PETERBOROUGH</t>
  </si>
  <si>
    <t>SELWYN</t>
  </si>
  <si>
    <t>TRENT LAKES</t>
  </si>
  <si>
    <t>BLACK RIVER-MATHESON</t>
  </si>
  <si>
    <t>COCHRANE</t>
  </si>
  <si>
    <t>COCHRANE, UNORGANIZED,</t>
  </si>
  <si>
    <t>FACTORY ISLAND 1</t>
  </si>
  <si>
    <t>FAUQUIER-STRICKLAND</t>
  </si>
  <si>
    <t>HEARST</t>
  </si>
  <si>
    <t>IROQUOIS FALLS</t>
  </si>
  <si>
    <t>KAPUSKASING</t>
  </si>
  <si>
    <t>MOOSONEE</t>
  </si>
  <si>
    <t>TIMMINS</t>
  </si>
  <si>
    <t>CAMBRIDGE</t>
  </si>
  <si>
    <t>KITCHENER</t>
  </si>
  <si>
    <t>NORTH DUMFRIES</t>
  </si>
  <si>
    <t>WATERLOO</t>
  </si>
  <si>
    <t>WELLESLEY</t>
  </si>
  <si>
    <t>WILMOT</t>
  </si>
  <si>
    <t>WOOLWICH</t>
  </si>
  <si>
    <t>ARNPRIOR</t>
  </si>
  <si>
    <t>BONNECHERE VALLEY</t>
  </si>
  <si>
    <t>DEEP RIVER</t>
  </si>
  <si>
    <t>GREATER MADAWASKA</t>
  </si>
  <si>
    <t>LAURENTIAN HILLS</t>
  </si>
  <si>
    <t>LAURENTIAN VALLEY</t>
  </si>
  <si>
    <t>MADAWASKA VALLEY</t>
  </si>
  <si>
    <t>MCNAB/BRAESIDE</t>
  </si>
  <si>
    <t>PEMBROKE</t>
  </si>
  <si>
    <t>PETAWAWA</t>
  </si>
  <si>
    <t>RENFREW</t>
  </si>
  <si>
    <t>ADJALA-TOSORONTIO</t>
  </si>
  <si>
    <t>BARRIE</t>
  </si>
  <si>
    <t>BRACEBRIDGE</t>
  </si>
  <si>
    <t>CLEARVIEW</t>
  </si>
  <si>
    <t>COLLINGWOOD</t>
  </si>
  <si>
    <t>ESSA</t>
  </si>
  <si>
    <t>GEORGIAN BAY</t>
  </si>
  <si>
    <t>GRAVENHURST</t>
  </si>
  <si>
    <t>HUNTSVILLE</t>
  </si>
  <si>
    <t>INNISFIL</t>
  </si>
  <si>
    <t>LAKE OF BAYS</t>
  </si>
  <si>
    <t>MIDLAND</t>
  </si>
  <si>
    <t>MUSKOKA LAKES</t>
  </si>
  <si>
    <t>NEW TECUMSETH</t>
  </si>
  <si>
    <t>ORILLIA</t>
  </si>
  <si>
    <t>ORO-MEDONTE</t>
  </si>
  <si>
    <t>PENETANGUISHENE</t>
  </si>
  <si>
    <t>RAMARA</t>
  </si>
  <si>
    <t>SEVERN</t>
  </si>
  <si>
    <t>SPRINGWATER</t>
  </si>
  <si>
    <t>TAY</t>
  </si>
  <si>
    <t>TINY</t>
  </si>
  <si>
    <t>WASAGA BEACH</t>
  </si>
  <si>
    <t>AYLMER</t>
  </si>
  <si>
    <t>BAYHAM</t>
  </si>
  <si>
    <t>BLANDFORD-BLENHEIM</t>
  </si>
  <si>
    <t>CENTRAL ELGIN</t>
  </si>
  <si>
    <t>DUTTON/DUNWICH</t>
  </si>
  <si>
    <t>EAST ZORRA-TAVISTOCK</t>
  </si>
  <si>
    <t>INGERSOLL</t>
  </si>
  <si>
    <t>MALAHIDE</t>
  </si>
  <si>
    <t>NORWICH</t>
  </si>
  <si>
    <t>SOUTH-WEST OXFORD</t>
  </si>
  <si>
    <t>ST. THOMAS</t>
  </si>
  <si>
    <t>TILLSONBURG</t>
  </si>
  <si>
    <t>WEST ELGIN</t>
  </si>
  <si>
    <t>WOODSTOCK</t>
  </si>
  <si>
    <t>ASSIGINACK</t>
  </si>
  <si>
    <t>BURPEE AND MILLS</t>
  </si>
  <si>
    <t>CENTRAL MANITOULIN</t>
  </si>
  <si>
    <t>CHAPLEAU</t>
  </si>
  <si>
    <t>ESPANOLA</t>
  </si>
  <si>
    <t>GREATER SUDBURY</t>
  </si>
  <si>
    <t>SABLES-SPANISH RIVERS</t>
  </si>
  <si>
    <t>SUDBURY</t>
  </si>
  <si>
    <t>WIKWEMIKONG UNCEDED</t>
  </si>
  <si>
    <t>FORT WILLIAM 52</t>
  </si>
  <si>
    <t>GREENSTONE</t>
  </si>
  <si>
    <t>MANITOUWADGE</t>
  </si>
  <si>
    <t>MARATHON</t>
  </si>
  <si>
    <t>NIPIGON</t>
  </si>
  <si>
    <t>OLIVER PAIPOONGE</t>
  </si>
  <si>
    <t>RED ROCK</t>
  </si>
  <si>
    <t>SHUNIAH</t>
  </si>
  <si>
    <t>THUNDER BAY</t>
  </si>
  <si>
    <t>COLEMAN</t>
  </si>
  <si>
    <t>KIRKLAND LAKE</t>
  </si>
  <si>
    <t>LATCHFORD</t>
  </si>
  <si>
    <t>TEMISKAMING SHORES</t>
  </si>
  <si>
    <t>TORONTO</t>
  </si>
  <si>
    <t>CENTRE WELLINGTON</t>
  </si>
  <si>
    <t>EAST GARAFRAXA</t>
  </si>
  <si>
    <t>ERIN</t>
  </si>
  <si>
    <t>GUELPH</t>
  </si>
  <si>
    <t>GUELPH/ERAMOSA</t>
  </si>
  <si>
    <t>MINTO</t>
  </si>
  <si>
    <t>MONO</t>
  </si>
  <si>
    <t>MULMUR</t>
  </si>
  <si>
    <t>ORANGEVILLE</t>
  </si>
  <si>
    <t>PUSLINCH</t>
  </si>
  <si>
    <t>SHELBURNE</t>
  </si>
  <si>
    <t>WELLINGTON NORTH</t>
  </si>
  <si>
    <t>AMHERSTBURG</t>
  </si>
  <si>
    <t>ESSEX</t>
  </si>
  <si>
    <t>KINGSVILLE</t>
  </si>
  <si>
    <t>LAKESHORE</t>
  </si>
  <si>
    <t>LASALLE</t>
  </si>
  <si>
    <t>LEAMINGTON</t>
  </si>
  <si>
    <t>TECUMSEH</t>
  </si>
  <si>
    <t>WINDSOR</t>
  </si>
  <si>
    <t>AURORA</t>
  </si>
  <si>
    <t>EAST GWILLIMBURY</t>
  </si>
  <si>
    <t>GEORGINA</t>
  </si>
  <si>
    <t>KING</t>
  </si>
  <si>
    <t>MARKHAM</t>
  </si>
  <si>
    <t>NEWMARKET</t>
  </si>
  <si>
    <t>RICHMOND HILL</t>
  </si>
  <si>
    <t>VAUGHAN</t>
  </si>
  <si>
    <t>WHITCHURCH-STOUFFVILLE</t>
  </si>
  <si>
    <t>BRIGHTON</t>
  </si>
  <si>
    <t>TWEED</t>
  </si>
  <si>
    <t>CALLANDER</t>
  </si>
  <si>
    <t>LA VALLEE</t>
  </si>
  <si>
    <t>ZORRA</t>
  </si>
  <si>
    <t>ALGOMA, UNORGANIZED, NORTH PART</t>
  </si>
  <si>
    <t>NORTHERN BRUCE PENINSULA</t>
  </si>
  <si>
    <t>Haliburton, Kawartha, Pine Ridge District Health Unit</t>
  </si>
  <si>
    <t>Kingston, Frontenac and Lennox &amp; Addington Health Unit</t>
  </si>
  <si>
    <t>PARRY SOUND, UNORGANIZED</t>
  </si>
  <si>
    <t>WEST NIPISSING / NIPISSING OUEST</t>
  </si>
  <si>
    <t>CAT LAKE 63C</t>
  </si>
  <si>
    <t>HAVELOCK-BELMONT-METHUEN</t>
  </si>
  <si>
    <t>OTONABEE-SOUTH MONAGHAN</t>
  </si>
  <si>
    <t>KILLALOE, HAGARTY AND RICHARDS</t>
  </si>
  <si>
    <t>BRADFORD WEST GWILLIMBURY</t>
  </si>
  <si>
    <t>M'CHIGEENG 22 (WEST BAY 22)</t>
  </si>
  <si>
    <t>NORTHEASTERN MANITOULIN AND THE ISLANDS</t>
  </si>
  <si>
    <t>SAGAMOK</t>
  </si>
  <si>
    <t>SUDBURY, UNORGANIZED, NORTH PART</t>
  </si>
  <si>
    <t>TIMISKAMING, UNORGANIZED, WEST PART</t>
  </si>
  <si>
    <t>2022*</t>
  </si>
  <si>
    <t>MACDONALD, MEREDITH AND ABERDEEN ADDITIONAL</t>
  </si>
  <si>
    <t>CHIPPEWAS OF RAMA FIRST NATION</t>
  </si>
  <si>
    <t>THUNDER BAY, UNORGANIZED</t>
  </si>
  <si>
    <t>THESSALON</t>
  </si>
  <si>
    <t>CASSELMAN</t>
  </si>
  <si>
    <t>NORTH GLENGARRY</t>
  </si>
  <si>
    <t>SOUTH BRUCE PENINSULA</t>
  </si>
  <si>
    <t>BANCROFT</t>
  </si>
  <si>
    <t>DESERONTO</t>
  </si>
  <si>
    <t>PERTH SOUTH</t>
  </si>
  <si>
    <t>PRESCOTT</t>
  </si>
  <si>
    <t>MATTAWA</t>
  </si>
  <si>
    <t>POWASSAN</t>
  </si>
  <si>
    <t>SOUTH RIVER</t>
  </si>
  <si>
    <t>SUNDRIDGE</t>
  </si>
  <si>
    <t>EAR FALLS</t>
  </si>
  <si>
    <t>EMO</t>
  </si>
  <si>
    <t>HORTON</t>
  </si>
  <si>
    <t>WHITEWATER REGION</t>
  </si>
  <si>
    <t>Southwestern Public Health Unit</t>
  </si>
  <si>
    <t>FRENCH RIVER / RIVIÈRE</t>
  </si>
  <si>
    <t>WHITEFISH RIVER 4</t>
  </si>
  <si>
    <t>ENGLEHART</t>
  </si>
  <si>
    <t>MELANCTHON</t>
  </si>
  <si>
    <t>SIOUX NARROWS-NESTOR FALLS</t>
  </si>
  <si>
    <t>*Data are preliminary and subject to change. Includes confirmed and probable cases.</t>
  </si>
  <si>
    <t>**PHU and CSD are based primarily on location of incident.</t>
  </si>
  <si>
    <t>Note:</t>
  </si>
  <si>
    <t>- If a CSD is not listed, there were no opioid toxicity deaths recorded in that region over the years reported.</t>
  </si>
  <si>
    <t>- Probable cases are pending conclusion on cause of death, but suspected to be drug-related and toxicology positive for opioids.</t>
  </si>
  <si>
    <t>NORTH HURON</t>
  </si>
  <si>
    <t>PETROLIA</t>
  </si>
  <si>
    <t>BURK'S FALLS</t>
  </si>
  <si>
    <t>NORTH SPIRIT LAKE</t>
  </si>
  <si>
    <t>NEEBING</t>
  </si>
  <si>
    <t>ARMSTRONG</t>
  </si>
  <si>
    <t>- A CSD is a municipality or an area treated as an equivalent to a municipality for statistical purposes, assigned based on postal code.</t>
  </si>
  <si>
    <t>M'CHIGEENG 22</t>
  </si>
  <si>
    <t>PIKWAKANAGAN (GOLDEN LAKE 39)</t>
  </si>
  <si>
    <t>MCMURRICH/MONTEITH</t>
  </si>
  <si>
    <t>DAWSON</t>
  </si>
  <si>
    <t>Porcupine Health Unit</t>
  </si>
  <si>
    <t xml:space="preserve">2023* </t>
  </si>
  <si>
    <t>Haldimand-Norfolk Health Unit</t>
  </si>
  <si>
    <t>FRENCH RIVER 13</t>
  </si>
  <si>
    <t>CONSTANCE LAKE 92</t>
  </si>
  <si>
    <t>SMOOTH ROCK FALLS</t>
  </si>
  <si>
    <t>AMARANTH</t>
  </si>
  <si>
    <t>PERTH EAST</t>
  </si>
  <si>
    <t>ATHENS</t>
  </si>
  <si>
    <t>SACHIGO LAKE 1</t>
  </si>
  <si>
    <t>SANDY LAKE 88</t>
  </si>
  <si>
    <t>CURVE LAKE FIRST NATION</t>
  </si>
  <si>
    <t>MANITOULIN, UNORGANIZED</t>
  </si>
  <si>
    <t>COBALT</t>
  </si>
  <si>
    <t>FRONT OF YONGE</t>
  </si>
  <si>
    <t>PIKANGIKUM 14</t>
  </si>
  <si>
    <t>RAT PORTAGE FIRST NATION</t>
  </si>
  <si>
    <t>CHRISTIAN ISLAND 30A</t>
  </si>
  <si>
    <t>ST.-CHARLES</t>
  </si>
  <si>
    <t>TEHKUMMAH</t>
  </si>
  <si>
    <t>MARKSTAY-WARREN</t>
  </si>
  <si>
    <t>NESKANTAGA</t>
  </si>
  <si>
    <t>GRAND VALLEY</t>
  </si>
  <si>
    <t>MAPLETON</t>
  </si>
  <si>
    <t>SHOAL LAKE 39A</t>
  </si>
  <si>
    <t>HEAD, CLARA AND MARIA</t>
  </si>
  <si>
    <t>BEWDLEY</t>
  </si>
  <si>
    <t>SARNIA 45</t>
  </si>
  <si>
    <t>RED LAKE</t>
  </si>
  <si>
    <t>2024*</t>
  </si>
  <si>
    <t>2025 Q1*</t>
  </si>
  <si>
    <t>RAINY RIVER</t>
  </si>
  <si>
    <t>ATTAWAPISKAT 91A</t>
  </si>
  <si>
    <t>BRUDENELL, LYNDOCH AND RAGLAN</t>
  </si>
  <si>
    <t>PAYS PLAT 51</t>
  </si>
  <si>
    <t>Data effective August 12, 2025</t>
  </si>
  <si>
    <r>
      <rPr>
        <b/>
        <sz val="14"/>
        <color theme="1"/>
        <rFont val="Calibri"/>
        <family val="2"/>
        <scheme val="minor"/>
      </rPr>
      <t>Public Health Ontario Disclaimer</t>
    </r>
    <r>
      <rPr>
        <sz val="12"/>
        <color theme="1"/>
        <rFont val="Calibri"/>
        <family val="2"/>
        <scheme val="minor"/>
      </rPr>
      <t xml:space="preserve">
This document was created by its author and/or external organization. It has been published on the Public Health Ontario (PHO) website for public use as outlined in our Website Terms of Use. PHO is not the owner of this content. Any application or use of the information in this document is the responsibility of the user. PHO assumes no liability resulting from any such application or use.</t>
    </r>
  </si>
  <si>
    <t>Opioid Toxicity Deaths by Census Subdivision Data (CSD)</t>
  </si>
  <si>
    <t xml:space="preserve">Q1 2025 </t>
  </si>
  <si>
    <r>
      <rPr>
        <b/>
        <sz val="14"/>
        <color theme="1"/>
        <rFont val="Calibri"/>
        <family val="2"/>
        <scheme val="minor"/>
      </rPr>
      <t>Citation</t>
    </r>
    <r>
      <rPr>
        <sz val="12"/>
        <color theme="1"/>
        <rFont val="Calibri"/>
        <family val="2"/>
        <scheme val="minor"/>
      </rPr>
      <t xml:space="preserve">
Ontario. Office of the Chief Coroner. Opioid Toxicity Deaths by Census Subdivision Data (CSD) [XLSX file]. 
Q1 2025. Toronto, ON: King’s Printer for Ontario; 2025</t>
    </r>
  </si>
</sst>
</file>

<file path=xl/styles.xml><?xml version="1.0" encoding="utf-8"?>
<styleSheet xmlns="http://schemas.openxmlformats.org/spreadsheetml/2006/main" xmlns:mc="http://schemas.openxmlformats.org/markup-compatibility/2006" xmlns:x14ac="http://schemas.microsoft.com/office/spreadsheetml/2009/9/ac" xmlns:x16r2="http://schemas.microsoft.com/office/spreadsheetml/2015/02/main" xmlns:xr="http://schemas.microsoft.com/office/spreadsheetml/2014/revision" mc:Ignorable="x14ac x16r2 xr">
  <fonts count="16" x14ac:knownFonts="1">
    <font>
      <sz val="11"/>
      <color theme="1"/>
      <name val="Calibri"/>
      <family val="2"/>
      <scheme val="minor"/>
    </font>
    <font>
      <sz val="10"/>
      <color theme="1"/>
      <name val="Arial"/>
      <family val="2"/>
    </font>
    <font>
      <b/>
      <sz val="10"/>
      <color theme="1"/>
      <name val="Arial"/>
      <family val="2"/>
    </font>
    <font>
      <b/>
      <sz val="11"/>
      <color theme="1"/>
      <name val="Arial"/>
      <family val="2"/>
    </font>
    <font>
      <i/>
      <sz val="10"/>
      <color theme="1"/>
      <name val="Arial"/>
      <family val="2"/>
    </font>
    <font>
      <sz val="10"/>
      <color theme="1"/>
      <name val="Calibri"/>
      <family val="2"/>
      <scheme val="minor"/>
    </font>
    <font>
      <sz val="11"/>
      <color theme="1"/>
      <name val="Arial"/>
      <family val="2"/>
    </font>
    <font>
      <sz val="10"/>
      <color rgb="FF000000"/>
      <name val="Arial"/>
      <family val="2"/>
    </font>
    <font>
      <b/>
      <sz val="10"/>
      <color rgb="FF000000"/>
      <name val="Arial"/>
      <family val="2"/>
    </font>
    <font>
      <sz val="11"/>
      <color rgb="FF000000"/>
      <name val="Arial"/>
      <family val="2"/>
    </font>
    <font>
      <sz val="12"/>
      <color theme="1"/>
      <name val="Calibri"/>
      <family val="2"/>
      <scheme val="minor"/>
    </font>
    <font>
      <b/>
      <sz val="14"/>
      <color theme="1"/>
      <name val="Calibri"/>
      <family val="2"/>
      <scheme val="minor"/>
    </font>
    <font>
      <sz val="14"/>
      <name val="Calibri"/>
      <family val="2"/>
      <scheme val="minor"/>
    </font>
    <font>
      <sz val="14"/>
      <color theme="1"/>
      <name val="Calibri"/>
      <family val="2"/>
      <scheme val="minor"/>
    </font>
    <font>
      <sz val="18"/>
      <color theme="1"/>
      <name val="Calibri"/>
      <family val="2"/>
      <scheme val="minor"/>
    </font>
    <font>
      <b/>
      <sz val="18"/>
      <color theme="1"/>
      <name val="Calibri"/>
      <family val="2"/>
      <scheme val="minor"/>
    </font>
  </fonts>
  <fills count="5">
    <fill>
      <patternFill patternType="none"/>
    </fill>
    <fill>
      <patternFill patternType="gray125"/>
    </fill>
    <fill>
      <patternFill patternType="solid">
        <fgColor theme="0"/>
        <bgColor indexed="64"/>
      </patternFill>
    </fill>
    <fill>
      <patternFill patternType="solid">
        <fgColor theme="2"/>
        <bgColor indexed="64"/>
      </patternFill>
    </fill>
    <fill>
      <patternFill patternType="solid">
        <fgColor rgb="FFF7F7F7"/>
        <bgColor indexed="64"/>
      </patternFill>
    </fill>
  </fills>
  <borders count="7">
    <border>
      <left/>
      <right/>
      <top/>
      <bottom/>
      <diagonal/>
    </border>
    <border>
      <left style="thin">
        <color indexed="64"/>
      </left>
      <right style="thin">
        <color indexed="64"/>
      </right>
      <top style="thin">
        <color indexed="64"/>
      </top>
      <bottom style="thin">
        <color indexed="64"/>
      </bottom>
      <diagonal/>
    </border>
    <border>
      <left style="thin">
        <color indexed="64"/>
      </left>
      <right style="thin">
        <color indexed="64"/>
      </right>
      <top style="thin">
        <color indexed="64"/>
      </top>
      <bottom/>
      <diagonal/>
    </border>
    <border>
      <left style="thin">
        <color indexed="64"/>
      </left>
      <right style="thin">
        <color indexed="64"/>
      </right>
      <top/>
      <bottom/>
      <diagonal/>
    </border>
    <border>
      <left style="thin">
        <color indexed="64"/>
      </left>
      <right style="thin">
        <color indexed="64"/>
      </right>
      <top/>
      <bottom style="thin">
        <color indexed="64"/>
      </bottom>
      <diagonal/>
    </border>
    <border>
      <left style="thin">
        <color indexed="64"/>
      </left>
      <right/>
      <top/>
      <bottom style="thin">
        <color indexed="64"/>
      </bottom>
      <diagonal/>
    </border>
    <border>
      <left/>
      <right/>
      <top/>
      <bottom style="thin">
        <color indexed="64"/>
      </bottom>
      <diagonal/>
    </border>
  </borders>
  <cellStyleXfs count="1">
    <xf numFmtId="0" fontId="0" fillId="0" borderId="0"/>
  </cellStyleXfs>
  <cellXfs count="45">
    <xf numFmtId="0" fontId="0" fillId="0" borderId="0" xfId="0"/>
    <xf numFmtId="0" fontId="1" fillId="2" borderId="0" xfId="0" applyFont="1" applyFill="1"/>
    <xf numFmtId="0" fontId="1" fillId="2" borderId="0" xfId="0" applyFont="1" applyFill="1" applyAlignment="1">
      <alignment vertical="center"/>
    </xf>
    <xf numFmtId="0" fontId="1" fillId="2" borderId="0" xfId="0" applyFont="1" applyFill="1" applyAlignment="1">
      <alignment horizontal="center"/>
    </xf>
    <xf numFmtId="0" fontId="5" fillId="2" borderId="0" xfId="0" applyFont="1" applyFill="1"/>
    <xf numFmtId="0" fontId="5" fillId="2" borderId="0" xfId="0" applyFont="1" applyFill="1" applyAlignment="1">
      <alignment horizontal="center" vertical="center"/>
    </xf>
    <xf numFmtId="0" fontId="1" fillId="2" borderId="0" xfId="0" applyFont="1" applyFill="1" applyAlignment="1">
      <alignment horizontal="center" vertical="center"/>
    </xf>
    <xf numFmtId="49" fontId="6" fillId="2" borderId="0" xfId="0" applyNumberFormat="1" applyFont="1" applyFill="1" applyAlignment="1">
      <alignment horizontal="left" vertical="center"/>
    </xf>
    <xf numFmtId="49" fontId="6" fillId="2" borderId="0" xfId="0" applyNumberFormat="1" applyFont="1" applyFill="1"/>
    <xf numFmtId="0" fontId="2" fillId="2" borderId="0" xfId="0" applyFont="1" applyFill="1" applyAlignment="1">
      <alignment horizontal="center" vertical="center" wrapText="1"/>
    </xf>
    <xf numFmtId="0" fontId="5" fillId="2" borderId="0" xfId="0" applyFont="1" applyFill="1" applyAlignment="1">
      <alignment horizontal="center" vertical="center" wrapText="1"/>
    </xf>
    <xf numFmtId="0" fontId="3" fillId="2" borderId="0" xfId="0" applyFont="1" applyFill="1" applyAlignment="1">
      <alignment horizontal="left" vertical="center"/>
    </xf>
    <xf numFmtId="0" fontId="2" fillId="3" borderId="1" xfId="0" applyFont="1" applyFill="1" applyBorder="1" applyAlignment="1">
      <alignment horizontal="center" vertical="center" wrapText="1"/>
    </xf>
    <xf numFmtId="0" fontId="1" fillId="3" borderId="1" xfId="0" applyFont="1" applyFill="1" applyBorder="1" applyAlignment="1">
      <alignment horizontal="center" vertical="center"/>
    </xf>
    <xf numFmtId="0" fontId="1" fillId="3" borderId="1" xfId="0" applyFont="1" applyFill="1" applyBorder="1" applyAlignment="1">
      <alignment horizontal="center" vertical="center" wrapText="1"/>
    </xf>
    <xf numFmtId="0" fontId="9" fillId="0" borderId="1" xfId="0" applyFont="1" applyBorder="1" applyAlignment="1">
      <alignment vertical="top" wrapText="1"/>
    </xf>
    <xf numFmtId="0" fontId="5" fillId="2" borderId="0" xfId="0" applyFont="1" applyFill="1" applyAlignment="1">
      <alignment horizontal="center"/>
    </xf>
    <xf numFmtId="49" fontId="1" fillId="2" borderId="0" xfId="0" applyNumberFormat="1" applyFont="1" applyFill="1" applyAlignment="1">
      <alignment horizontal="center"/>
    </xf>
    <xf numFmtId="49" fontId="1" fillId="2" borderId="0" xfId="0" applyNumberFormat="1" applyFont="1" applyFill="1" applyAlignment="1">
      <alignment horizontal="left" vertical="center"/>
    </xf>
    <xf numFmtId="49" fontId="2" fillId="2" borderId="0" xfId="0" applyNumberFormat="1" applyFont="1" applyFill="1" applyAlignment="1">
      <alignment horizontal="left" vertical="center"/>
    </xf>
    <xf numFmtId="0" fontId="8" fillId="0" borderId="1" xfId="0" applyFont="1" applyBorder="1" applyAlignment="1">
      <alignment horizontal="center" vertical="top" wrapText="1"/>
    </xf>
    <xf numFmtId="0" fontId="2" fillId="3" borderId="1" xfId="0" applyFont="1" applyFill="1" applyBorder="1" applyAlignment="1">
      <alignment horizontal="center" vertical="center"/>
    </xf>
    <xf numFmtId="0" fontId="2" fillId="0" borderId="0" xfId="0" applyFont="1" applyAlignment="1">
      <alignment horizontal="center" vertical="center" wrapText="1"/>
    </xf>
    <xf numFmtId="0" fontId="8" fillId="0" borderId="0" xfId="0" applyFont="1" applyAlignment="1">
      <alignment horizontal="center" vertical="center" wrapText="1"/>
    </xf>
    <xf numFmtId="0" fontId="7" fillId="0" borderId="0" xfId="0" applyFont="1" applyAlignment="1">
      <alignment vertical="top" wrapText="1"/>
    </xf>
    <xf numFmtId="0" fontId="6" fillId="2" borderId="0" xfId="0" applyFont="1" applyFill="1" applyAlignment="1">
      <alignment vertical="center"/>
    </xf>
    <xf numFmtId="0" fontId="6" fillId="2" borderId="0" xfId="0" applyFont="1" applyFill="1"/>
    <xf numFmtId="0" fontId="6" fillId="2" borderId="1" xfId="0" applyFont="1" applyFill="1" applyBorder="1"/>
    <xf numFmtId="0" fontId="0" fillId="2" borderId="0" xfId="0" applyFill="1"/>
    <xf numFmtId="0" fontId="9" fillId="0" borderId="1" xfId="0" applyFont="1" applyBorder="1" applyAlignment="1">
      <alignment horizontal="right" vertical="top" wrapText="1"/>
    </xf>
    <xf numFmtId="0" fontId="6" fillId="2" borderId="1" xfId="0" applyFont="1" applyFill="1" applyBorder="1" applyAlignment="1">
      <alignment horizontal="right"/>
    </xf>
    <xf numFmtId="49" fontId="6" fillId="2" borderId="1" xfId="0" applyNumberFormat="1" applyFont="1" applyFill="1" applyBorder="1" applyAlignment="1">
      <alignment horizontal="right"/>
    </xf>
    <xf numFmtId="0" fontId="4" fillId="0" borderId="0" xfId="0" applyFont="1" applyAlignment="1">
      <alignment horizontal="center" vertical="center" wrapText="1"/>
    </xf>
    <xf numFmtId="0" fontId="8" fillId="0" borderId="1" xfId="0" applyFont="1" applyBorder="1" applyAlignment="1">
      <alignment horizontal="center" vertical="top" wrapText="1"/>
    </xf>
    <xf numFmtId="0" fontId="8" fillId="0" borderId="2" xfId="0" applyFont="1" applyBorder="1" applyAlignment="1">
      <alignment horizontal="center" vertical="top" wrapText="1"/>
    </xf>
    <xf numFmtId="0" fontId="8" fillId="0" borderId="3" xfId="0" applyFont="1" applyBorder="1" applyAlignment="1">
      <alignment horizontal="center" vertical="top" wrapText="1"/>
    </xf>
    <xf numFmtId="0" fontId="8" fillId="0" borderId="4" xfId="0" applyFont="1" applyBorder="1" applyAlignment="1">
      <alignment horizontal="center" vertical="top" wrapText="1"/>
    </xf>
    <xf numFmtId="0" fontId="2" fillId="3" borderId="5" xfId="0" applyFont="1" applyFill="1" applyBorder="1" applyAlignment="1">
      <alignment horizontal="center" vertical="center"/>
    </xf>
    <xf numFmtId="0" fontId="2" fillId="3" borderId="6" xfId="0" applyFont="1" applyFill="1" applyBorder="1" applyAlignment="1">
      <alignment horizontal="center" vertical="center"/>
    </xf>
    <xf numFmtId="0" fontId="0" fillId="4" borderId="0" xfId="0" applyFill="1" applyAlignment="1">
      <alignment horizontal="left" vertical="center" wrapText="1"/>
    </xf>
    <xf numFmtId="0" fontId="10" fillId="4" borderId="0" xfId="0" applyFont="1" applyFill="1" applyAlignment="1">
      <alignment horizontal="left" vertical="center" wrapText="1"/>
    </xf>
    <xf numFmtId="49" fontId="12" fillId="4" borderId="0" xfId="0" quotePrefix="1" applyNumberFormat="1" applyFont="1" applyFill="1" applyAlignment="1">
      <alignment horizontal="left" vertical="center" wrapText="1"/>
    </xf>
    <xf numFmtId="0" fontId="13" fillId="4" borderId="0" xfId="0" applyFont="1" applyFill="1" applyAlignment="1">
      <alignment horizontal="left" vertical="center" wrapText="1"/>
    </xf>
    <xf numFmtId="0" fontId="14" fillId="4" borderId="0" xfId="0" applyFont="1" applyFill="1" applyAlignment="1">
      <alignment horizontal="left" vertical="center" wrapText="1"/>
    </xf>
    <xf numFmtId="0" fontId="15" fillId="4" borderId="0" xfId="0" applyFont="1" applyFill="1" applyAlignment="1">
      <alignment horizontal="left" vertical="center" wrapText="1"/>
    </xf>
  </cellXfs>
  <cellStyles count="1">
    <cellStyle name="Normal" xfId="0" builtinId="0"/>
  </cellStyles>
  <dxfs count="1">
    <dxf>
      <font>
        <color rgb="FF9C0006"/>
      </font>
      <fill>
        <patternFill>
          <bgColor rgb="FFFFC7CE"/>
        </patternFill>
      </fill>
    </dxf>
  </dxfs>
  <tableStyles count="0" defaultTableStyle="TableStyleMedium2" defaultPivotStyle="PivotStyleLight16"/>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externalLink" Target="externalLinks/externalLink1.xml"/><Relationship Id="rId7" Type="http://schemas.openxmlformats.org/officeDocument/2006/relationships/customXml" Target="../customXml/item1.xml"/><Relationship Id="rId2" Type="http://schemas.openxmlformats.org/officeDocument/2006/relationships/worksheet" Target="worksheets/sheet2.xml"/><Relationship Id="rId1" Type="http://schemas.openxmlformats.org/officeDocument/2006/relationships/worksheet" Target="worksheets/sheet1.xml"/><Relationship Id="rId6" Type="http://schemas.openxmlformats.org/officeDocument/2006/relationships/sharedStrings" Target="sharedStrings.xml"/><Relationship Id="rId5" Type="http://schemas.openxmlformats.org/officeDocument/2006/relationships/styles" Target="styles.xml"/><Relationship Id="rId10" Type="http://schemas.openxmlformats.org/officeDocument/2006/relationships/customXml" Target="../customXml/item4.xml"/><Relationship Id="rId4" Type="http://schemas.openxmlformats.org/officeDocument/2006/relationships/theme" Target="theme/theme1.xml"/><Relationship Id="rId9" Type="http://schemas.openxmlformats.org/officeDocument/2006/relationships/customXml" Target="../customXml/item3.xml"/></Relationships>
</file>

<file path=xl/externalLinks/_rels/externalLink1.xml.rels><?xml version="1.0" encoding="UTF-8" standalone="yes"?>
<Relationships xmlns="http://schemas.openxmlformats.org/package/2006/relationships"><Relationship Id="rId2" Type="http://schemas.openxmlformats.org/officeDocument/2006/relationships/externalLinkPath" Target="file:///C:\Users\jeremy.herring\Desktop\opioid-related-deaths-census-subdivision-data.xlsx" TargetMode="External"/><Relationship Id="rId1" Type="http://schemas.openxmlformats.org/officeDocument/2006/relationships/externalLinkPath" Target="opioid-related-deaths-census-subdivision-data.xlsx" TargetMode="External"/></Relationships>
</file>

<file path=xl/externalLinks/externalLink1.xml><?xml version="1.0" encoding="utf-8"?>
<externalLink xmlns="http://schemas.openxmlformats.org/spreadsheetml/2006/main" xmlns:mc="http://schemas.openxmlformats.org/markup-compatibility/2006" xmlns:x14="http://schemas.microsoft.com/office/spreadsheetml/2009/9/main" xmlns:xxl21="http://schemas.microsoft.com/office/spreadsheetml/2021/extlinks2021" mc:Ignorable="x14 xxl21">
  <externalBook xmlns:r="http://schemas.openxmlformats.org/officeDocument/2006/relationships" r:id="rId1">
    <xxl21:alternateUrls>
      <xxl21:absoluteUrl r:id="rId2"/>
    </xxl21:alternateUrls>
    <sheetNames>
      <sheetName val="CSD by Year"/>
    </sheetNames>
    <sheetDataSet>
      <sheetData sheetId="0" refreshError="1"/>
    </sheetDataSet>
  </externalBook>
</externalLink>
</file>

<file path=xl/theme/theme1.xml><?xml version="1.0" encoding="utf-8"?>
<a:theme xmlns:a="http://schemas.openxmlformats.org/drawingml/2006/main" name="Office 2013 - 2022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xl/worksheets/_rels/sheet2.xml.rels><?xml version="1.0" encoding="UTF-8" standalone="yes"?>
<Relationships xmlns="http://schemas.openxmlformats.org/package/2006/relationships"><Relationship Id="rId1" Type="http://schemas.openxmlformats.org/officeDocument/2006/relationships/printerSettings" Target="../printerSettings/printerSettings1.bin"/></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A2BEBED8-81BC-48C2-9C30-C8404DFACF73}">
  <dimension ref="B1:B6"/>
  <sheetViews>
    <sheetView tabSelected="1" workbookViewId="0"/>
  </sheetViews>
  <sheetFormatPr defaultColWidth="8.85546875" defaultRowHeight="30" customHeight="1" x14ac:dyDescent="0.25"/>
  <cols>
    <col min="1" max="1" width="3.28515625" style="39" customWidth="1"/>
    <col min="2" max="2" width="124.85546875" style="39" customWidth="1"/>
    <col min="3" max="16384" width="8.85546875" style="39"/>
  </cols>
  <sheetData>
    <row r="1" spans="2:2" s="43" customFormat="1" ht="58.35" customHeight="1" x14ac:dyDescent="0.25">
      <c r="B1" s="44" t="s">
        <v>431</v>
      </c>
    </row>
    <row r="2" spans="2:2" ht="25.9" customHeight="1" x14ac:dyDescent="0.25">
      <c r="B2" s="42" t="s">
        <v>33</v>
      </c>
    </row>
    <row r="3" spans="2:2" ht="40.35" customHeight="1" x14ac:dyDescent="0.25">
      <c r="B3" s="41" t="s">
        <v>432</v>
      </c>
    </row>
    <row r="4" spans="2:2" ht="116.65" customHeight="1" x14ac:dyDescent="0.25">
      <c r="B4" s="40" t="s">
        <v>430</v>
      </c>
    </row>
    <row r="5" spans="2:2" ht="16.899999999999999" customHeight="1" x14ac:dyDescent="0.25"/>
    <row r="6" spans="2:2" ht="66.75" customHeight="1" x14ac:dyDescent="0.25">
      <c r="B6" s="40" t="s">
        <v>433</v>
      </c>
    </row>
  </sheetData>
  <pageMargins left="0.7" right="0.7" top="0.75" bottom="0.75" header="0.3" footer="0.3"/>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722DA804-3425-4BA9-B757-C51D773BD99F}">
  <dimension ref="A1:O393"/>
  <sheetViews>
    <sheetView showGridLines="0" zoomScaleNormal="100" workbookViewId="0"/>
  </sheetViews>
  <sheetFormatPr defaultColWidth="9.140625" defaultRowHeight="15" customHeight="1" x14ac:dyDescent="0.25"/>
  <cols>
    <col min="1" max="1" width="37.140625" style="10" customWidth="1"/>
    <col min="2" max="2" width="53.7109375" style="16" customWidth="1"/>
    <col min="3" max="7" width="9.140625" style="5" customWidth="1"/>
    <col min="8" max="8" width="12.140625" style="5" customWidth="1"/>
    <col min="9" max="10" width="9.140625" style="28" customWidth="1"/>
    <col min="11" max="16384" width="9.140625" style="4"/>
  </cols>
  <sheetData>
    <row r="1" spans="1:10" s="2" customFormat="1" ht="26.25" customHeight="1" x14ac:dyDescent="0.25">
      <c r="A1" s="11" t="s">
        <v>30</v>
      </c>
      <c r="B1" s="6"/>
      <c r="C1" s="6"/>
      <c r="D1" s="6"/>
      <c r="E1" s="6"/>
      <c r="F1" s="6"/>
      <c r="G1" s="6"/>
      <c r="H1" s="6"/>
      <c r="I1" s="25"/>
      <c r="J1" s="25"/>
    </row>
    <row r="2" spans="1:10" s="1" customFormat="1" ht="14.25" x14ac:dyDescent="0.2">
      <c r="A2" s="9" t="s">
        <v>33</v>
      </c>
      <c r="B2" s="3"/>
      <c r="C2" s="3"/>
      <c r="D2" s="3"/>
      <c r="E2" s="3"/>
      <c r="F2" s="3"/>
      <c r="G2" s="3"/>
      <c r="H2" s="3"/>
      <c r="I2" s="26"/>
      <c r="J2" s="26"/>
    </row>
    <row r="3" spans="1:10" s="1" customFormat="1" ht="14.25" x14ac:dyDescent="0.2">
      <c r="A3" s="32" t="s">
        <v>429</v>
      </c>
      <c r="B3" s="3"/>
      <c r="C3" s="3"/>
      <c r="D3" s="3"/>
      <c r="E3" s="3"/>
      <c r="F3" s="3"/>
      <c r="G3" s="3"/>
      <c r="H3" s="3"/>
      <c r="I3" s="26"/>
      <c r="J3" s="26"/>
    </row>
    <row r="4" spans="1:10" ht="15" customHeight="1" x14ac:dyDescent="0.2">
      <c r="A4" s="22"/>
      <c r="B4" s="3"/>
      <c r="C4" s="37" t="s">
        <v>29</v>
      </c>
      <c r="D4" s="38"/>
      <c r="E4" s="38"/>
      <c r="F4" s="38"/>
      <c r="G4" s="38"/>
      <c r="H4" s="38"/>
      <c r="I4" s="38"/>
      <c r="J4" s="38"/>
    </row>
    <row r="5" spans="1:10" ht="24.6" customHeight="1" x14ac:dyDescent="0.2">
      <c r="A5" s="12" t="s">
        <v>31</v>
      </c>
      <c r="B5" s="21" t="s">
        <v>32</v>
      </c>
      <c r="C5" s="13">
        <v>2018</v>
      </c>
      <c r="D5" s="13">
        <v>2019</v>
      </c>
      <c r="E5" s="13">
        <v>2020</v>
      </c>
      <c r="F5" s="13">
        <v>2021</v>
      </c>
      <c r="G5" s="14" t="s">
        <v>352</v>
      </c>
      <c r="H5" s="14" t="s">
        <v>395</v>
      </c>
      <c r="I5" s="14" t="s">
        <v>423</v>
      </c>
      <c r="J5" s="14" t="s">
        <v>424</v>
      </c>
    </row>
    <row r="6" spans="1:10" s="1" customFormat="1" ht="14.25" x14ac:dyDescent="0.2">
      <c r="A6" s="33" t="s">
        <v>28</v>
      </c>
      <c r="B6" s="20" t="s">
        <v>336</v>
      </c>
      <c r="C6" s="15">
        <v>1</v>
      </c>
      <c r="D6" s="15">
        <v>0</v>
      </c>
      <c r="E6" s="15">
        <v>4</v>
      </c>
      <c r="F6" s="15">
        <v>3</v>
      </c>
      <c r="G6" s="15">
        <v>0</v>
      </c>
      <c r="H6" s="15">
        <v>3</v>
      </c>
      <c r="I6" s="27">
        <v>1</v>
      </c>
      <c r="J6" s="27">
        <v>0</v>
      </c>
    </row>
    <row r="7" spans="1:10" s="1" customFormat="1" ht="14.25" x14ac:dyDescent="0.2">
      <c r="A7" s="33"/>
      <c r="B7" s="20" t="s">
        <v>34</v>
      </c>
      <c r="C7" s="15">
        <v>0</v>
      </c>
      <c r="D7" s="15">
        <v>1</v>
      </c>
      <c r="E7" s="15">
        <v>0</v>
      </c>
      <c r="F7" s="15">
        <v>1</v>
      </c>
      <c r="G7" s="15">
        <v>2</v>
      </c>
      <c r="H7" s="15">
        <v>1</v>
      </c>
      <c r="I7" s="27">
        <v>3</v>
      </c>
      <c r="J7" s="27">
        <v>0</v>
      </c>
    </row>
    <row r="8" spans="1:10" ht="15" customHeight="1" x14ac:dyDescent="0.2">
      <c r="A8" s="33"/>
      <c r="B8" s="20" t="s">
        <v>35</v>
      </c>
      <c r="C8" s="15">
        <v>0</v>
      </c>
      <c r="D8" s="15">
        <v>0</v>
      </c>
      <c r="E8" s="15">
        <v>1</v>
      </c>
      <c r="F8" s="15">
        <v>0</v>
      </c>
      <c r="G8" s="15">
        <v>0</v>
      </c>
      <c r="H8" s="15">
        <v>0</v>
      </c>
      <c r="I8" s="27">
        <v>0</v>
      </c>
      <c r="J8" s="27">
        <v>0</v>
      </c>
    </row>
    <row r="9" spans="1:10" ht="15" customHeight="1" x14ac:dyDescent="0.2">
      <c r="A9" s="33"/>
      <c r="B9" s="20" t="s">
        <v>36</v>
      </c>
      <c r="C9" s="15">
        <v>1</v>
      </c>
      <c r="D9" s="15">
        <v>0</v>
      </c>
      <c r="E9" s="15">
        <v>4</v>
      </c>
      <c r="F9" s="15">
        <v>4</v>
      </c>
      <c r="G9" s="15">
        <v>2</v>
      </c>
      <c r="H9" s="15">
        <v>7</v>
      </c>
      <c r="I9" s="27">
        <v>4</v>
      </c>
      <c r="J9" s="27">
        <v>2</v>
      </c>
    </row>
    <row r="10" spans="1:10" ht="15" customHeight="1" x14ac:dyDescent="0.2">
      <c r="A10" s="33"/>
      <c r="B10" s="20" t="s">
        <v>37</v>
      </c>
      <c r="C10" s="15">
        <v>0</v>
      </c>
      <c r="D10" s="15">
        <v>0</v>
      </c>
      <c r="E10" s="15">
        <v>2</v>
      </c>
      <c r="F10" s="15">
        <v>2</v>
      </c>
      <c r="G10" s="15">
        <v>2</v>
      </c>
      <c r="H10" s="15">
        <v>0</v>
      </c>
      <c r="I10" s="27">
        <v>1</v>
      </c>
      <c r="J10" s="27">
        <v>0</v>
      </c>
    </row>
    <row r="11" spans="1:10" ht="15" customHeight="1" x14ac:dyDescent="0.2">
      <c r="A11" s="33"/>
      <c r="B11" s="20" t="s">
        <v>353</v>
      </c>
      <c r="C11" s="15">
        <v>0</v>
      </c>
      <c r="D11" s="15">
        <v>0</v>
      </c>
      <c r="E11" s="15">
        <v>1</v>
      </c>
      <c r="F11" s="15">
        <v>1</v>
      </c>
      <c r="G11" s="15">
        <v>1</v>
      </c>
      <c r="H11" s="15">
        <v>0</v>
      </c>
      <c r="I11" s="27">
        <v>0</v>
      </c>
      <c r="J11" s="27">
        <v>0</v>
      </c>
    </row>
    <row r="12" spans="1:10" ht="15" customHeight="1" x14ac:dyDescent="0.2">
      <c r="A12" s="33"/>
      <c r="B12" s="20" t="s">
        <v>38</v>
      </c>
      <c r="C12" s="15">
        <v>0</v>
      </c>
      <c r="D12" s="15">
        <v>0</v>
      </c>
      <c r="E12" s="15">
        <v>1</v>
      </c>
      <c r="F12" s="15">
        <v>0</v>
      </c>
      <c r="G12" s="15">
        <v>1</v>
      </c>
      <c r="H12" s="15">
        <v>0</v>
      </c>
      <c r="I12" s="27">
        <v>0</v>
      </c>
      <c r="J12" s="27">
        <v>0</v>
      </c>
    </row>
    <row r="13" spans="1:10" ht="15" customHeight="1" x14ac:dyDescent="0.2">
      <c r="A13" s="33"/>
      <c r="B13" s="20" t="s">
        <v>349</v>
      </c>
      <c r="C13" s="15">
        <v>0</v>
      </c>
      <c r="D13" s="15">
        <v>0</v>
      </c>
      <c r="E13" s="15">
        <v>0</v>
      </c>
      <c r="F13" s="15">
        <v>0</v>
      </c>
      <c r="G13" s="15">
        <v>1</v>
      </c>
      <c r="H13" s="15">
        <v>0</v>
      </c>
      <c r="I13" s="27">
        <v>0</v>
      </c>
      <c r="J13" s="27">
        <v>1</v>
      </c>
    </row>
    <row r="14" spans="1:10" ht="15" customHeight="1" x14ac:dyDescent="0.2">
      <c r="A14" s="33"/>
      <c r="B14" s="20" t="s">
        <v>39</v>
      </c>
      <c r="C14" s="15">
        <v>26</v>
      </c>
      <c r="D14" s="15">
        <v>16</v>
      </c>
      <c r="E14" s="15">
        <v>34</v>
      </c>
      <c r="F14" s="15">
        <v>49</v>
      </c>
      <c r="G14" s="15">
        <v>43</v>
      </c>
      <c r="H14" s="15">
        <v>37</v>
      </c>
      <c r="I14" s="27">
        <v>39</v>
      </c>
      <c r="J14" s="27">
        <v>2</v>
      </c>
    </row>
    <row r="15" spans="1:10" ht="15" customHeight="1" x14ac:dyDescent="0.2">
      <c r="A15" s="33"/>
      <c r="B15" s="20" t="s">
        <v>40</v>
      </c>
      <c r="C15" s="15">
        <v>0</v>
      </c>
      <c r="D15" s="15">
        <v>0</v>
      </c>
      <c r="E15" s="15">
        <v>1</v>
      </c>
      <c r="F15" s="15">
        <v>0</v>
      </c>
      <c r="G15" s="15">
        <v>0</v>
      </c>
      <c r="H15" s="15">
        <v>0</v>
      </c>
      <c r="I15" s="27">
        <v>0</v>
      </c>
      <c r="J15" s="27">
        <v>0</v>
      </c>
    </row>
    <row r="16" spans="1:10" ht="15" customHeight="1" x14ac:dyDescent="0.2">
      <c r="A16" s="33"/>
      <c r="B16" s="20" t="s">
        <v>41</v>
      </c>
      <c r="C16" s="15">
        <v>0</v>
      </c>
      <c r="D16" s="15">
        <v>0</v>
      </c>
      <c r="E16" s="15">
        <v>2</v>
      </c>
      <c r="F16" s="15">
        <v>1</v>
      </c>
      <c r="G16" s="15">
        <v>0</v>
      </c>
      <c r="H16" s="15">
        <v>0</v>
      </c>
      <c r="I16" s="27">
        <v>0</v>
      </c>
      <c r="J16" s="27">
        <v>0</v>
      </c>
    </row>
    <row r="17" spans="1:10" ht="15" customHeight="1" x14ac:dyDescent="0.2">
      <c r="A17" s="33"/>
      <c r="B17" s="20" t="s">
        <v>42</v>
      </c>
      <c r="C17" s="15">
        <v>1</v>
      </c>
      <c r="D17" s="15">
        <v>0</v>
      </c>
      <c r="E17" s="15">
        <v>0</v>
      </c>
      <c r="F17" s="15">
        <v>0</v>
      </c>
      <c r="G17" s="15">
        <v>0</v>
      </c>
      <c r="H17" s="15">
        <v>0</v>
      </c>
      <c r="I17" s="27">
        <v>0</v>
      </c>
      <c r="J17" s="27">
        <v>0</v>
      </c>
    </row>
    <row r="18" spans="1:10" ht="15" customHeight="1" x14ac:dyDescent="0.2">
      <c r="A18" s="33"/>
      <c r="B18" s="20" t="s">
        <v>356</v>
      </c>
      <c r="C18" s="15">
        <v>0</v>
      </c>
      <c r="D18" s="15">
        <v>0</v>
      </c>
      <c r="E18" s="15">
        <v>0</v>
      </c>
      <c r="F18" s="15">
        <v>0</v>
      </c>
      <c r="G18" s="15">
        <v>1</v>
      </c>
      <c r="H18" s="15">
        <v>0</v>
      </c>
      <c r="I18" s="27">
        <v>0</v>
      </c>
      <c r="J18" s="27">
        <v>0</v>
      </c>
    </row>
    <row r="19" spans="1:10" ht="15" customHeight="1" x14ac:dyDescent="0.2">
      <c r="A19" s="33"/>
      <c r="B19" s="20" t="s">
        <v>43</v>
      </c>
      <c r="C19" s="15">
        <v>0</v>
      </c>
      <c r="D19" s="15">
        <v>0</v>
      </c>
      <c r="E19" s="15">
        <v>2</v>
      </c>
      <c r="F19" s="15">
        <v>1</v>
      </c>
      <c r="G19" s="15">
        <v>0</v>
      </c>
      <c r="H19" s="15">
        <v>0</v>
      </c>
      <c r="I19" s="27">
        <v>0</v>
      </c>
      <c r="J19" s="27">
        <v>0</v>
      </c>
    </row>
    <row r="20" spans="1:10" ht="15" customHeight="1" x14ac:dyDescent="0.2">
      <c r="A20" s="33"/>
      <c r="B20" s="20" t="s">
        <v>44</v>
      </c>
      <c r="C20" s="15">
        <v>0</v>
      </c>
      <c r="D20" s="15">
        <v>0</v>
      </c>
      <c r="E20" s="15">
        <v>0</v>
      </c>
      <c r="F20" s="15">
        <v>0</v>
      </c>
      <c r="G20" s="15">
        <v>1</v>
      </c>
      <c r="H20" s="15">
        <v>1</v>
      </c>
      <c r="I20" s="27">
        <v>1</v>
      </c>
      <c r="J20" s="27">
        <v>0</v>
      </c>
    </row>
    <row r="21" spans="1:10" ht="15" customHeight="1" x14ac:dyDescent="0.2">
      <c r="A21" s="33" t="s">
        <v>27</v>
      </c>
      <c r="B21" s="20" t="s">
        <v>45</v>
      </c>
      <c r="C21" s="15">
        <v>1</v>
      </c>
      <c r="D21" s="15">
        <v>2</v>
      </c>
      <c r="E21" s="15">
        <v>4</v>
      </c>
      <c r="F21" s="15">
        <v>4</v>
      </c>
      <c r="G21" s="15">
        <v>1</v>
      </c>
      <c r="H21" s="15">
        <v>4</v>
      </c>
      <c r="I21" s="27">
        <v>1</v>
      </c>
      <c r="J21" s="27">
        <v>1</v>
      </c>
    </row>
    <row r="22" spans="1:10" ht="15" customHeight="1" x14ac:dyDescent="0.2">
      <c r="A22" s="33"/>
      <c r="B22" s="20" t="s">
        <v>46</v>
      </c>
      <c r="C22" s="15">
        <v>17</v>
      </c>
      <c r="D22" s="15">
        <v>35</v>
      </c>
      <c r="E22" s="15">
        <v>32</v>
      </c>
      <c r="F22" s="15">
        <v>45</v>
      </c>
      <c r="G22" s="15">
        <v>43</v>
      </c>
      <c r="H22" s="15">
        <v>41</v>
      </c>
      <c r="I22" s="27">
        <v>36</v>
      </c>
      <c r="J22" s="27">
        <v>8</v>
      </c>
    </row>
    <row r="23" spans="1:10" ht="15" customHeight="1" x14ac:dyDescent="0.2">
      <c r="A23" s="33"/>
      <c r="B23" s="20" t="s">
        <v>47</v>
      </c>
      <c r="C23" s="15">
        <v>3</v>
      </c>
      <c r="D23" s="15">
        <v>2</v>
      </c>
      <c r="E23" s="15">
        <v>0</v>
      </c>
      <c r="F23" s="15">
        <v>0</v>
      </c>
      <c r="G23" s="15">
        <v>0</v>
      </c>
      <c r="H23" s="15">
        <v>0</v>
      </c>
      <c r="I23" s="27">
        <v>0</v>
      </c>
      <c r="J23" s="27">
        <v>0</v>
      </c>
    </row>
    <row r="24" spans="1:10" ht="15" customHeight="1" x14ac:dyDescent="0.2">
      <c r="A24" s="33"/>
      <c r="B24" s="20" t="s">
        <v>48</v>
      </c>
      <c r="C24" s="15">
        <v>3</v>
      </c>
      <c r="D24" s="15">
        <v>3</v>
      </c>
      <c r="E24" s="15">
        <v>5</v>
      </c>
      <c r="F24" s="15">
        <v>3</v>
      </c>
      <c r="G24" s="15">
        <v>3</v>
      </c>
      <c r="H24" s="15">
        <v>3</v>
      </c>
      <c r="I24" s="27">
        <v>2</v>
      </c>
      <c r="J24" s="27">
        <v>0</v>
      </c>
    </row>
    <row r="25" spans="1:10" ht="15" customHeight="1" x14ac:dyDescent="0.2">
      <c r="A25" s="20" t="s">
        <v>26</v>
      </c>
      <c r="B25" s="20" t="s">
        <v>49</v>
      </c>
      <c r="C25" s="15">
        <v>4</v>
      </c>
      <c r="D25" s="15">
        <v>7</v>
      </c>
      <c r="E25" s="15">
        <v>15</v>
      </c>
      <c r="F25" s="15">
        <v>20</v>
      </c>
      <c r="G25" s="15">
        <v>38</v>
      </c>
      <c r="H25" s="15">
        <v>16</v>
      </c>
      <c r="I25" s="27">
        <v>22</v>
      </c>
      <c r="J25" s="27">
        <v>1</v>
      </c>
    </row>
    <row r="26" spans="1:10" ht="15" customHeight="1" x14ac:dyDescent="0.2">
      <c r="A26" s="20" t="s">
        <v>25</v>
      </c>
      <c r="B26" s="20" t="s">
        <v>50</v>
      </c>
      <c r="C26" s="15">
        <v>123</v>
      </c>
      <c r="D26" s="15">
        <v>108</v>
      </c>
      <c r="E26" s="15">
        <v>131</v>
      </c>
      <c r="F26" s="15">
        <v>167</v>
      </c>
      <c r="G26" s="15">
        <v>166</v>
      </c>
      <c r="H26" s="15">
        <v>150</v>
      </c>
      <c r="I26" s="27">
        <v>129</v>
      </c>
      <c r="J26" s="27">
        <v>20</v>
      </c>
    </row>
    <row r="27" spans="1:10" ht="15" customHeight="1" x14ac:dyDescent="0.2">
      <c r="A27" s="33" t="s">
        <v>24</v>
      </c>
      <c r="B27" s="20" t="s">
        <v>51</v>
      </c>
      <c r="C27" s="15">
        <v>5</v>
      </c>
      <c r="D27" s="15">
        <v>7</v>
      </c>
      <c r="E27" s="15">
        <v>7</v>
      </c>
      <c r="F27" s="15">
        <v>14</v>
      </c>
      <c r="G27" s="15">
        <v>7</v>
      </c>
      <c r="H27" s="15">
        <v>6</v>
      </c>
      <c r="I27" s="27">
        <v>11</v>
      </c>
      <c r="J27" s="27">
        <v>1</v>
      </c>
    </row>
    <row r="28" spans="1:10" ht="15" customHeight="1" x14ac:dyDescent="0.2">
      <c r="A28" s="33"/>
      <c r="B28" s="20" t="s">
        <v>52</v>
      </c>
      <c r="C28" s="15">
        <v>0</v>
      </c>
      <c r="D28" s="15">
        <v>0</v>
      </c>
      <c r="E28" s="15">
        <v>1</v>
      </c>
      <c r="F28" s="15">
        <v>0</v>
      </c>
      <c r="G28" s="15">
        <v>0</v>
      </c>
      <c r="H28" s="15">
        <v>0</v>
      </c>
      <c r="I28" s="27">
        <v>0</v>
      </c>
      <c r="J28" s="27">
        <v>0</v>
      </c>
    </row>
    <row r="29" spans="1:10" ht="15" customHeight="1" x14ac:dyDescent="0.2">
      <c r="A29" s="33"/>
      <c r="B29" s="20" t="s">
        <v>53</v>
      </c>
      <c r="C29" s="15">
        <v>0</v>
      </c>
      <c r="D29" s="15">
        <v>1</v>
      </c>
      <c r="E29" s="15">
        <v>1</v>
      </c>
      <c r="F29" s="15">
        <v>0</v>
      </c>
      <c r="G29" s="15">
        <v>1</v>
      </c>
      <c r="H29" s="15">
        <v>0</v>
      </c>
      <c r="I29" s="27">
        <v>3</v>
      </c>
      <c r="J29" s="27">
        <v>1</v>
      </c>
    </row>
    <row r="30" spans="1:10" ht="15" customHeight="1" x14ac:dyDescent="0.2">
      <c r="A30" s="33"/>
      <c r="B30" s="20" t="s">
        <v>54</v>
      </c>
      <c r="C30" s="15">
        <v>5</v>
      </c>
      <c r="D30" s="15">
        <v>11</v>
      </c>
      <c r="E30" s="15">
        <v>7</v>
      </c>
      <c r="F30" s="15">
        <v>20</v>
      </c>
      <c r="G30" s="15">
        <v>5</v>
      </c>
      <c r="H30" s="15">
        <v>8</v>
      </c>
      <c r="I30" s="27">
        <v>9</v>
      </c>
      <c r="J30" s="27">
        <v>2</v>
      </c>
    </row>
    <row r="31" spans="1:10" ht="15" customHeight="1" x14ac:dyDescent="0.2">
      <c r="A31" s="33"/>
      <c r="B31" s="20" t="s">
        <v>55</v>
      </c>
      <c r="C31" s="15">
        <v>35</v>
      </c>
      <c r="D31" s="15">
        <v>44</v>
      </c>
      <c r="E31" s="15">
        <v>61</v>
      </c>
      <c r="F31" s="15">
        <v>67</v>
      </c>
      <c r="G31" s="15">
        <v>41</v>
      </c>
      <c r="H31" s="15">
        <v>47</v>
      </c>
      <c r="I31" s="27">
        <v>54</v>
      </c>
      <c r="J31" s="27">
        <v>6</v>
      </c>
    </row>
    <row r="32" spans="1:10" ht="15" customHeight="1" x14ac:dyDescent="0.2">
      <c r="A32" s="33"/>
      <c r="B32" s="20" t="s">
        <v>56</v>
      </c>
      <c r="C32" s="15">
        <v>3</v>
      </c>
      <c r="D32" s="15">
        <v>3</v>
      </c>
      <c r="E32" s="15">
        <v>5</v>
      </c>
      <c r="F32" s="15">
        <v>10</v>
      </c>
      <c r="G32" s="15">
        <v>10</v>
      </c>
      <c r="H32" s="15">
        <v>4</v>
      </c>
      <c r="I32" s="27">
        <v>5</v>
      </c>
      <c r="J32" s="27">
        <v>0</v>
      </c>
    </row>
    <row r="33" spans="1:10" ht="15" customHeight="1" x14ac:dyDescent="0.2">
      <c r="A33" s="33"/>
      <c r="B33" s="20" t="s">
        <v>57</v>
      </c>
      <c r="C33" s="15">
        <v>3</v>
      </c>
      <c r="D33" s="15">
        <v>0</v>
      </c>
      <c r="E33" s="15">
        <v>2</v>
      </c>
      <c r="F33" s="15">
        <v>3</v>
      </c>
      <c r="G33" s="15">
        <v>2</v>
      </c>
      <c r="H33" s="15">
        <v>1</v>
      </c>
      <c r="I33" s="27">
        <v>3</v>
      </c>
      <c r="J33" s="27">
        <v>0</v>
      </c>
    </row>
    <row r="34" spans="1:10" ht="15" customHeight="1" x14ac:dyDescent="0.2">
      <c r="A34" s="33"/>
      <c r="B34" s="20" t="s">
        <v>58</v>
      </c>
      <c r="C34" s="15">
        <v>0</v>
      </c>
      <c r="D34" s="15">
        <v>1</v>
      </c>
      <c r="E34" s="15">
        <v>0</v>
      </c>
      <c r="F34" s="15">
        <v>2</v>
      </c>
      <c r="G34" s="15">
        <v>0</v>
      </c>
      <c r="H34" s="15">
        <v>4</v>
      </c>
      <c r="I34" s="27">
        <v>1</v>
      </c>
      <c r="J34" s="27">
        <v>0</v>
      </c>
    </row>
    <row r="35" spans="1:10" ht="15" customHeight="1" x14ac:dyDescent="0.2">
      <c r="A35" s="33"/>
      <c r="B35" s="20" t="s">
        <v>59</v>
      </c>
      <c r="C35" s="15">
        <v>3</v>
      </c>
      <c r="D35" s="15">
        <v>7</v>
      </c>
      <c r="E35" s="15">
        <v>8</v>
      </c>
      <c r="F35" s="15">
        <v>13</v>
      </c>
      <c r="G35" s="15">
        <v>8</v>
      </c>
      <c r="H35" s="15">
        <v>8</v>
      </c>
      <c r="I35" s="27">
        <v>11</v>
      </c>
      <c r="J35" s="27">
        <v>3</v>
      </c>
    </row>
    <row r="36" spans="1:10" ht="15" customHeight="1" x14ac:dyDescent="0.2">
      <c r="A36" s="33" t="s">
        <v>23</v>
      </c>
      <c r="B36" s="20" t="s">
        <v>60</v>
      </c>
      <c r="C36" s="15">
        <v>0</v>
      </c>
      <c r="D36" s="15">
        <v>0</v>
      </c>
      <c r="E36" s="15">
        <v>1</v>
      </c>
      <c r="F36" s="15">
        <v>0</v>
      </c>
      <c r="G36" s="15">
        <v>0</v>
      </c>
      <c r="H36" s="15">
        <v>1</v>
      </c>
      <c r="I36" s="27">
        <v>0</v>
      </c>
      <c r="J36" s="27">
        <v>0</v>
      </c>
    </row>
    <row r="37" spans="1:10" ht="15" customHeight="1" x14ac:dyDescent="0.2">
      <c r="A37" s="33"/>
      <c r="B37" s="20" t="s">
        <v>357</v>
      </c>
      <c r="C37" s="15">
        <v>0</v>
      </c>
      <c r="D37" s="15">
        <v>0</v>
      </c>
      <c r="E37" s="15">
        <v>0</v>
      </c>
      <c r="F37" s="15">
        <v>1</v>
      </c>
      <c r="G37" s="15">
        <v>1</v>
      </c>
      <c r="H37" s="15">
        <v>1</v>
      </c>
      <c r="I37" s="27">
        <v>0</v>
      </c>
      <c r="J37" s="27">
        <v>0</v>
      </c>
    </row>
    <row r="38" spans="1:10" ht="15" customHeight="1" x14ac:dyDescent="0.2">
      <c r="A38" s="33"/>
      <c r="B38" s="20" t="s">
        <v>61</v>
      </c>
      <c r="C38" s="15">
        <v>1</v>
      </c>
      <c r="D38" s="15">
        <v>1</v>
      </c>
      <c r="E38" s="15">
        <v>1</v>
      </c>
      <c r="F38" s="15">
        <v>0</v>
      </c>
      <c r="G38" s="15">
        <v>0</v>
      </c>
      <c r="H38" s="15">
        <v>0</v>
      </c>
      <c r="I38" s="27">
        <v>1</v>
      </c>
      <c r="J38" s="27">
        <v>0</v>
      </c>
    </row>
    <row r="39" spans="1:10" ht="15" customHeight="1" x14ac:dyDescent="0.2">
      <c r="A39" s="33"/>
      <c r="B39" s="20" t="s">
        <v>62</v>
      </c>
      <c r="C39" s="15">
        <v>3</v>
      </c>
      <c r="D39" s="15">
        <v>1</v>
      </c>
      <c r="E39" s="15">
        <v>11</v>
      </c>
      <c r="F39" s="15">
        <v>18</v>
      </c>
      <c r="G39" s="15">
        <v>18</v>
      </c>
      <c r="H39" s="15">
        <v>22</v>
      </c>
      <c r="I39" s="27">
        <v>12</v>
      </c>
      <c r="J39" s="27">
        <v>1</v>
      </c>
    </row>
    <row r="40" spans="1:10" ht="15" customHeight="1" x14ac:dyDescent="0.2">
      <c r="A40" s="33"/>
      <c r="B40" s="20" t="s">
        <v>63</v>
      </c>
      <c r="C40" s="15">
        <v>0</v>
      </c>
      <c r="D40" s="15">
        <v>2</v>
      </c>
      <c r="E40" s="15">
        <v>2</v>
      </c>
      <c r="F40" s="15">
        <v>3</v>
      </c>
      <c r="G40" s="15">
        <v>0</v>
      </c>
      <c r="H40" s="15">
        <v>1</v>
      </c>
      <c r="I40" s="27">
        <v>1</v>
      </c>
      <c r="J40" s="27">
        <v>1</v>
      </c>
    </row>
    <row r="41" spans="1:10" ht="15" customHeight="1" x14ac:dyDescent="0.2">
      <c r="A41" s="33"/>
      <c r="B41" s="20" t="s">
        <v>64</v>
      </c>
      <c r="C41" s="15">
        <v>0</v>
      </c>
      <c r="D41" s="15">
        <v>0</v>
      </c>
      <c r="E41" s="15">
        <v>1</v>
      </c>
      <c r="F41" s="15">
        <v>0</v>
      </c>
      <c r="G41" s="15">
        <v>0</v>
      </c>
      <c r="H41" s="15">
        <v>1</v>
      </c>
      <c r="I41" s="27">
        <v>0</v>
      </c>
      <c r="J41" s="27">
        <v>0</v>
      </c>
    </row>
    <row r="42" spans="1:10" ht="15" customHeight="1" x14ac:dyDescent="0.2">
      <c r="A42" s="33"/>
      <c r="B42" s="20" t="s">
        <v>358</v>
      </c>
      <c r="C42" s="15">
        <v>0</v>
      </c>
      <c r="D42" s="15">
        <v>0</v>
      </c>
      <c r="E42" s="15">
        <v>0</v>
      </c>
      <c r="F42" s="15">
        <v>0</v>
      </c>
      <c r="G42" s="15">
        <v>1</v>
      </c>
      <c r="H42" s="15">
        <v>1</v>
      </c>
      <c r="I42" s="27">
        <v>1</v>
      </c>
      <c r="J42" s="27">
        <v>1</v>
      </c>
    </row>
    <row r="43" spans="1:10" ht="15" customHeight="1" x14ac:dyDescent="0.2">
      <c r="A43" s="33"/>
      <c r="B43" s="20" t="s">
        <v>65</v>
      </c>
      <c r="C43" s="15">
        <v>0</v>
      </c>
      <c r="D43" s="15">
        <v>0</v>
      </c>
      <c r="E43" s="15">
        <v>0</v>
      </c>
      <c r="F43" s="15">
        <v>1</v>
      </c>
      <c r="G43" s="15">
        <v>0</v>
      </c>
      <c r="H43" s="15">
        <v>1</v>
      </c>
      <c r="I43" s="27">
        <v>0</v>
      </c>
      <c r="J43" s="27">
        <v>0</v>
      </c>
    </row>
    <row r="44" spans="1:10" ht="15" customHeight="1" x14ac:dyDescent="0.2">
      <c r="A44" s="33"/>
      <c r="B44" s="20" t="s">
        <v>66</v>
      </c>
      <c r="C44" s="15">
        <v>1</v>
      </c>
      <c r="D44" s="15">
        <v>0</v>
      </c>
      <c r="E44" s="15">
        <v>0</v>
      </c>
      <c r="F44" s="15">
        <v>0</v>
      </c>
      <c r="G44" s="15">
        <v>1</v>
      </c>
      <c r="H44" s="15">
        <v>0</v>
      </c>
      <c r="I44" s="27">
        <v>0</v>
      </c>
      <c r="J44" s="27">
        <v>0</v>
      </c>
    </row>
    <row r="45" spans="1:10" ht="15" customHeight="1" x14ac:dyDescent="0.2">
      <c r="A45" s="33"/>
      <c r="B45" s="20" t="s">
        <v>67</v>
      </c>
      <c r="C45" s="15">
        <v>0</v>
      </c>
      <c r="D45" s="15">
        <v>1</v>
      </c>
      <c r="E45" s="15">
        <v>1</v>
      </c>
      <c r="F45" s="15">
        <v>1</v>
      </c>
      <c r="G45" s="15">
        <v>0</v>
      </c>
      <c r="H45" s="15">
        <v>0</v>
      </c>
      <c r="I45" s="27">
        <v>2</v>
      </c>
      <c r="J45" s="27">
        <v>0</v>
      </c>
    </row>
    <row r="46" spans="1:10" ht="15" customHeight="1" x14ac:dyDescent="0.2">
      <c r="A46" s="33"/>
      <c r="B46" s="20" t="s">
        <v>68</v>
      </c>
      <c r="C46" s="15">
        <v>0</v>
      </c>
      <c r="D46" s="15">
        <v>1</v>
      </c>
      <c r="E46" s="15">
        <v>1</v>
      </c>
      <c r="F46" s="15">
        <v>0</v>
      </c>
      <c r="G46" s="15">
        <v>0</v>
      </c>
      <c r="H46" s="15">
        <v>0</v>
      </c>
      <c r="I46" s="27">
        <v>0</v>
      </c>
      <c r="J46" s="27">
        <v>0</v>
      </c>
    </row>
    <row r="47" spans="1:10" ht="15" customHeight="1" x14ac:dyDescent="0.2">
      <c r="A47" s="33"/>
      <c r="B47" s="20" t="s">
        <v>69</v>
      </c>
      <c r="C47" s="15">
        <v>1</v>
      </c>
      <c r="D47" s="15">
        <v>0</v>
      </c>
      <c r="E47" s="15">
        <v>0</v>
      </c>
      <c r="F47" s="15">
        <v>1</v>
      </c>
      <c r="G47" s="15">
        <v>2</v>
      </c>
      <c r="H47" s="15">
        <v>1</v>
      </c>
      <c r="I47" s="27">
        <v>0</v>
      </c>
      <c r="J47" s="27">
        <v>1</v>
      </c>
    </row>
    <row r="48" spans="1:10" ht="15" customHeight="1" x14ac:dyDescent="0.2">
      <c r="A48" s="33"/>
      <c r="B48" s="20" t="s">
        <v>70</v>
      </c>
      <c r="C48" s="15">
        <v>0</v>
      </c>
      <c r="D48" s="15">
        <v>1</v>
      </c>
      <c r="E48" s="15">
        <v>0</v>
      </c>
      <c r="F48" s="15">
        <v>0</v>
      </c>
      <c r="G48" s="15">
        <v>0</v>
      </c>
      <c r="H48" s="15">
        <v>0</v>
      </c>
      <c r="I48" s="27">
        <v>1</v>
      </c>
      <c r="J48" s="27">
        <v>0</v>
      </c>
    </row>
    <row r="49" spans="1:10" ht="15" customHeight="1" x14ac:dyDescent="0.2">
      <c r="A49" s="33" t="s">
        <v>22</v>
      </c>
      <c r="B49" s="20" t="s">
        <v>71</v>
      </c>
      <c r="C49" s="15">
        <v>0</v>
      </c>
      <c r="D49" s="15">
        <v>3</v>
      </c>
      <c r="E49" s="15">
        <v>3</v>
      </c>
      <c r="F49" s="15">
        <v>1</v>
      </c>
      <c r="G49" s="15">
        <v>1</v>
      </c>
      <c r="H49" s="15">
        <v>0</v>
      </c>
      <c r="I49" s="27">
        <v>1</v>
      </c>
      <c r="J49" s="27">
        <v>0</v>
      </c>
    </row>
    <row r="50" spans="1:10" ht="15" customHeight="1" x14ac:dyDescent="0.2">
      <c r="A50" s="33"/>
      <c r="B50" s="20" t="s">
        <v>72</v>
      </c>
      <c r="C50" s="15">
        <v>1</v>
      </c>
      <c r="D50" s="15">
        <v>0</v>
      </c>
      <c r="E50" s="15">
        <v>1</v>
      </c>
      <c r="F50" s="15">
        <v>0</v>
      </c>
      <c r="G50" s="15">
        <v>1</v>
      </c>
      <c r="H50" s="15">
        <v>0</v>
      </c>
      <c r="I50" s="27">
        <v>1</v>
      </c>
      <c r="J50" s="27">
        <v>0</v>
      </c>
    </row>
    <row r="51" spans="1:10" ht="15" customHeight="1" x14ac:dyDescent="0.2">
      <c r="A51" s="33"/>
      <c r="B51" s="20" t="s">
        <v>73</v>
      </c>
      <c r="C51" s="15">
        <v>1</v>
      </c>
      <c r="D51" s="15">
        <v>0</v>
      </c>
      <c r="E51" s="15">
        <v>1</v>
      </c>
      <c r="F51" s="15">
        <v>2</v>
      </c>
      <c r="G51" s="15">
        <v>0</v>
      </c>
      <c r="H51" s="15">
        <v>1</v>
      </c>
      <c r="I51" s="27">
        <v>0</v>
      </c>
      <c r="J51" s="27">
        <v>0</v>
      </c>
    </row>
    <row r="52" spans="1:10" ht="15" customHeight="1" x14ac:dyDescent="0.2">
      <c r="A52" s="33"/>
      <c r="B52" s="20" t="s">
        <v>74</v>
      </c>
      <c r="C52" s="15">
        <v>2</v>
      </c>
      <c r="D52" s="15">
        <v>0</v>
      </c>
      <c r="E52" s="15">
        <v>4</v>
      </c>
      <c r="F52" s="15">
        <v>3</v>
      </c>
      <c r="G52" s="15">
        <v>1</v>
      </c>
      <c r="H52" s="15">
        <v>0</v>
      </c>
      <c r="I52" s="27">
        <v>0</v>
      </c>
      <c r="J52" s="27">
        <v>0</v>
      </c>
    </row>
    <row r="53" spans="1:10" ht="15" customHeight="1" x14ac:dyDescent="0.2">
      <c r="A53" s="33"/>
      <c r="B53" s="20" t="s">
        <v>75</v>
      </c>
      <c r="C53" s="15">
        <v>0</v>
      </c>
      <c r="D53" s="15">
        <v>0</v>
      </c>
      <c r="E53" s="15">
        <v>0</v>
      </c>
      <c r="F53" s="15">
        <v>2</v>
      </c>
      <c r="G53" s="15">
        <v>1</v>
      </c>
      <c r="H53" s="15">
        <v>1</v>
      </c>
      <c r="I53" s="27">
        <v>0</v>
      </c>
      <c r="J53" s="27">
        <v>0</v>
      </c>
    </row>
    <row r="54" spans="1:10" ht="15" customHeight="1" x14ac:dyDescent="0.2">
      <c r="A54" s="33"/>
      <c r="B54" s="20" t="s">
        <v>76</v>
      </c>
      <c r="C54" s="15">
        <v>0</v>
      </c>
      <c r="D54" s="15">
        <v>2</v>
      </c>
      <c r="E54" s="15">
        <v>3</v>
      </c>
      <c r="F54" s="15">
        <v>2</v>
      </c>
      <c r="G54" s="15">
        <v>1</v>
      </c>
      <c r="H54" s="15">
        <v>1</v>
      </c>
      <c r="I54" s="27">
        <v>0</v>
      </c>
      <c r="J54" s="27">
        <v>0</v>
      </c>
    </row>
    <row r="55" spans="1:10" ht="15" customHeight="1" x14ac:dyDescent="0.2">
      <c r="A55" s="33"/>
      <c r="B55" s="20" t="s">
        <v>77</v>
      </c>
      <c r="C55" s="15">
        <v>1</v>
      </c>
      <c r="D55" s="15">
        <v>0</v>
      </c>
      <c r="E55" s="15">
        <v>1</v>
      </c>
      <c r="F55" s="15">
        <v>1</v>
      </c>
      <c r="G55" s="15">
        <v>1</v>
      </c>
      <c r="H55" s="15">
        <v>0</v>
      </c>
      <c r="I55" s="27">
        <v>0</v>
      </c>
      <c r="J55" s="27">
        <v>0</v>
      </c>
    </row>
    <row r="56" spans="1:10" ht="15" customHeight="1" x14ac:dyDescent="0.2">
      <c r="A56" s="33"/>
      <c r="B56" s="20" t="s">
        <v>78</v>
      </c>
      <c r="C56" s="15">
        <v>0</v>
      </c>
      <c r="D56" s="15">
        <v>1</v>
      </c>
      <c r="E56" s="15">
        <v>1</v>
      </c>
      <c r="F56" s="15">
        <v>1</v>
      </c>
      <c r="G56" s="15">
        <v>0</v>
      </c>
      <c r="H56" s="15">
        <v>0</v>
      </c>
      <c r="I56" s="27">
        <v>0</v>
      </c>
      <c r="J56" s="27">
        <v>0</v>
      </c>
    </row>
    <row r="57" spans="1:10" ht="15" customHeight="1" x14ac:dyDescent="0.2">
      <c r="A57" s="33"/>
      <c r="B57" s="20" t="s">
        <v>79</v>
      </c>
      <c r="C57" s="15">
        <v>0</v>
      </c>
      <c r="D57" s="15">
        <v>1</v>
      </c>
      <c r="E57" s="15">
        <v>0</v>
      </c>
      <c r="F57" s="15">
        <v>1</v>
      </c>
      <c r="G57" s="15">
        <v>1</v>
      </c>
      <c r="H57" s="15">
        <v>2</v>
      </c>
      <c r="I57" s="27">
        <v>3</v>
      </c>
      <c r="J57" s="27">
        <v>0</v>
      </c>
    </row>
    <row r="58" spans="1:10" ht="15" customHeight="1" x14ac:dyDescent="0.2">
      <c r="A58" s="33"/>
      <c r="B58" s="20" t="s">
        <v>337</v>
      </c>
      <c r="C58" s="15">
        <v>1</v>
      </c>
      <c r="D58" s="15">
        <v>0</v>
      </c>
      <c r="E58" s="15">
        <v>0</v>
      </c>
      <c r="F58" s="15">
        <v>1</v>
      </c>
      <c r="G58" s="15">
        <v>0</v>
      </c>
      <c r="H58" s="15">
        <v>1</v>
      </c>
      <c r="I58" s="27">
        <v>0</v>
      </c>
      <c r="J58" s="27">
        <v>0</v>
      </c>
    </row>
    <row r="59" spans="1:10" ht="15" customHeight="1" x14ac:dyDescent="0.2">
      <c r="A59" s="33"/>
      <c r="B59" s="20" t="s">
        <v>80</v>
      </c>
      <c r="C59" s="15">
        <v>1</v>
      </c>
      <c r="D59" s="15">
        <v>7</v>
      </c>
      <c r="E59" s="15">
        <v>10</v>
      </c>
      <c r="F59" s="15">
        <v>15</v>
      </c>
      <c r="G59" s="15">
        <v>6</v>
      </c>
      <c r="H59" s="15">
        <v>15</v>
      </c>
      <c r="I59" s="27">
        <v>13</v>
      </c>
      <c r="J59" s="27">
        <v>0</v>
      </c>
    </row>
    <row r="60" spans="1:10" ht="15" customHeight="1" x14ac:dyDescent="0.2">
      <c r="A60" s="33"/>
      <c r="B60" s="20" t="s">
        <v>81</v>
      </c>
      <c r="C60" s="15">
        <v>0</v>
      </c>
      <c r="D60" s="15">
        <v>0</v>
      </c>
      <c r="E60" s="15">
        <v>0</v>
      </c>
      <c r="F60" s="15">
        <v>3</v>
      </c>
      <c r="G60" s="15">
        <v>8</v>
      </c>
      <c r="H60" s="15">
        <v>5</v>
      </c>
      <c r="I60" s="27">
        <v>4</v>
      </c>
      <c r="J60" s="27">
        <v>1</v>
      </c>
    </row>
    <row r="61" spans="1:10" ht="15" customHeight="1" x14ac:dyDescent="0.2">
      <c r="A61" s="33"/>
      <c r="B61" s="20" t="s">
        <v>82</v>
      </c>
      <c r="C61" s="15">
        <v>0</v>
      </c>
      <c r="D61" s="15">
        <v>0</v>
      </c>
      <c r="E61" s="15">
        <v>0</v>
      </c>
      <c r="F61" s="15">
        <v>1</v>
      </c>
      <c r="G61" s="15">
        <v>0</v>
      </c>
      <c r="H61" s="15">
        <v>0</v>
      </c>
      <c r="I61" s="27">
        <v>1</v>
      </c>
      <c r="J61" s="27">
        <v>0</v>
      </c>
    </row>
    <row r="62" spans="1:10" ht="15" customHeight="1" x14ac:dyDescent="0.2">
      <c r="A62" s="33"/>
      <c r="B62" s="20" t="s">
        <v>359</v>
      </c>
      <c r="C62" s="15">
        <v>0</v>
      </c>
      <c r="D62" s="15">
        <v>0</v>
      </c>
      <c r="E62" s="15">
        <v>0</v>
      </c>
      <c r="F62" s="15">
        <v>2</v>
      </c>
      <c r="G62" s="15">
        <v>3</v>
      </c>
      <c r="H62" s="15">
        <v>6</v>
      </c>
      <c r="I62" s="27">
        <v>1</v>
      </c>
      <c r="J62" s="27">
        <v>0</v>
      </c>
    </row>
    <row r="63" spans="1:10" ht="15" customHeight="1" x14ac:dyDescent="0.2">
      <c r="A63" s="33"/>
      <c r="B63" s="20" t="s">
        <v>83</v>
      </c>
      <c r="C63" s="15">
        <v>0</v>
      </c>
      <c r="D63" s="15">
        <v>0</v>
      </c>
      <c r="E63" s="15">
        <v>0</v>
      </c>
      <c r="F63" s="15">
        <v>2</v>
      </c>
      <c r="G63" s="15">
        <v>1</v>
      </c>
      <c r="H63" s="15">
        <v>0</v>
      </c>
      <c r="I63" s="27">
        <v>1</v>
      </c>
      <c r="J63" s="27">
        <v>1</v>
      </c>
    </row>
    <row r="64" spans="1:10" ht="15" customHeight="1" x14ac:dyDescent="0.2">
      <c r="A64" s="33"/>
      <c r="B64" s="20" t="s">
        <v>84</v>
      </c>
      <c r="C64" s="15">
        <v>0</v>
      </c>
      <c r="D64" s="15">
        <v>0</v>
      </c>
      <c r="E64" s="15">
        <v>0</v>
      </c>
      <c r="F64" s="15">
        <v>1</v>
      </c>
      <c r="G64" s="15">
        <v>1</v>
      </c>
      <c r="H64" s="15">
        <v>1</v>
      </c>
      <c r="I64" s="27">
        <v>1</v>
      </c>
      <c r="J64" s="27">
        <v>0</v>
      </c>
    </row>
    <row r="65" spans="1:10" ht="15" customHeight="1" x14ac:dyDescent="0.2">
      <c r="A65" s="33"/>
      <c r="B65" s="20" t="s">
        <v>85</v>
      </c>
      <c r="C65" s="15">
        <v>0</v>
      </c>
      <c r="D65" s="15">
        <v>1</v>
      </c>
      <c r="E65" s="15">
        <v>2</v>
      </c>
      <c r="F65" s="15">
        <v>1</v>
      </c>
      <c r="G65" s="15">
        <v>0</v>
      </c>
      <c r="H65" s="15">
        <v>2</v>
      </c>
      <c r="I65" s="27">
        <v>0</v>
      </c>
      <c r="J65" s="27">
        <v>1</v>
      </c>
    </row>
    <row r="66" spans="1:10" ht="15" customHeight="1" x14ac:dyDescent="0.2">
      <c r="A66" s="33" t="s">
        <v>396</v>
      </c>
      <c r="B66" s="20" t="s">
        <v>86</v>
      </c>
      <c r="C66" s="15">
        <v>5</v>
      </c>
      <c r="D66" s="15">
        <v>4</v>
      </c>
      <c r="E66" s="15">
        <v>3</v>
      </c>
      <c r="F66" s="15">
        <v>7</v>
      </c>
      <c r="G66" s="15">
        <v>9</v>
      </c>
      <c r="H66" s="15">
        <v>7</v>
      </c>
      <c r="I66" s="27">
        <v>7</v>
      </c>
      <c r="J66" s="27">
        <v>2</v>
      </c>
    </row>
    <row r="67" spans="1:10" ht="15" customHeight="1" x14ac:dyDescent="0.2">
      <c r="A67" s="33"/>
      <c r="B67" s="20" t="s">
        <v>87</v>
      </c>
      <c r="C67" s="15">
        <v>6</v>
      </c>
      <c r="D67" s="15">
        <v>8</v>
      </c>
      <c r="E67" s="15">
        <v>13</v>
      </c>
      <c r="F67" s="15">
        <v>17</v>
      </c>
      <c r="G67" s="15">
        <v>10</v>
      </c>
      <c r="H67" s="15">
        <v>5</v>
      </c>
      <c r="I67" s="27">
        <v>6</v>
      </c>
      <c r="J67" s="27">
        <v>1</v>
      </c>
    </row>
    <row r="68" spans="1:10" ht="15" customHeight="1" x14ac:dyDescent="0.2">
      <c r="A68" s="33"/>
      <c r="B68" s="20" t="s">
        <v>88</v>
      </c>
      <c r="C68" s="15">
        <v>0</v>
      </c>
      <c r="D68" s="15">
        <v>0</v>
      </c>
      <c r="E68" s="15">
        <v>1</v>
      </c>
      <c r="F68" s="15">
        <v>0</v>
      </c>
      <c r="G68" s="15">
        <v>0</v>
      </c>
      <c r="H68" s="15">
        <v>0</v>
      </c>
      <c r="I68" s="27">
        <v>0</v>
      </c>
      <c r="J68" s="27">
        <v>0</v>
      </c>
    </row>
    <row r="69" spans="1:10" ht="15" customHeight="1" x14ac:dyDescent="0.2">
      <c r="A69" s="33" t="s">
        <v>338</v>
      </c>
      <c r="B69" s="20" t="s">
        <v>89</v>
      </c>
      <c r="C69" s="15">
        <v>0</v>
      </c>
      <c r="D69" s="15">
        <v>0</v>
      </c>
      <c r="E69" s="15">
        <v>0</v>
      </c>
      <c r="F69" s="15">
        <v>3</v>
      </c>
      <c r="G69" s="15">
        <v>1</v>
      </c>
      <c r="H69" s="15">
        <v>0</v>
      </c>
      <c r="I69" s="27">
        <v>0</v>
      </c>
      <c r="J69" s="27">
        <v>0</v>
      </c>
    </row>
    <row r="70" spans="1:10" ht="15" customHeight="1" x14ac:dyDescent="0.2">
      <c r="A70" s="33"/>
      <c r="B70" s="20" t="s">
        <v>90</v>
      </c>
      <c r="C70" s="15">
        <v>1</v>
      </c>
      <c r="D70" s="15">
        <v>0</v>
      </c>
      <c r="E70" s="15">
        <v>1</v>
      </c>
      <c r="F70" s="15">
        <v>0</v>
      </c>
      <c r="G70" s="15">
        <v>2</v>
      </c>
      <c r="H70" s="15">
        <v>2</v>
      </c>
      <c r="I70" s="27">
        <v>1</v>
      </c>
      <c r="J70" s="27">
        <v>0</v>
      </c>
    </row>
    <row r="71" spans="1:10" ht="15" customHeight="1" x14ac:dyDescent="0.2">
      <c r="A71" s="33"/>
      <c r="B71" s="20" t="s">
        <v>420</v>
      </c>
      <c r="C71" s="15">
        <v>0</v>
      </c>
      <c r="D71" s="15">
        <v>0</v>
      </c>
      <c r="E71" s="15">
        <v>0</v>
      </c>
      <c r="F71" s="15">
        <v>0</v>
      </c>
      <c r="G71" s="15">
        <v>1</v>
      </c>
      <c r="H71" s="15">
        <v>0</v>
      </c>
      <c r="I71" s="27">
        <v>1</v>
      </c>
      <c r="J71" s="27">
        <v>0</v>
      </c>
    </row>
    <row r="72" spans="1:10" ht="15" customHeight="1" x14ac:dyDescent="0.2">
      <c r="A72" s="33"/>
      <c r="B72" s="20" t="s">
        <v>331</v>
      </c>
      <c r="C72" s="15">
        <v>0</v>
      </c>
      <c r="D72" s="15">
        <v>0</v>
      </c>
      <c r="E72" s="15">
        <v>0</v>
      </c>
      <c r="F72" s="15">
        <v>0</v>
      </c>
      <c r="G72" s="15">
        <v>1</v>
      </c>
      <c r="H72" s="15">
        <v>1</v>
      </c>
      <c r="I72" s="27">
        <v>1</v>
      </c>
      <c r="J72" s="27">
        <v>0</v>
      </c>
    </row>
    <row r="73" spans="1:10" ht="15" customHeight="1" x14ac:dyDescent="0.2">
      <c r="A73" s="33"/>
      <c r="B73" s="20" t="s">
        <v>91</v>
      </c>
      <c r="C73" s="15">
        <v>10</v>
      </c>
      <c r="D73" s="15">
        <v>4</v>
      </c>
      <c r="E73" s="15">
        <v>5</v>
      </c>
      <c r="F73" s="15">
        <v>12</v>
      </c>
      <c r="G73" s="15">
        <v>1</v>
      </c>
      <c r="H73" s="15">
        <v>7</v>
      </c>
      <c r="I73" s="27">
        <v>9</v>
      </c>
      <c r="J73" s="27">
        <v>1</v>
      </c>
    </row>
    <row r="74" spans="1:10" ht="15" customHeight="1" x14ac:dyDescent="0.2">
      <c r="A74" s="33"/>
      <c r="B74" s="20" t="s">
        <v>92</v>
      </c>
      <c r="C74" s="15">
        <v>2</v>
      </c>
      <c r="D74" s="15">
        <v>2</v>
      </c>
      <c r="E74" s="15">
        <v>1</v>
      </c>
      <c r="F74" s="15">
        <v>1</v>
      </c>
      <c r="G74" s="15">
        <v>1</v>
      </c>
      <c r="H74" s="15">
        <v>0</v>
      </c>
      <c r="I74" s="27">
        <v>0</v>
      </c>
      <c r="J74" s="27">
        <v>0</v>
      </c>
    </row>
    <row r="75" spans="1:10" ht="15" customHeight="1" x14ac:dyDescent="0.2">
      <c r="A75" s="33"/>
      <c r="B75" s="20" t="s">
        <v>93</v>
      </c>
      <c r="C75" s="15">
        <v>0</v>
      </c>
      <c r="D75" s="15">
        <v>0</v>
      </c>
      <c r="E75" s="15">
        <v>0</v>
      </c>
      <c r="F75" s="15">
        <v>3</v>
      </c>
      <c r="G75" s="15">
        <v>1</v>
      </c>
      <c r="H75" s="15">
        <v>0</v>
      </c>
      <c r="I75" s="27">
        <v>1</v>
      </c>
      <c r="J75" s="27">
        <v>0</v>
      </c>
    </row>
    <row r="76" spans="1:10" ht="15" customHeight="1" x14ac:dyDescent="0.2">
      <c r="A76" s="33"/>
      <c r="B76" s="20" t="s">
        <v>50</v>
      </c>
      <c r="C76" s="15">
        <v>0</v>
      </c>
      <c r="D76" s="15">
        <v>0</v>
      </c>
      <c r="E76" s="15">
        <v>1</v>
      </c>
      <c r="F76" s="15">
        <v>0</v>
      </c>
      <c r="G76" s="15">
        <v>0</v>
      </c>
      <c r="H76" s="15">
        <v>0</v>
      </c>
      <c r="I76" s="27">
        <v>0</v>
      </c>
      <c r="J76" s="27">
        <v>0</v>
      </c>
    </row>
    <row r="77" spans="1:10" ht="15" customHeight="1" x14ac:dyDescent="0.2">
      <c r="A77" s="33"/>
      <c r="B77" s="20" t="s">
        <v>94</v>
      </c>
      <c r="C77" s="15">
        <v>0</v>
      </c>
      <c r="D77" s="15">
        <v>0</v>
      </c>
      <c r="E77" s="15">
        <v>1</v>
      </c>
      <c r="F77" s="15">
        <v>0</v>
      </c>
      <c r="G77" s="15">
        <v>2</v>
      </c>
      <c r="H77" s="15">
        <v>0</v>
      </c>
      <c r="I77" s="27">
        <v>0</v>
      </c>
      <c r="J77" s="27">
        <v>0</v>
      </c>
    </row>
    <row r="78" spans="1:10" ht="15" customHeight="1" x14ac:dyDescent="0.2">
      <c r="A78" s="33"/>
      <c r="B78" s="20" t="s">
        <v>95</v>
      </c>
      <c r="C78" s="15">
        <v>11</v>
      </c>
      <c r="D78" s="15">
        <v>10</v>
      </c>
      <c r="E78" s="15">
        <v>20</v>
      </c>
      <c r="F78" s="15">
        <v>23</v>
      </c>
      <c r="G78" s="15">
        <v>22</v>
      </c>
      <c r="H78" s="15">
        <v>29</v>
      </c>
      <c r="I78" s="27">
        <v>16</v>
      </c>
      <c r="J78" s="27">
        <v>0</v>
      </c>
    </row>
    <row r="79" spans="1:10" ht="15" customHeight="1" x14ac:dyDescent="0.2">
      <c r="A79" s="33"/>
      <c r="B79" s="20" t="s">
        <v>96</v>
      </c>
      <c r="C79" s="15">
        <v>0</v>
      </c>
      <c r="D79" s="15">
        <v>1</v>
      </c>
      <c r="E79" s="15">
        <v>2</v>
      </c>
      <c r="F79" s="15">
        <v>2</v>
      </c>
      <c r="G79" s="15">
        <v>0</v>
      </c>
      <c r="H79" s="15">
        <v>0</v>
      </c>
      <c r="I79" s="27">
        <v>1</v>
      </c>
      <c r="J79" s="27">
        <v>0</v>
      </c>
    </row>
    <row r="80" spans="1:10" ht="15" customHeight="1" x14ac:dyDescent="0.2">
      <c r="A80" s="33"/>
      <c r="B80" s="20" t="s">
        <v>97</v>
      </c>
      <c r="C80" s="15">
        <v>1</v>
      </c>
      <c r="D80" s="15">
        <v>2</v>
      </c>
      <c r="E80" s="15">
        <v>3</v>
      </c>
      <c r="F80" s="15">
        <v>3</v>
      </c>
      <c r="G80" s="15">
        <v>4</v>
      </c>
      <c r="H80" s="15">
        <v>3</v>
      </c>
      <c r="I80" s="27">
        <v>2</v>
      </c>
      <c r="J80" s="27">
        <v>1</v>
      </c>
    </row>
    <row r="81" spans="1:10" ht="15" customHeight="1" x14ac:dyDescent="0.2">
      <c r="A81" s="33"/>
      <c r="B81" s="20" t="s">
        <v>98</v>
      </c>
      <c r="C81" s="15">
        <v>2</v>
      </c>
      <c r="D81" s="15">
        <v>0</v>
      </c>
      <c r="E81" s="15">
        <v>4</v>
      </c>
      <c r="F81" s="15">
        <v>4</v>
      </c>
      <c r="G81" s="15">
        <v>0</v>
      </c>
      <c r="H81" s="15">
        <v>0</v>
      </c>
      <c r="I81" s="27">
        <v>0</v>
      </c>
      <c r="J81" s="27">
        <v>1</v>
      </c>
    </row>
    <row r="82" spans="1:10" ht="15" customHeight="1" x14ac:dyDescent="0.2">
      <c r="A82" s="33" t="s">
        <v>21</v>
      </c>
      <c r="B82" s="20" t="s">
        <v>99</v>
      </c>
      <c r="C82" s="15">
        <v>18</v>
      </c>
      <c r="D82" s="15">
        <v>13</v>
      </c>
      <c r="E82" s="15">
        <v>12</v>
      </c>
      <c r="F82" s="15">
        <v>14</v>
      </c>
      <c r="G82" s="15">
        <v>17</v>
      </c>
      <c r="H82" s="15">
        <v>16</v>
      </c>
      <c r="I82" s="27">
        <v>8</v>
      </c>
      <c r="J82" s="27">
        <v>2</v>
      </c>
    </row>
    <row r="83" spans="1:10" ht="15" customHeight="1" x14ac:dyDescent="0.2">
      <c r="A83" s="33"/>
      <c r="B83" s="20" t="s">
        <v>100</v>
      </c>
      <c r="C83" s="15">
        <v>5</v>
      </c>
      <c r="D83" s="15">
        <v>4</v>
      </c>
      <c r="E83" s="15">
        <v>6</v>
      </c>
      <c r="F83" s="15">
        <v>2</v>
      </c>
      <c r="G83" s="15">
        <v>2</v>
      </c>
      <c r="H83" s="15">
        <v>0</v>
      </c>
      <c r="I83" s="27">
        <v>4</v>
      </c>
      <c r="J83" s="27">
        <v>0</v>
      </c>
    </row>
    <row r="84" spans="1:10" ht="15" customHeight="1" x14ac:dyDescent="0.2">
      <c r="A84" s="33"/>
      <c r="B84" s="20" t="s">
        <v>101</v>
      </c>
      <c r="C84" s="15">
        <v>6</v>
      </c>
      <c r="D84" s="15">
        <v>5</v>
      </c>
      <c r="E84" s="15">
        <v>9</v>
      </c>
      <c r="F84" s="15">
        <v>4</v>
      </c>
      <c r="G84" s="15">
        <v>7</v>
      </c>
      <c r="H84" s="15">
        <v>6</v>
      </c>
      <c r="I84" s="27">
        <v>7</v>
      </c>
      <c r="J84" s="27">
        <v>1</v>
      </c>
    </row>
    <row r="85" spans="1:10" ht="15" customHeight="1" x14ac:dyDescent="0.2">
      <c r="A85" s="33"/>
      <c r="B85" s="20" t="s">
        <v>102</v>
      </c>
      <c r="C85" s="15">
        <v>12</v>
      </c>
      <c r="D85" s="15">
        <v>10</v>
      </c>
      <c r="E85" s="15">
        <v>14</v>
      </c>
      <c r="F85" s="15">
        <v>17</v>
      </c>
      <c r="G85" s="15">
        <v>10</v>
      </c>
      <c r="H85" s="15">
        <v>8</v>
      </c>
      <c r="I85" s="27">
        <v>9</v>
      </c>
      <c r="J85" s="27">
        <v>0</v>
      </c>
    </row>
    <row r="86" spans="1:10" ht="15" customHeight="1" x14ac:dyDescent="0.2">
      <c r="A86" s="33" t="s">
        <v>20</v>
      </c>
      <c r="B86" s="20" t="s">
        <v>360</v>
      </c>
      <c r="C86" s="15">
        <v>0</v>
      </c>
      <c r="D86" s="15">
        <v>0</v>
      </c>
      <c r="E86" s="15">
        <v>0</v>
      </c>
      <c r="F86" s="15">
        <v>4</v>
      </c>
      <c r="G86" s="15">
        <v>6</v>
      </c>
      <c r="H86" s="15">
        <v>2</v>
      </c>
      <c r="I86" s="27">
        <v>2</v>
      </c>
      <c r="J86" s="27">
        <v>0</v>
      </c>
    </row>
    <row r="87" spans="1:10" ht="15" customHeight="1" x14ac:dyDescent="0.2">
      <c r="A87" s="33"/>
      <c r="B87" s="20" t="s">
        <v>103</v>
      </c>
      <c r="C87" s="15">
        <v>8</v>
      </c>
      <c r="D87" s="15">
        <v>6</v>
      </c>
      <c r="E87" s="15">
        <v>13</v>
      </c>
      <c r="F87" s="15">
        <v>8</v>
      </c>
      <c r="G87" s="15">
        <v>12</v>
      </c>
      <c r="H87" s="15">
        <v>17</v>
      </c>
      <c r="I87" s="27">
        <v>21</v>
      </c>
      <c r="J87" s="27">
        <v>3</v>
      </c>
    </row>
    <row r="88" spans="1:10" ht="15" customHeight="1" x14ac:dyDescent="0.2">
      <c r="A88" s="33"/>
      <c r="B88" s="20" t="s">
        <v>104</v>
      </c>
      <c r="C88" s="15">
        <v>0</v>
      </c>
      <c r="D88" s="15">
        <v>0</v>
      </c>
      <c r="E88" s="15">
        <v>1</v>
      </c>
      <c r="F88" s="15">
        <v>1</v>
      </c>
      <c r="G88" s="15">
        <v>1</v>
      </c>
      <c r="H88" s="15">
        <v>1</v>
      </c>
      <c r="I88" s="27">
        <v>0</v>
      </c>
      <c r="J88" s="27">
        <v>0</v>
      </c>
    </row>
    <row r="89" spans="1:10" ht="15" customHeight="1" x14ac:dyDescent="0.2">
      <c r="A89" s="33"/>
      <c r="B89" s="20" t="s">
        <v>361</v>
      </c>
      <c r="C89" s="15">
        <v>0</v>
      </c>
      <c r="D89" s="15">
        <v>0</v>
      </c>
      <c r="E89" s="15">
        <v>0</v>
      </c>
      <c r="F89" s="15">
        <v>0</v>
      </c>
      <c r="G89" s="15">
        <v>1</v>
      </c>
      <c r="H89" s="15">
        <v>1</v>
      </c>
      <c r="I89" s="27">
        <v>0</v>
      </c>
      <c r="J89" s="27">
        <v>0</v>
      </c>
    </row>
    <row r="90" spans="1:10" ht="15" customHeight="1" x14ac:dyDescent="0.2">
      <c r="A90" s="33"/>
      <c r="B90" s="20" t="s">
        <v>105</v>
      </c>
      <c r="C90" s="15">
        <v>0</v>
      </c>
      <c r="D90" s="15">
        <v>1</v>
      </c>
      <c r="E90" s="15">
        <v>1</v>
      </c>
      <c r="F90" s="15">
        <v>2</v>
      </c>
      <c r="G90" s="15">
        <v>0</v>
      </c>
      <c r="H90" s="15">
        <v>0</v>
      </c>
      <c r="I90" s="27">
        <v>0</v>
      </c>
      <c r="J90" s="27">
        <v>0</v>
      </c>
    </row>
    <row r="91" spans="1:10" ht="15" customHeight="1" x14ac:dyDescent="0.2">
      <c r="A91" s="33"/>
      <c r="B91" s="20" t="s">
        <v>106</v>
      </c>
      <c r="C91" s="15">
        <v>0</v>
      </c>
      <c r="D91" s="15">
        <v>0</v>
      </c>
      <c r="E91" s="15">
        <v>0</v>
      </c>
      <c r="F91" s="15">
        <v>1</v>
      </c>
      <c r="G91" s="15">
        <v>0</v>
      </c>
      <c r="H91" s="15">
        <v>1</v>
      </c>
      <c r="I91" s="27">
        <v>0</v>
      </c>
      <c r="J91" s="27">
        <v>0</v>
      </c>
    </row>
    <row r="92" spans="1:10" ht="15" customHeight="1" x14ac:dyDescent="0.2">
      <c r="A92" s="33"/>
      <c r="B92" s="20" t="s">
        <v>107</v>
      </c>
      <c r="C92" s="15">
        <v>1</v>
      </c>
      <c r="D92" s="15">
        <v>1</v>
      </c>
      <c r="E92" s="15">
        <v>0</v>
      </c>
      <c r="F92" s="15">
        <v>0</v>
      </c>
      <c r="G92" s="15">
        <v>0</v>
      </c>
      <c r="H92" s="15">
        <v>0</v>
      </c>
      <c r="I92" s="27">
        <v>0</v>
      </c>
      <c r="J92" s="27">
        <v>0</v>
      </c>
    </row>
    <row r="93" spans="1:10" ht="15" customHeight="1" x14ac:dyDescent="0.2">
      <c r="A93" s="33"/>
      <c r="B93" s="20" t="s">
        <v>108</v>
      </c>
      <c r="C93" s="15">
        <v>0</v>
      </c>
      <c r="D93" s="15">
        <v>1</v>
      </c>
      <c r="E93" s="15">
        <v>0</v>
      </c>
      <c r="F93" s="15">
        <v>1</v>
      </c>
      <c r="G93" s="15">
        <v>0</v>
      </c>
      <c r="H93" s="15">
        <v>1</v>
      </c>
      <c r="I93" s="27">
        <v>0</v>
      </c>
      <c r="J93" s="27">
        <v>0</v>
      </c>
    </row>
    <row r="94" spans="1:10" ht="15" customHeight="1" x14ac:dyDescent="0.2">
      <c r="A94" s="33"/>
      <c r="B94" s="20" t="s">
        <v>109</v>
      </c>
      <c r="C94" s="15">
        <v>0</v>
      </c>
      <c r="D94" s="15">
        <v>2</v>
      </c>
      <c r="E94" s="15">
        <v>2</v>
      </c>
      <c r="F94" s="15">
        <v>5</v>
      </c>
      <c r="G94" s="15">
        <v>1</v>
      </c>
      <c r="H94" s="15">
        <v>0</v>
      </c>
      <c r="I94" s="27">
        <v>2</v>
      </c>
      <c r="J94" s="27">
        <v>0</v>
      </c>
    </row>
    <row r="95" spans="1:10" ht="15" customHeight="1" x14ac:dyDescent="0.2">
      <c r="A95" s="33"/>
      <c r="B95" s="20" t="s">
        <v>110</v>
      </c>
      <c r="C95" s="15">
        <v>8</v>
      </c>
      <c r="D95" s="15">
        <v>3</v>
      </c>
      <c r="E95" s="15">
        <v>10</v>
      </c>
      <c r="F95" s="15">
        <v>5</v>
      </c>
      <c r="G95" s="15">
        <v>6</v>
      </c>
      <c r="H95" s="15">
        <v>7</v>
      </c>
      <c r="I95" s="27">
        <v>6</v>
      </c>
      <c r="J95" s="27">
        <v>2</v>
      </c>
    </row>
    <row r="96" spans="1:10" ht="15" customHeight="1" x14ac:dyDescent="0.2">
      <c r="A96" s="33"/>
      <c r="B96" s="20" t="s">
        <v>332</v>
      </c>
      <c r="C96" s="15">
        <v>0</v>
      </c>
      <c r="D96" s="15">
        <v>0</v>
      </c>
      <c r="E96" s="15">
        <v>0</v>
      </c>
      <c r="F96" s="15">
        <v>1</v>
      </c>
      <c r="G96" s="15">
        <v>0</v>
      </c>
      <c r="H96" s="15">
        <v>0</v>
      </c>
      <c r="I96" s="27">
        <v>0</v>
      </c>
      <c r="J96" s="27">
        <v>0</v>
      </c>
    </row>
    <row r="97" spans="1:10" ht="15" customHeight="1" x14ac:dyDescent="0.2">
      <c r="A97" s="33"/>
      <c r="B97" s="20" t="s">
        <v>111</v>
      </c>
      <c r="C97" s="15">
        <v>3</v>
      </c>
      <c r="D97" s="15">
        <v>1</v>
      </c>
      <c r="E97" s="15">
        <v>1</v>
      </c>
      <c r="F97" s="15">
        <v>1</v>
      </c>
      <c r="G97" s="15">
        <v>0</v>
      </c>
      <c r="H97" s="15">
        <v>0</v>
      </c>
      <c r="I97" s="27">
        <v>0</v>
      </c>
      <c r="J97" s="27">
        <v>0</v>
      </c>
    </row>
    <row r="98" spans="1:10" ht="15" customHeight="1" x14ac:dyDescent="0.2">
      <c r="A98" s="33"/>
      <c r="B98" s="20" t="s">
        <v>112</v>
      </c>
      <c r="C98" s="15">
        <v>1</v>
      </c>
      <c r="D98" s="15">
        <v>0</v>
      </c>
      <c r="E98" s="15">
        <v>1</v>
      </c>
      <c r="F98" s="15">
        <v>1</v>
      </c>
      <c r="G98" s="15">
        <v>0</v>
      </c>
      <c r="H98" s="15">
        <v>0</v>
      </c>
      <c r="I98" s="27">
        <v>0</v>
      </c>
      <c r="J98" s="27">
        <v>0</v>
      </c>
    </row>
    <row r="99" spans="1:10" ht="15" customHeight="1" x14ac:dyDescent="0.2">
      <c r="A99" s="33" t="s">
        <v>19</v>
      </c>
      <c r="B99" s="20" t="s">
        <v>113</v>
      </c>
      <c r="C99" s="15">
        <v>0</v>
      </c>
      <c r="D99" s="15">
        <v>0</v>
      </c>
      <c r="E99" s="15">
        <v>0</v>
      </c>
      <c r="F99" s="15">
        <v>2</v>
      </c>
      <c r="G99" s="15">
        <v>0</v>
      </c>
      <c r="H99" s="15">
        <v>0</v>
      </c>
      <c r="I99" s="27">
        <v>0</v>
      </c>
      <c r="J99" s="27">
        <v>0</v>
      </c>
    </row>
    <row r="100" spans="1:10" ht="15" customHeight="1" x14ac:dyDescent="0.2">
      <c r="A100" s="33"/>
      <c r="B100" s="20" t="s">
        <v>114</v>
      </c>
      <c r="C100" s="15">
        <v>1</v>
      </c>
      <c r="D100" s="15">
        <v>1</v>
      </c>
      <c r="E100" s="15">
        <v>0</v>
      </c>
      <c r="F100" s="15">
        <v>2</v>
      </c>
      <c r="G100" s="15">
        <v>0</v>
      </c>
      <c r="H100" s="15">
        <v>2</v>
      </c>
      <c r="I100" s="27">
        <v>0</v>
      </c>
      <c r="J100" s="27">
        <v>1</v>
      </c>
    </row>
    <row r="101" spans="1:10" ht="15" customHeight="1" x14ac:dyDescent="0.2">
      <c r="A101" s="33"/>
      <c r="B101" s="20" t="s">
        <v>115</v>
      </c>
      <c r="C101" s="15">
        <v>0</v>
      </c>
      <c r="D101" s="15">
        <v>0</v>
      </c>
      <c r="E101" s="15">
        <v>1</v>
      </c>
      <c r="F101" s="15">
        <v>1</v>
      </c>
      <c r="G101" s="15">
        <v>1</v>
      </c>
      <c r="H101" s="15">
        <v>2</v>
      </c>
      <c r="I101" s="27">
        <v>0</v>
      </c>
      <c r="J101" s="27">
        <v>0</v>
      </c>
    </row>
    <row r="102" spans="1:10" ht="15" customHeight="1" x14ac:dyDescent="0.2">
      <c r="A102" s="33"/>
      <c r="B102" s="20" t="s">
        <v>116</v>
      </c>
      <c r="C102" s="15">
        <v>0</v>
      </c>
      <c r="D102" s="15">
        <v>0</v>
      </c>
      <c r="E102" s="15">
        <v>0</v>
      </c>
      <c r="F102" s="15">
        <v>1</v>
      </c>
      <c r="G102" s="15">
        <v>0</v>
      </c>
      <c r="H102" s="15">
        <v>1</v>
      </c>
      <c r="I102" s="27">
        <v>0</v>
      </c>
      <c r="J102" s="27">
        <v>0</v>
      </c>
    </row>
    <row r="103" spans="1:10" ht="15" customHeight="1" x14ac:dyDescent="0.2">
      <c r="A103" s="33"/>
      <c r="B103" s="20" t="s">
        <v>117</v>
      </c>
      <c r="C103" s="15">
        <v>1</v>
      </c>
      <c r="D103" s="15">
        <v>0</v>
      </c>
      <c r="E103" s="15">
        <v>1</v>
      </c>
      <c r="F103" s="15">
        <v>1</v>
      </c>
      <c r="G103" s="15">
        <v>0</v>
      </c>
      <c r="H103" s="15">
        <v>0</v>
      </c>
      <c r="I103" s="27">
        <v>0</v>
      </c>
      <c r="J103" s="27">
        <v>0</v>
      </c>
    </row>
    <row r="104" spans="1:10" ht="15" customHeight="1" x14ac:dyDescent="0.2">
      <c r="A104" s="33"/>
      <c r="B104" s="20" t="s">
        <v>118</v>
      </c>
      <c r="C104" s="15">
        <v>0</v>
      </c>
      <c r="D104" s="15">
        <v>0</v>
      </c>
      <c r="E104" s="15">
        <v>1</v>
      </c>
      <c r="F104" s="15">
        <v>0</v>
      </c>
      <c r="G104" s="15">
        <v>0</v>
      </c>
      <c r="H104" s="15">
        <v>0</v>
      </c>
      <c r="I104" s="27">
        <v>0</v>
      </c>
      <c r="J104" s="27">
        <v>0</v>
      </c>
    </row>
    <row r="105" spans="1:10" ht="15" customHeight="1" x14ac:dyDescent="0.2">
      <c r="A105" s="33"/>
      <c r="B105" s="20" t="s">
        <v>383</v>
      </c>
      <c r="C105" s="15">
        <v>0</v>
      </c>
      <c r="D105" s="15">
        <v>0</v>
      </c>
      <c r="E105" s="15">
        <v>0</v>
      </c>
      <c r="F105" s="15">
        <v>0</v>
      </c>
      <c r="G105" s="15">
        <v>0</v>
      </c>
      <c r="H105" s="15">
        <v>2</v>
      </c>
      <c r="I105" s="27">
        <v>1</v>
      </c>
      <c r="J105" s="27">
        <v>0</v>
      </c>
    </row>
    <row r="106" spans="1:10" ht="15" customHeight="1" x14ac:dyDescent="0.2">
      <c r="A106" s="33"/>
      <c r="B106" s="20" t="s">
        <v>119</v>
      </c>
      <c r="C106" s="15">
        <v>0</v>
      </c>
      <c r="D106" s="15">
        <v>0</v>
      </c>
      <c r="E106" s="15">
        <v>1</v>
      </c>
      <c r="F106" s="15">
        <v>0</v>
      </c>
      <c r="G106" s="15">
        <v>1</v>
      </c>
      <c r="H106" s="15">
        <v>2</v>
      </c>
      <c r="I106" s="27">
        <v>0</v>
      </c>
      <c r="J106" s="27">
        <v>0</v>
      </c>
    </row>
    <row r="107" spans="1:10" ht="15" customHeight="1" x14ac:dyDescent="0.2">
      <c r="A107" s="33"/>
      <c r="B107" s="20" t="s">
        <v>401</v>
      </c>
      <c r="C107" s="15">
        <v>0</v>
      </c>
      <c r="D107" s="15">
        <v>0</v>
      </c>
      <c r="E107" s="15">
        <v>0</v>
      </c>
      <c r="F107" s="15">
        <v>0</v>
      </c>
      <c r="G107" s="15">
        <v>0</v>
      </c>
      <c r="H107" s="15">
        <v>0</v>
      </c>
      <c r="I107" s="27">
        <v>1</v>
      </c>
      <c r="J107" s="27">
        <v>0</v>
      </c>
    </row>
    <row r="108" spans="1:10" ht="15" customHeight="1" x14ac:dyDescent="0.2">
      <c r="A108" s="33"/>
      <c r="B108" s="20" t="s">
        <v>362</v>
      </c>
      <c r="C108" s="15">
        <v>0</v>
      </c>
      <c r="D108" s="15">
        <v>0</v>
      </c>
      <c r="E108" s="15">
        <v>0</v>
      </c>
      <c r="F108" s="15">
        <v>0</v>
      </c>
      <c r="G108" s="15">
        <v>1</v>
      </c>
      <c r="H108" s="15">
        <v>0</v>
      </c>
      <c r="I108" s="27">
        <v>0</v>
      </c>
      <c r="J108" s="27">
        <v>0</v>
      </c>
    </row>
    <row r="109" spans="1:10" ht="15" customHeight="1" x14ac:dyDescent="0.2">
      <c r="A109" s="33"/>
      <c r="B109" s="20" t="s">
        <v>120</v>
      </c>
      <c r="C109" s="15">
        <v>0</v>
      </c>
      <c r="D109" s="15">
        <v>0</v>
      </c>
      <c r="E109" s="15">
        <v>3</v>
      </c>
      <c r="F109" s="15">
        <v>1</v>
      </c>
      <c r="G109" s="15">
        <v>1</v>
      </c>
      <c r="H109" s="15">
        <v>2</v>
      </c>
      <c r="I109" s="27">
        <v>0</v>
      </c>
      <c r="J109" s="27">
        <v>0</v>
      </c>
    </row>
    <row r="110" spans="1:10" ht="15" customHeight="1" x14ac:dyDescent="0.2">
      <c r="A110" s="33"/>
      <c r="B110" s="20" t="s">
        <v>121</v>
      </c>
      <c r="C110" s="15">
        <v>1</v>
      </c>
      <c r="D110" s="15">
        <v>0</v>
      </c>
      <c r="E110" s="15">
        <v>0</v>
      </c>
      <c r="F110" s="15">
        <v>0</v>
      </c>
      <c r="G110" s="15">
        <v>1</v>
      </c>
      <c r="H110" s="15">
        <v>1</v>
      </c>
      <c r="I110" s="27">
        <v>0</v>
      </c>
      <c r="J110" s="27">
        <v>0</v>
      </c>
    </row>
    <row r="111" spans="1:10" ht="15" customHeight="1" x14ac:dyDescent="0.2">
      <c r="A111" s="33"/>
      <c r="B111" s="20" t="s">
        <v>122</v>
      </c>
      <c r="C111" s="15">
        <v>7</v>
      </c>
      <c r="D111" s="15">
        <v>0</v>
      </c>
      <c r="E111" s="15">
        <v>1</v>
      </c>
      <c r="F111" s="15">
        <v>5</v>
      </c>
      <c r="G111" s="15">
        <v>6</v>
      </c>
      <c r="H111" s="15">
        <v>4</v>
      </c>
      <c r="I111" s="27">
        <v>2</v>
      </c>
      <c r="J111" s="27">
        <v>0</v>
      </c>
    </row>
    <row r="112" spans="1:10" ht="15" customHeight="1" x14ac:dyDescent="0.2">
      <c r="A112" s="33" t="s">
        <v>339</v>
      </c>
      <c r="B112" s="20" t="s">
        <v>123</v>
      </c>
      <c r="C112" s="15">
        <v>0</v>
      </c>
      <c r="D112" s="15">
        <v>0</v>
      </c>
      <c r="E112" s="15">
        <v>0</v>
      </c>
      <c r="F112" s="15">
        <v>1</v>
      </c>
      <c r="G112" s="15">
        <v>1</v>
      </c>
      <c r="H112" s="15">
        <v>0</v>
      </c>
      <c r="I112" s="27">
        <v>0</v>
      </c>
      <c r="J112" s="27">
        <v>0</v>
      </c>
    </row>
    <row r="113" spans="1:10" ht="15" customHeight="1" x14ac:dyDescent="0.2">
      <c r="A113" s="33"/>
      <c r="B113" s="20" t="s">
        <v>124</v>
      </c>
      <c r="C113" s="15">
        <v>0</v>
      </c>
      <c r="D113" s="15">
        <v>1</v>
      </c>
      <c r="E113" s="15">
        <v>0</v>
      </c>
      <c r="F113" s="15">
        <v>0</v>
      </c>
      <c r="G113" s="15">
        <v>0</v>
      </c>
      <c r="H113" s="15">
        <v>0</v>
      </c>
      <c r="I113" s="27">
        <v>1</v>
      </c>
      <c r="J113" s="27">
        <v>0</v>
      </c>
    </row>
    <row r="114" spans="1:10" ht="15" customHeight="1" x14ac:dyDescent="0.2">
      <c r="A114" s="33"/>
      <c r="B114" s="20" t="s">
        <v>125</v>
      </c>
      <c r="C114" s="15">
        <v>3</v>
      </c>
      <c r="D114" s="15">
        <v>2</v>
      </c>
      <c r="E114" s="15">
        <v>1</v>
      </c>
      <c r="F114" s="15">
        <v>1</v>
      </c>
      <c r="G114" s="15">
        <v>1</v>
      </c>
      <c r="H114" s="15">
        <v>2</v>
      </c>
      <c r="I114" s="27">
        <v>5</v>
      </c>
      <c r="J114" s="27">
        <v>0</v>
      </c>
    </row>
    <row r="115" spans="1:10" ht="15" customHeight="1" x14ac:dyDescent="0.2">
      <c r="A115" s="33"/>
      <c r="B115" s="20" t="s">
        <v>126</v>
      </c>
      <c r="C115" s="15">
        <v>18</v>
      </c>
      <c r="D115" s="15">
        <v>32</v>
      </c>
      <c r="E115" s="15">
        <v>40</v>
      </c>
      <c r="F115" s="15">
        <v>28</v>
      </c>
      <c r="G115" s="15">
        <v>46</v>
      </c>
      <c r="H115" s="15">
        <v>43</v>
      </c>
      <c r="I115" s="27">
        <v>26</v>
      </c>
      <c r="J115" s="27">
        <v>4</v>
      </c>
    </row>
    <row r="116" spans="1:10" ht="15" customHeight="1" x14ac:dyDescent="0.2">
      <c r="A116" s="33"/>
      <c r="B116" s="20" t="s">
        <v>127</v>
      </c>
      <c r="C116" s="15">
        <v>0</v>
      </c>
      <c r="D116" s="15">
        <v>2</v>
      </c>
      <c r="E116" s="15">
        <v>0</v>
      </c>
      <c r="F116" s="15">
        <v>1</v>
      </c>
      <c r="G116" s="15">
        <v>1</v>
      </c>
      <c r="H116" s="15">
        <v>2</v>
      </c>
      <c r="I116" s="27">
        <v>2</v>
      </c>
      <c r="J116" s="27">
        <v>0</v>
      </c>
    </row>
    <row r="117" spans="1:10" ht="15" customHeight="1" x14ac:dyDescent="0.2">
      <c r="A117" s="33"/>
      <c r="B117" s="20" t="s">
        <v>128</v>
      </c>
      <c r="C117" s="15">
        <v>1</v>
      </c>
      <c r="D117" s="15">
        <v>0</v>
      </c>
      <c r="E117" s="15">
        <v>1</v>
      </c>
      <c r="F117" s="15">
        <v>4</v>
      </c>
      <c r="G117" s="15">
        <v>2</v>
      </c>
      <c r="H117" s="15">
        <v>1</v>
      </c>
      <c r="I117" s="27">
        <v>1</v>
      </c>
      <c r="J117" s="27">
        <v>0</v>
      </c>
    </row>
    <row r="118" spans="1:10" ht="15" customHeight="1" x14ac:dyDescent="0.2">
      <c r="A118" s="33"/>
      <c r="B118" s="20" t="s">
        <v>129</v>
      </c>
      <c r="C118" s="15">
        <v>1</v>
      </c>
      <c r="D118" s="15">
        <v>1</v>
      </c>
      <c r="E118" s="15">
        <v>0</v>
      </c>
      <c r="F118" s="15">
        <v>0</v>
      </c>
      <c r="G118" s="15">
        <v>1</v>
      </c>
      <c r="H118" s="15">
        <v>2</v>
      </c>
      <c r="I118" s="27">
        <v>2</v>
      </c>
      <c r="J118" s="27">
        <v>0</v>
      </c>
    </row>
    <row r="119" spans="1:10" ht="15" customHeight="1" x14ac:dyDescent="0.2">
      <c r="A119" s="33" t="s">
        <v>18</v>
      </c>
      <c r="B119" s="20" t="s">
        <v>130</v>
      </c>
      <c r="C119" s="15">
        <v>1</v>
      </c>
      <c r="D119" s="15">
        <v>1</v>
      </c>
      <c r="E119" s="15">
        <v>0</v>
      </c>
      <c r="F119" s="15">
        <v>0</v>
      </c>
      <c r="G119" s="15">
        <v>0</v>
      </c>
      <c r="H119" s="15">
        <v>0</v>
      </c>
      <c r="I119" s="27">
        <v>0</v>
      </c>
      <c r="J119" s="27">
        <v>0</v>
      </c>
    </row>
    <row r="120" spans="1:10" ht="15" customHeight="1" x14ac:dyDescent="0.2">
      <c r="A120" s="33"/>
      <c r="B120" s="20" t="s">
        <v>131</v>
      </c>
      <c r="C120" s="15">
        <v>0</v>
      </c>
      <c r="D120" s="15">
        <v>0</v>
      </c>
      <c r="E120" s="15">
        <v>1</v>
      </c>
      <c r="F120" s="15">
        <v>0</v>
      </c>
      <c r="G120" s="15">
        <v>0</v>
      </c>
      <c r="H120" s="15">
        <v>0</v>
      </c>
      <c r="I120" s="27">
        <v>0</v>
      </c>
      <c r="J120" s="27">
        <v>0</v>
      </c>
    </row>
    <row r="121" spans="1:10" ht="15" customHeight="1" x14ac:dyDescent="0.2">
      <c r="A121" s="33"/>
      <c r="B121" s="20" t="s">
        <v>132</v>
      </c>
      <c r="C121" s="15">
        <v>1</v>
      </c>
      <c r="D121" s="15">
        <v>0</v>
      </c>
      <c r="E121" s="15">
        <v>3</v>
      </c>
      <c r="F121" s="15">
        <v>1</v>
      </c>
      <c r="G121" s="15">
        <v>0</v>
      </c>
      <c r="H121" s="15">
        <v>0</v>
      </c>
      <c r="I121" s="27">
        <v>0</v>
      </c>
      <c r="J121" s="27">
        <v>0</v>
      </c>
    </row>
    <row r="122" spans="1:10" ht="15" customHeight="1" x14ac:dyDescent="0.2">
      <c r="A122" s="33"/>
      <c r="B122" s="20" t="s">
        <v>133</v>
      </c>
      <c r="C122" s="15">
        <v>0</v>
      </c>
      <c r="D122" s="15">
        <v>1</v>
      </c>
      <c r="E122" s="15">
        <v>2</v>
      </c>
      <c r="F122" s="15">
        <v>4</v>
      </c>
      <c r="G122" s="15">
        <v>1</v>
      </c>
      <c r="H122" s="15">
        <v>1</v>
      </c>
      <c r="I122" s="27">
        <v>2</v>
      </c>
      <c r="J122" s="27">
        <v>0</v>
      </c>
    </row>
    <row r="123" spans="1:10" ht="15" customHeight="1" x14ac:dyDescent="0.2">
      <c r="A123" s="33"/>
      <c r="B123" s="20" t="s">
        <v>134</v>
      </c>
      <c r="C123" s="15">
        <v>0</v>
      </c>
      <c r="D123" s="15">
        <v>1</v>
      </c>
      <c r="E123" s="15">
        <v>0</v>
      </c>
      <c r="F123" s="15">
        <v>1</v>
      </c>
      <c r="G123" s="15">
        <v>1</v>
      </c>
      <c r="H123" s="15">
        <v>4</v>
      </c>
      <c r="I123" s="27">
        <v>3</v>
      </c>
      <c r="J123" s="27">
        <v>1</v>
      </c>
    </row>
    <row r="124" spans="1:10" ht="15" customHeight="1" x14ac:dyDescent="0.2">
      <c r="A124" s="33"/>
      <c r="B124" s="20" t="s">
        <v>384</v>
      </c>
      <c r="C124" s="15">
        <v>0</v>
      </c>
      <c r="D124" s="15">
        <v>0</v>
      </c>
      <c r="E124" s="15">
        <v>0</v>
      </c>
      <c r="F124" s="15">
        <v>0</v>
      </c>
      <c r="G124" s="15">
        <v>0</v>
      </c>
      <c r="H124" s="15">
        <v>1</v>
      </c>
      <c r="I124" s="27">
        <v>1</v>
      </c>
      <c r="J124" s="27">
        <v>0</v>
      </c>
    </row>
    <row r="125" spans="1:10" ht="15" customHeight="1" x14ac:dyDescent="0.2">
      <c r="A125" s="33"/>
      <c r="B125" s="20" t="s">
        <v>135</v>
      </c>
      <c r="C125" s="15">
        <v>0</v>
      </c>
      <c r="D125" s="15">
        <v>0</v>
      </c>
      <c r="E125" s="15">
        <v>0</v>
      </c>
      <c r="F125" s="15">
        <v>1</v>
      </c>
      <c r="G125" s="15">
        <v>0</v>
      </c>
      <c r="H125" s="15">
        <v>0</v>
      </c>
      <c r="I125" s="27">
        <v>0</v>
      </c>
      <c r="J125" s="27">
        <v>0</v>
      </c>
    </row>
    <row r="126" spans="1:10" ht="15" customHeight="1" x14ac:dyDescent="0.2">
      <c r="A126" s="33"/>
      <c r="B126" s="20" t="s">
        <v>136</v>
      </c>
      <c r="C126" s="15">
        <v>1</v>
      </c>
      <c r="D126" s="15">
        <v>0</v>
      </c>
      <c r="E126" s="15">
        <v>0</v>
      </c>
      <c r="F126" s="15">
        <v>3</v>
      </c>
      <c r="G126" s="15">
        <v>0</v>
      </c>
      <c r="H126" s="15">
        <v>0</v>
      </c>
      <c r="I126" s="27">
        <v>0</v>
      </c>
      <c r="J126" s="27">
        <v>0</v>
      </c>
    </row>
    <row r="127" spans="1:10" ht="15" customHeight="1" x14ac:dyDescent="0.2">
      <c r="A127" s="33"/>
      <c r="B127" s="20" t="s">
        <v>137</v>
      </c>
      <c r="C127" s="15">
        <v>9</v>
      </c>
      <c r="D127" s="15">
        <v>16</v>
      </c>
      <c r="E127" s="15">
        <v>33</v>
      </c>
      <c r="F127" s="15">
        <v>26</v>
      </c>
      <c r="G127" s="15">
        <v>29</v>
      </c>
      <c r="H127" s="15">
        <v>29</v>
      </c>
      <c r="I127" s="27">
        <v>27</v>
      </c>
      <c r="J127" s="27">
        <v>6</v>
      </c>
    </row>
    <row r="128" spans="1:10" ht="15" customHeight="1" x14ac:dyDescent="0.2">
      <c r="A128" s="33"/>
      <c r="B128" s="20" t="s">
        <v>421</v>
      </c>
      <c r="C128" s="15">
        <v>0</v>
      </c>
      <c r="D128" s="15">
        <v>0</v>
      </c>
      <c r="E128" s="15">
        <v>0</v>
      </c>
      <c r="F128" s="15">
        <v>0</v>
      </c>
      <c r="G128" s="15">
        <v>0</v>
      </c>
      <c r="H128" s="15">
        <v>0</v>
      </c>
      <c r="I128" s="27">
        <v>1</v>
      </c>
      <c r="J128" s="27">
        <v>0</v>
      </c>
    </row>
    <row r="129" spans="1:10" ht="15" customHeight="1" x14ac:dyDescent="0.2">
      <c r="A129" s="33"/>
      <c r="B129" s="20" t="s">
        <v>138</v>
      </c>
      <c r="C129" s="15">
        <v>2</v>
      </c>
      <c r="D129" s="15">
        <v>2</v>
      </c>
      <c r="E129" s="15">
        <v>3</v>
      </c>
      <c r="F129" s="15">
        <v>2</v>
      </c>
      <c r="G129" s="15">
        <v>0</v>
      </c>
      <c r="H129" s="15">
        <v>1</v>
      </c>
      <c r="I129" s="27">
        <v>1</v>
      </c>
      <c r="J129" s="27">
        <v>0</v>
      </c>
    </row>
    <row r="130" spans="1:10" ht="15" customHeight="1" x14ac:dyDescent="0.2">
      <c r="A130" s="33"/>
      <c r="B130" s="20" t="s">
        <v>139</v>
      </c>
      <c r="C130" s="15">
        <v>0</v>
      </c>
      <c r="D130" s="15">
        <v>0</v>
      </c>
      <c r="E130" s="15">
        <v>1</v>
      </c>
      <c r="F130" s="15">
        <v>0</v>
      </c>
      <c r="G130" s="15">
        <v>0</v>
      </c>
      <c r="H130" s="15">
        <v>0</v>
      </c>
      <c r="I130" s="27">
        <v>0</v>
      </c>
      <c r="J130" s="27">
        <v>0</v>
      </c>
    </row>
    <row r="131" spans="1:10" ht="15" customHeight="1" x14ac:dyDescent="0.2">
      <c r="A131" s="34" t="s">
        <v>17</v>
      </c>
      <c r="B131" s="20" t="s">
        <v>402</v>
      </c>
      <c r="C131" s="15">
        <v>0</v>
      </c>
      <c r="D131" s="15">
        <v>0</v>
      </c>
      <c r="E131" s="15">
        <v>0</v>
      </c>
      <c r="F131" s="15">
        <v>0</v>
      </c>
      <c r="G131" s="15">
        <v>0</v>
      </c>
      <c r="H131" s="15">
        <v>0</v>
      </c>
      <c r="I131" s="27">
        <v>1</v>
      </c>
      <c r="J131" s="27">
        <v>0</v>
      </c>
    </row>
    <row r="132" spans="1:10" ht="15" customHeight="1" x14ac:dyDescent="0.2">
      <c r="A132" s="35"/>
      <c r="B132" s="20" t="s">
        <v>140</v>
      </c>
      <c r="C132" s="15">
        <v>2</v>
      </c>
      <c r="D132" s="15">
        <v>0</v>
      </c>
      <c r="E132" s="15">
        <v>3</v>
      </c>
      <c r="F132" s="15">
        <v>0</v>
      </c>
      <c r="G132" s="15">
        <v>1</v>
      </c>
      <c r="H132" s="15">
        <v>0</v>
      </c>
      <c r="I132" s="27">
        <v>0</v>
      </c>
      <c r="J132" s="27">
        <v>0</v>
      </c>
    </row>
    <row r="133" spans="1:10" ht="15" customHeight="1" x14ac:dyDescent="0.2">
      <c r="A133" s="35"/>
      <c r="B133" s="20" t="s">
        <v>141</v>
      </c>
      <c r="C133" s="15">
        <v>1</v>
      </c>
      <c r="D133" s="15">
        <v>1</v>
      </c>
      <c r="E133" s="15">
        <v>3</v>
      </c>
      <c r="F133" s="15">
        <v>2</v>
      </c>
      <c r="G133" s="15">
        <v>4</v>
      </c>
      <c r="H133" s="15">
        <v>8</v>
      </c>
      <c r="I133" s="27">
        <v>8</v>
      </c>
      <c r="J133" s="27">
        <v>1</v>
      </c>
    </row>
    <row r="134" spans="1:10" ht="15" customHeight="1" x14ac:dyDescent="0.2">
      <c r="A134" s="35"/>
      <c r="B134" s="20" t="s">
        <v>142</v>
      </c>
      <c r="C134" s="15">
        <v>1</v>
      </c>
      <c r="D134" s="15">
        <v>0</v>
      </c>
      <c r="E134" s="15">
        <v>0</v>
      </c>
      <c r="F134" s="15">
        <v>2</v>
      </c>
      <c r="G134" s="15">
        <v>0</v>
      </c>
      <c r="H134" s="15">
        <v>1</v>
      </c>
      <c r="I134" s="27">
        <v>1</v>
      </c>
      <c r="J134" s="27">
        <v>0</v>
      </c>
    </row>
    <row r="135" spans="1:10" ht="15" customHeight="1" x14ac:dyDescent="0.2">
      <c r="A135" s="35"/>
      <c r="B135" s="20" t="s">
        <v>143</v>
      </c>
      <c r="C135" s="15">
        <v>1</v>
      </c>
      <c r="D135" s="15">
        <v>0</v>
      </c>
      <c r="E135" s="15">
        <v>0</v>
      </c>
      <c r="F135" s="15">
        <v>0</v>
      </c>
      <c r="G135" s="15">
        <v>0</v>
      </c>
      <c r="H135" s="15">
        <v>0</v>
      </c>
      <c r="I135" s="27">
        <v>0</v>
      </c>
      <c r="J135" s="27">
        <v>0</v>
      </c>
    </row>
    <row r="136" spans="1:10" ht="15" customHeight="1" x14ac:dyDescent="0.2">
      <c r="A136" s="35"/>
      <c r="B136" s="20" t="s">
        <v>144</v>
      </c>
      <c r="C136" s="15">
        <v>1</v>
      </c>
      <c r="D136" s="15">
        <v>0</v>
      </c>
      <c r="E136" s="15">
        <v>0</v>
      </c>
      <c r="F136" s="15">
        <v>1</v>
      </c>
      <c r="G136" s="15">
        <v>0</v>
      </c>
      <c r="H136" s="15">
        <v>2</v>
      </c>
      <c r="I136" s="27">
        <v>0</v>
      </c>
      <c r="J136" s="27">
        <v>0</v>
      </c>
    </row>
    <row r="137" spans="1:10" ht="15" customHeight="1" x14ac:dyDescent="0.2">
      <c r="A137" s="35"/>
      <c r="B137" s="20" t="s">
        <v>145</v>
      </c>
      <c r="C137" s="15">
        <v>1</v>
      </c>
      <c r="D137" s="15">
        <v>1</v>
      </c>
      <c r="E137" s="15">
        <v>3</v>
      </c>
      <c r="F137" s="15">
        <v>1</v>
      </c>
      <c r="G137" s="15">
        <v>0</v>
      </c>
      <c r="H137" s="15">
        <v>0</v>
      </c>
      <c r="I137" s="27">
        <v>2</v>
      </c>
      <c r="J137" s="27">
        <v>0</v>
      </c>
    </row>
    <row r="138" spans="1:10" ht="15" customHeight="1" x14ac:dyDescent="0.2">
      <c r="A138" s="35"/>
      <c r="B138" s="20" t="s">
        <v>408</v>
      </c>
      <c r="C138" s="15">
        <v>0</v>
      </c>
      <c r="D138" s="15">
        <v>0</v>
      </c>
      <c r="E138" s="15">
        <v>0</v>
      </c>
      <c r="F138" s="15">
        <v>0</v>
      </c>
      <c r="G138" s="15">
        <v>0</v>
      </c>
      <c r="H138" s="15">
        <v>0</v>
      </c>
      <c r="I138" s="27">
        <v>1</v>
      </c>
      <c r="J138" s="27">
        <v>0</v>
      </c>
    </row>
    <row r="139" spans="1:10" ht="15" customHeight="1" x14ac:dyDescent="0.2">
      <c r="A139" s="35"/>
      <c r="B139" s="20" t="s">
        <v>146</v>
      </c>
      <c r="C139" s="15">
        <v>0</v>
      </c>
      <c r="D139" s="15">
        <v>1</v>
      </c>
      <c r="E139" s="15">
        <v>0</v>
      </c>
      <c r="F139" s="15">
        <v>0</v>
      </c>
      <c r="G139" s="15">
        <v>1</v>
      </c>
      <c r="H139" s="15">
        <v>1</v>
      </c>
      <c r="I139" s="27">
        <v>1</v>
      </c>
      <c r="J139" s="27">
        <v>1</v>
      </c>
    </row>
    <row r="140" spans="1:10" ht="15" customHeight="1" x14ac:dyDescent="0.2">
      <c r="A140" s="35"/>
      <c r="B140" s="20" t="s">
        <v>147</v>
      </c>
      <c r="C140" s="15">
        <v>0</v>
      </c>
      <c r="D140" s="15">
        <v>0</v>
      </c>
      <c r="E140" s="15">
        <v>0</v>
      </c>
      <c r="F140" s="15">
        <v>1</v>
      </c>
      <c r="G140" s="15">
        <v>0</v>
      </c>
      <c r="H140" s="15">
        <v>0</v>
      </c>
      <c r="I140" s="27">
        <v>0</v>
      </c>
      <c r="J140" s="27">
        <v>0</v>
      </c>
    </row>
    <row r="141" spans="1:10" ht="15" customHeight="1" x14ac:dyDescent="0.2">
      <c r="A141" s="35"/>
      <c r="B141" s="20" t="s">
        <v>148</v>
      </c>
      <c r="C141" s="15">
        <v>0</v>
      </c>
      <c r="D141" s="15">
        <v>0</v>
      </c>
      <c r="E141" s="15">
        <v>0</v>
      </c>
      <c r="F141" s="15">
        <v>1</v>
      </c>
      <c r="G141" s="15">
        <v>0</v>
      </c>
      <c r="H141" s="15">
        <v>0</v>
      </c>
      <c r="I141" s="27">
        <v>1</v>
      </c>
      <c r="J141" s="27">
        <v>0</v>
      </c>
    </row>
    <row r="142" spans="1:10" ht="15" customHeight="1" x14ac:dyDescent="0.2">
      <c r="A142" s="35"/>
      <c r="B142" s="20" t="s">
        <v>149</v>
      </c>
      <c r="C142" s="15">
        <v>0</v>
      </c>
      <c r="D142" s="15">
        <v>0</v>
      </c>
      <c r="E142" s="15">
        <v>1</v>
      </c>
      <c r="F142" s="15">
        <v>1</v>
      </c>
      <c r="G142" s="15">
        <v>0</v>
      </c>
      <c r="H142" s="15">
        <v>0</v>
      </c>
      <c r="I142" s="27">
        <v>0</v>
      </c>
      <c r="J142" s="27">
        <v>0</v>
      </c>
    </row>
    <row r="143" spans="1:10" ht="15" customHeight="1" x14ac:dyDescent="0.2">
      <c r="A143" s="35"/>
      <c r="B143" s="20" t="s">
        <v>150</v>
      </c>
      <c r="C143" s="15">
        <v>0</v>
      </c>
      <c r="D143" s="15">
        <v>1</v>
      </c>
      <c r="E143" s="15">
        <v>1</v>
      </c>
      <c r="F143" s="15">
        <v>0</v>
      </c>
      <c r="G143" s="15">
        <v>0</v>
      </c>
      <c r="H143" s="15">
        <v>0</v>
      </c>
      <c r="I143" s="27">
        <v>0</v>
      </c>
      <c r="J143" s="27">
        <v>0</v>
      </c>
    </row>
    <row r="144" spans="1:10" ht="15" customHeight="1" x14ac:dyDescent="0.2">
      <c r="A144" s="35"/>
      <c r="B144" s="20" t="s">
        <v>151</v>
      </c>
      <c r="C144" s="15">
        <v>0</v>
      </c>
      <c r="D144" s="15">
        <v>1</v>
      </c>
      <c r="E144" s="15">
        <v>1</v>
      </c>
      <c r="F144" s="15">
        <v>1</v>
      </c>
      <c r="G144" s="15">
        <v>1</v>
      </c>
      <c r="H144" s="15">
        <v>0</v>
      </c>
      <c r="I144" s="27">
        <v>0</v>
      </c>
      <c r="J144" s="27">
        <v>0</v>
      </c>
    </row>
    <row r="145" spans="1:10" ht="15" customHeight="1" x14ac:dyDescent="0.2">
      <c r="A145" s="35"/>
      <c r="B145" s="20" t="s">
        <v>152</v>
      </c>
      <c r="C145" s="15">
        <v>0</v>
      </c>
      <c r="D145" s="15">
        <v>0</v>
      </c>
      <c r="E145" s="15">
        <v>2</v>
      </c>
      <c r="F145" s="15">
        <v>0</v>
      </c>
      <c r="G145" s="15">
        <v>1</v>
      </c>
      <c r="H145" s="15">
        <v>4</v>
      </c>
      <c r="I145" s="27">
        <v>0</v>
      </c>
      <c r="J145" s="27">
        <v>0</v>
      </c>
    </row>
    <row r="146" spans="1:10" ht="15" customHeight="1" x14ac:dyDescent="0.2">
      <c r="A146" s="35"/>
      <c r="B146" s="20" t="s">
        <v>363</v>
      </c>
      <c r="C146" s="15">
        <v>0</v>
      </c>
      <c r="D146" s="15">
        <v>0</v>
      </c>
      <c r="E146" s="15">
        <v>0</v>
      </c>
      <c r="F146" s="15">
        <v>0</v>
      </c>
      <c r="G146" s="15">
        <v>2</v>
      </c>
      <c r="H146" s="15">
        <v>2</v>
      </c>
      <c r="I146" s="27">
        <v>1</v>
      </c>
      <c r="J146" s="27">
        <v>0</v>
      </c>
    </row>
    <row r="147" spans="1:10" ht="15" customHeight="1" x14ac:dyDescent="0.2">
      <c r="A147" s="35"/>
      <c r="B147" s="20" t="s">
        <v>153</v>
      </c>
      <c r="C147" s="15">
        <v>1</v>
      </c>
      <c r="D147" s="15">
        <v>0</v>
      </c>
      <c r="E147" s="15">
        <v>0</v>
      </c>
      <c r="F147" s="15">
        <v>0</v>
      </c>
      <c r="G147" s="15">
        <v>0</v>
      </c>
      <c r="H147" s="15">
        <v>0</v>
      </c>
      <c r="I147" s="27">
        <v>0</v>
      </c>
      <c r="J147" s="27">
        <v>0</v>
      </c>
    </row>
    <row r="148" spans="1:10" ht="15" customHeight="1" x14ac:dyDescent="0.2">
      <c r="A148" s="36"/>
      <c r="B148" s="20" t="s">
        <v>154</v>
      </c>
      <c r="C148" s="15">
        <v>1</v>
      </c>
      <c r="D148" s="15">
        <v>2</v>
      </c>
      <c r="E148" s="15">
        <v>0</v>
      </c>
      <c r="F148" s="15">
        <v>3</v>
      </c>
      <c r="G148" s="15">
        <v>1</v>
      </c>
      <c r="H148" s="15">
        <v>1</v>
      </c>
      <c r="I148" s="27">
        <v>2</v>
      </c>
      <c r="J148" s="27">
        <v>0</v>
      </c>
    </row>
    <row r="149" spans="1:10" ht="15" customHeight="1" x14ac:dyDescent="0.2">
      <c r="A149" s="33" t="s">
        <v>16</v>
      </c>
      <c r="B149" s="20" t="s">
        <v>155</v>
      </c>
      <c r="C149" s="15">
        <v>55</v>
      </c>
      <c r="D149" s="15">
        <v>61</v>
      </c>
      <c r="E149" s="15">
        <v>104</v>
      </c>
      <c r="F149" s="15">
        <v>120</v>
      </c>
      <c r="G149" s="15">
        <v>112</v>
      </c>
      <c r="H149" s="15">
        <v>106</v>
      </c>
      <c r="I149" s="27">
        <v>67</v>
      </c>
      <c r="J149" s="27">
        <v>13</v>
      </c>
    </row>
    <row r="150" spans="1:10" ht="15" customHeight="1" x14ac:dyDescent="0.2">
      <c r="A150" s="33"/>
      <c r="B150" s="20" t="s">
        <v>156</v>
      </c>
      <c r="C150" s="15">
        <v>2</v>
      </c>
      <c r="D150" s="15">
        <v>0</v>
      </c>
      <c r="E150" s="15">
        <v>0</v>
      </c>
      <c r="F150" s="15">
        <v>0</v>
      </c>
      <c r="G150" s="15">
        <v>1</v>
      </c>
      <c r="H150" s="15">
        <v>0</v>
      </c>
      <c r="I150" s="27">
        <v>0</v>
      </c>
      <c r="J150" s="27">
        <v>0</v>
      </c>
    </row>
    <row r="151" spans="1:10" ht="15" customHeight="1" x14ac:dyDescent="0.2">
      <c r="A151" s="33"/>
      <c r="B151" s="20" t="s">
        <v>157</v>
      </c>
      <c r="C151" s="15">
        <v>1</v>
      </c>
      <c r="D151" s="15">
        <v>1</v>
      </c>
      <c r="E151" s="15">
        <v>1</v>
      </c>
      <c r="F151" s="15">
        <v>2</v>
      </c>
      <c r="G151" s="15">
        <v>4</v>
      </c>
      <c r="H151" s="15">
        <v>0</v>
      </c>
      <c r="I151" s="27">
        <v>0</v>
      </c>
      <c r="J151" s="27">
        <v>0</v>
      </c>
    </row>
    <row r="152" spans="1:10" ht="15" customHeight="1" x14ac:dyDescent="0.2">
      <c r="A152" s="33"/>
      <c r="B152" s="20" t="s">
        <v>158</v>
      </c>
      <c r="C152" s="15">
        <v>1</v>
      </c>
      <c r="D152" s="15">
        <v>0</v>
      </c>
      <c r="E152" s="15">
        <v>0</v>
      </c>
      <c r="F152" s="15">
        <v>0</v>
      </c>
      <c r="G152" s="15">
        <v>1</v>
      </c>
      <c r="H152" s="15">
        <v>1</v>
      </c>
      <c r="I152" s="27">
        <v>2</v>
      </c>
      <c r="J152" s="27">
        <v>0</v>
      </c>
    </row>
    <row r="153" spans="1:10" ht="15" customHeight="1" x14ac:dyDescent="0.2">
      <c r="A153" s="33"/>
      <c r="B153" s="20" t="s">
        <v>159</v>
      </c>
      <c r="C153" s="15">
        <v>0</v>
      </c>
      <c r="D153" s="15">
        <v>1</v>
      </c>
      <c r="E153" s="15">
        <v>3</v>
      </c>
      <c r="F153" s="15">
        <v>7</v>
      </c>
      <c r="G153" s="15">
        <v>3</v>
      </c>
      <c r="H153" s="15">
        <v>1</v>
      </c>
      <c r="I153" s="27">
        <v>0</v>
      </c>
      <c r="J153" s="27">
        <v>0</v>
      </c>
    </row>
    <row r="154" spans="1:10" ht="15" customHeight="1" x14ac:dyDescent="0.2">
      <c r="A154" s="33"/>
      <c r="B154" s="20" t="s">
        <v>160</v>
      </c>
      <c r="C154" s="15">
        <v>2</v>
      </c>
      <c r="D154" s="15">
        <v>0</v>
      </c>
      <c r="E154" s="15">
        <v>0</v>
      </c>
      <c r="F154" s="15">
        <v>0</v>
      </c>
      <c r="G154" s="15">
        <v>0</v>
      </c>
      <c r="H154" s="15">
        <v>0</v>
      </c>
      <c r="I154" s="27">
        <v>1</v>
      </c>
      <c r="J154" s="27">
        <v>0</v>
      </c>
    </row>
    <row r="155" spans="1:10" ht="15" customHeight="1" x14ac:dyDescent="0.2">
      <c r="A155" s="33" t="s">
        <v>15</v>
      </c>
      <c r="B155" s="20" t="s">
        <v>161</v>
      </c>
      <c r="C155" s="15">
        <v>5</v>
      </c>
      <c r="D155" s="15">
        <v>8</v>
      </c>
      <c r="E155" s="15">
        <v>2</v>
      </c>
      <c r="F155" s="15">
        <v>10</v>
      </c>
      <c r="G155" s="15">
        <v>7</v>
      </c>
      <c r="H155" s="15">
        <v>9</v>
      </c>
      <c r="I155" s="27">
        <v>8</v>
      </c>
      <c r="J155" s="27">
        <v>0</v>
      </c>
    </row>
    <row r="156" spans="1:10" ht="15" customHeight="1" x14ac:dyDescent="0.2">
      <c r="A156" s="33"/>
      <c r="B156" s="20" t="s">
        <v>162</v>
      </c>
      <c r="C156" s="15">
        <v>3</v>
      </c>
      <c r="D156" s="15">
        <v>2</v>
      </c>
      <c r="E156" s="15">
        <v>4</v>
      </c>
      <c r="F156" s="15">
        <v>5</v>
      </c>
      <c r="G156" s="15">
        <v>2</v>
      </c>
      <c r="H156" s="15">
        <v>2</v>
      </c>
      <c r="I156" s="27">
        <v>0</v>
      </c>
      <c r="J156" s="27">
        <v>1</v>
      </c>
    </row>
    <row r="157" spans="1:10" ht="15" customHeight="1" x14ac:dyDescent="0.2">
      <c r="A157" s="33"/>
      <c r="B157" s="20" t="s">
        <v>163</v>
      </c>
      <c r="C157" s="15">
        <v>0</v>
      </c>
      <c r="D157" s="15">
        <v>1</v>
      </c>
      <c r="E157" s="15">
        <v>2</v>
      </c>
      <c r="F157" s="15">
        <v>6</v>
      </c>
      <c r="G157" s="15">
        <v>1</v>
      </c>
      <c r="H157" s="15">
        <v>3</v>
      </c>
      <c r="I157" s="27">
        <v>0</v>
      </c>
      <c r="J157" s="27">
        <v>0</v>
      </c>
    </row>
    <row r="158" spans="1:10" ht="15" customHeight="1" x14ac:dyDescent="0.2">
      <c r="A158" s="33"/>
      <c r="B158" s="20" t="s">
        <v>164</v>
      </c>
      <c r="C158" s="15">
        <v>21</v>
      </c>
      <c r="D158" s="15">
        <v>21</v>
      </c>
      <c r="E158" s="15">
        <v>52</v>
      </c>
      <c r="F158" s="15">
        <v>39</v>
      </c>
      <c r="G158" s="15">
        <v>35</v>
      </c>
      <c r="H158" s="15">
        <v>28</v>
      </c>
      <c r="I158" s="27">
        <v>33</v>
      </c>
      <c r="J158" s="27">
        <v>5</v>
      </c>
    </row>
    <row r="159" spans="1:10" ht="15" customHeight="1" x14ac:dyDescent="0.2">
      <c r="A159" s="33"/>
      <c r="B159" s="20" t="s">
        <v>165</v>
      </c>
      <c r="C159" s="15">
        <v>1</v>
      </c>
      <c r="D159" s="15">
        <v>2</v>
      </c>
      <c r="E159" s="15">
        <v>2</v>
      </c>
      <c r="F159" s="15">
        <v>2</v>
      </c>
      <c r="G159" s="15">
        <v>0</v>
      </c>
      <c r="H159" s="15">
        <v>2</v>
      </c>
      <c r="I159" s="27">
        <v>1</v>
      </c>
      <c r="J159" s="27">
        <v>0</v>
      </c>
    </row>
    <row r="160" spans="1:10" ht="15" customHeight="1" x14ac:dyDescent="0.2">
      <c r="A160" s="33"/>
      <c r="B160" s="20" t="s">
        <v>166</v>
      </c>
      <c r="C160" s="15">
        <v>1</v>
      </c>
      <c r="D160" s="15">
        <v>0</v>
      </c>
      <c r="E160" s="15">
        <v>1</v>
      </c>
      <c r="F160" s="15">
        <v>1</v>
      </c>
      <c r="G160" s="15">
        <v>0</v>
      </c>
      <c r="H160" s="15">
        <v>3</v>
      </c>
      <c r="I160" s="27">
        <v>1</v>
      </c>
      <c r="J160" s="27">
        <v>1</v>
      </c>
    </row>
    <row r="161" spans="1:10" ht="15" customHeight="1" x14ac:dyDescent="0.2">
      <c r="A161" s="33"/>
      <c r="B161" s="20" t="s">
        <v>167</v>
      </c>
      <c r="C161" s="15">
        <v>4</v>
      </c>
      <c r="D161" s="15">
        <v>6</v>
      </c>
      <c r="E161" s="15">
        <v>5</v>
      </c>
      <c r="F161" s="15">
        <v>4</v>
      </c>
      <c r="G161" s="15">
        <v>4</v>
      </c>
      <c r="H161" s="15">
        <v>8</v>
      </c>
      <c r="I161" s="27">
        <v>5</v>
      </c>
      <c r="J161" s="27">
        <v>0</v>
      </c>
    </row>
    <row r="162" spans="1:10" ht="15" customHeight="1" x14ac:dyDescent="0.2">
      <c r="A162" s="33"/>
      <c r="B162" s="20" t="s">
        <v>168</v>
      </c>
      <c r="C162" s="15">
        <v>39</v>
      </c>
      <c r="D162" s="15">
        <v>40</v>
      </c>
      <c r="E162" s="15">
        <v>48</v>
      </c>
      <c r="F162" s="15">
        <v>64</v>
      </c>
      <c r="G162" s="15">
        <v>45</v>
      </c>
      <c r="H162" s="15">
        <v>50</v>
      </c>
      <c r="I162" s="27">
        <v>40</v>
      </c>
      <c r="J162" s="27">
        <v>3</v>
      </c>
    </row>
    <row r="163" spans="1:10" ht="15" customHeight="1" x14ac:dyDescent="0.2">
      <c r="A163" s="33"/>
      <c r="B163" s="20" t="s">
        <v>169</v>
      </c>
      <c r="C163" s="15">
        <v>7</v>
      </c>
      <c r="D163" s="15">
        <v>3</v>
      </c>
      <c r="E163" s="15">
        <v>9</v>
      </c>
      <c r="F163" s="15">
        <v>5</v>
      </c>
      <c r="G163" s="15">
        <v>11</v>
      </c>
      <c r="H163" s="15">
        <v>5</v>
      </c>
      <c r="I163" s="27">
        <v>5</v>
      </c>
      <c r="J163" s="27">
        <v>2</v>
      </c>
    </row>
    <row r="164" spans="1:10" ht="15" customHeight="1" x14ac:dyDescent="0.2">
      <c r="A164" s="33"/>
      <c r="B164" s="20" t="s">
        <v>170</v>
      </c>
      <c r="C164" s="15">
        <v>1</v>
      </c>
      <c r="D164" s="15">
        <v>0</v>
      </c>
      <c r="E164" s="15">
        <v>0</v>
      </c>
      <c r="F164" s="15">
        <v>2</v>
      </c>
      <c r="G164" s="15">
        <v>0</v>
      </c>
      <c r="H164" s="15">
        <v>1</v>
      </c>
      <c r="I164" s="27">
        <v>0</v>
      </c>
      <c r="J164" s="27">
        <v>0</v>
      </c>
    </row>
    <row r="165" spans="1:10" ht="15" customHeight="1" x14ac:dyDescent="0.2">
      <c r="A165" s="33"/>
      <c r="B165" s="20" t="s">
        <v>171</v>
      </c>
      <c r="C165" s="15">
        <v>12</v>
      </c>
      <c r="D165" s="15">
        <v>11</v>
      </c>
      <c r="E165" s="15">
        <v>24</v>
      </c>
      <c r="F165" s="15">
        <v>24</v>
      </c>
      <c r="G165" s="15">
        <v>18</v>
      </c>
      <c r="H165" s="15">
        <v>20</v>
      </c>
      <c r="I165" s="27">
        <v>15</v>
      </c>
      <c r="J165" s="27">
        <v>3</v>
      </c>
    </row>
    <row r="166" spans="1:10" ht="15" customHeight="1" x14ac:dyDescent="0.2">
      <c r="A166" s="33"/>
      <c r="B166" s="20" t="s">
        <v>172</v>
      </c>
      <c r="C166" s="15">
        <v>1</v>
      </c>
      <c r="D166" s="15">
        <v>0</v>
      </c>
      <c r="E166" s="15">
        <v>2</v>
      </c>
      <c r="F166" s="15">
        <v>1</v>
      </c>
      <c r="G166" s="15">
        <v>2</v>
      </c>
      <c r="H166" s="15">
        <v>2</v>
      </c>
      <c r="I166" s="27">
        <v>2</v>
      </c>
      <c r="J166" s="27">
        <v>1</v>
      </c>
    </row>
    <row r="167" spans="1:10" ht="15" customHeight="1" x14ac:dyDescent="0.2">
      <c r="A167" s="33" t="s">
        <v>14</v>
      </c>
      <c r="B167" s="20" t="s">
        <v>173</v>
      </c>
      <c r="C167" s="15">
        <v>0</v>
      </c>
      <c r="D167" s="15">
        <v>2</v>
      </c>
      <c r="E167" s="15">
        <v>1</v>
      </c>
      <c r="F167" s="15">
        <v>0</v>
      </c>
      <c r="G167" s="15">
        <v>0</v>
      </c>
      <c r="H167" s="15">
        <v>0</v>
      </c>
      <c r="I167" s="27">
        <v>1</v>
      </c>
      <c r="J167" s="27">
        <v>0</v>
      </c>
    </row>
    <row r="168" spans="1:10" ht="15" customHeight="1" x14ac:dyDescent="0.2">
      <c r="A168" s="33"/>
      <c r="B168" s="20" t="s">
        <v>174</v>
      </c>
      <c r="C168" s="15">
        <v>0</v>
      </c>
      <c r="D168" s="15">
        <v>1</v>
      </c>
      <c r="E168" s="15">
        <v>0</v>
      </c>
      <c r="F168" s="15">
        <v>1</v>
      </c>
      <c r="G168" s="15">
        <v>1</v>
      </c>
      <c r="H168" s="15">
        <v>1</v>
      </c>
      <c r="I168" s="27">
        <v>0</v>
      </c>
      <c r="J168" s="27">
        <v>0</v>
      </c>
    </row>
    <row r="169" spans="1:10" ht="15" customHeight="1" x14ac:dyDescent="0.2">
      <c r="A169" s="33"/>
      <c r="B169" s="20" t="s">
        <v>385</v>
      </c>
      <c r="C169" s="15">
        <v>0</v>
      </c>
      <c r="D169" s="15">
        <v>0</v>
      </c>
      <c r="E169" s="15">
        <v>0</v>
      </c>
      <c r="F169" s="15">
        <v>0</v>
      </c>
      <c r="G169" s="15">
        <v>0</v>
      </c>
      <c r="H169" s="15">
        <v>4</v>
      </c>
      <c r="I169" s="27">
        <v>0</v>
      </c>
      <c r="J169" s="27">
        <v>0</v>
      </c>
    </row>
    <row r="170" spans="1:10" ht="15" customHeight="1" x14ac:dyDescent="0.2">
      <c r="A170" s="33"/>
      <c r="B170" s="20" t="s">
        <v>333</v>
      </c>
      <c r="C170" s="15">
        <v>0</v>
      </c>
      <c r="D170" s="15">
        <v>0</v>
      </c>
      <c r="E170" s="15">
        <v>0</v>
      </c>
      <c r="F170" s="15">
        <v>0</v>
      </c>
      <c r="G170" s="15">
        <v>1</v>
      </c>
      <c r="H170" s="15">
        <v>0</v>
      </c>
      <c r="I170" s="27">
        <v>1</v>
      </c>
      <c r="J170" s="27">
        <v>0</v>
      </c>
    </row>
    <row r="171" spans="1:10" ht="15" customHeight="1" x14ac:dyDescent="0.2">
      <c r="A171" s="33"/>
      <c r="B171" s="20" t="s">
        <v>175</v>
      </c>
      <c r="C171" s="15">
        <v>0</v>
      </c>
      <c r="D171" s="15">
        <v>0</v>
      </c>
      <c r="E171" s="15">
        <v>1</v>
      </c>
      <c r="F171" s="15">
        <v>1</v>
      </c>
      <c r="G171" s="15">
        <v>0</v>
      </c>
      <c r="H171" s="15">
        <v>0</v>
      </c>
      <c r="I171" s="27">
        <v>0</v>
      </c>
      <c r="J171" s="27">
        <v>0</v>
      </c>
    </row>
    <row r="172" spans="1:10" ht="15" customHeight="1" x14ac:dyDescent="0.2">
      <c r="A172" s="33"/>
      <c r="B172" s="20" t="s">
        <v>176</v>
      </c>
      <c r="C172" s="15">
        <v>1</v>
      </c>
      <c r="D172" s="15">
        <v>2</v>
      </c>
      <c r="E172" s="15">
        <v>0</v>
      </c>
      <c r="F172" s="15">
        <v>0</v>
      </c>
      <c r="G172" s="15">
        <v>0</v>
      </c>
      <c r="H172" s="15">
        <v>0</v>
      </c>
      <c r="I172" s="27">
        <v>0</v>
      </c>
      <c r="J172" s="27">
        <v>0</v>
      </c>
    </row>
    <row r="173" spans="1:10" ht="15" customHeight="1" x14ac:dyDescent="0.2">
      <c r="A173" s="33"/>
      <c r="B173" s="23" t="s">
        <v>397</v>
      </c>
      <c r="C173" s="15">
        <v>0</v>
      </c>
      <c r="D173" s="15">
        <v>0</v>
      </c>
      <c r="E173" s="15">
        <v>0</v>
      </c>
      <c r="F173" s="15">
        <v>0</v>
      </c>
      <c r="G173" s="15">
        <v>0</v>
      </c>
      <c r="H173" s="15">
        <v>1</v>
      </c>
      <c r="I173" s="27">
        <v>0</v>
      </c>
      <c r="J173" s="27">
        <v>0</v>
      </c>
    </row>
    <row r="174" spans="1:10" ht="15" customHeight="1" x14ac:dyDescent="0.2">
      <c r="A174" s="33"/>
      <c r="B174" s="20" t="s">
        <v>177</v>
      </c>
      <c r="C174" s="15">
        <v>0</v>
      </c>
      <c r="D174" s="15">
        <v>0</v>
      </c>
      <c r="E174" s="15">
        <v>0</v>
      </c>
      <c r="F174" s="15">
        <v>0</v>
      </c>
      <c r="G174" s="15">
        <v>2</v>
      </c>
      <c r="H174" s="15">
        <v>0</v>
      </c>
      <c r="I174" s="27">
        <v>0</v>
      </c>
      <c r="J174" s="27">
        <v>0</v>
      </c>
    </row>
    <row r="175" spans="1:10" ht="15" customHeight="1" x14ac:dyDescent="0.2">
      <c r="A175" s="33"/>
      <c r="B175" s="20" t="s">
        <v>364</v>
      </c>
      <c r="C175" s="15">
        <v>0</v>
      </c>
      <c r="D175" s="15">
        <v>0</v>
      </c>
      <c r="E175" s="15">
        <v>0</v>
      </c>
      <c r="F175" s="15">
        <v>1</v>
      </c>
      <c r="G175" s="15">
        <v>1</v>
      </c>
      <c r="H175" s="15">
        <v>2</v>
      </c>
      <c r="I175" s="27">
        <v>2</v>
      </c>
      <c r="J175" s="27">
        <v>0</v>
      </c>
    </row>
    <row r="176" spans="1:10" ht="15" customHeight="1" x14ac:dyDescent="0.2">
      <c r="A176" s="33"/>
      <c r="B176" s="20" t="s">
        <v>178</v>
      </c>
      <c r="C176" s="15">
        <v>1</v>
      </c>
      <c r="D176" s="15">
        <v>1</v>
      </c>
      <c r="E176" s="15">
        <v>1</v>
      </c>
      <c r="F176" s="15">
        <v>1</v>
      </c>
      <c r="G176" s="15">
        <v>0</v>
      </c>
      <c r="H176" s="15">
        <v>0</v>
      </c>
      <c r="I176" s="27">
        <v>0</v>
      </c>
      <c r="J176" s="27">
        <v>0</v>
      </c>
    </row>
    <row r="177" spans="1:10" ht="15" customHeight="1" x14ac:dyDescent="0.2">
      <c r="A177" s="33"/>
      <c r="B177" s="20" t="s">
        <v>179</v>
      </c>
      <c r="C177" s="15">
        <v>0</v>
      </c>
      <c r="D177" s="15">
        <v>0</v>
      </c>
      <c r="E177" s="15">
        <v>0</v>
      </c>
      <c r="F177" s="15">
        <v>1</v>
      </c>
      <c r="G177" s="15">
        <v>0</v>
      </c>
      <c r="H177" s="15">
        <v>0</v>
      </c>
      <c r="I177" s="27">
        <v>0</v>
      </c>
      <c r="J177" s="27">
        <v>0</v>
      </c>
    </row>
    <row r="178" spans="1:10" ht="15" customHeight="1" x14ac:dyDescent="0.2">
      <c r="A178" s="33"/>
      <c r="B178" s="20" t="s">
        <v>392</v>
      </c>
      <c r="C178" s="15">
        <v>0</v>
      </c>
      <c r="D178" s="15">
        <v>0</v>
      </c>
      <c r="E178" s="15">
        <v>0</v>
      </c>
      <c r="F178" s="15">
        <v>0</v>
      </c>
      <c r="G178" s="15">
        <v>0</v>
      </c>
      <c r="H178" s="15">
        <v>1</v>
      </c>
      <c r="I178" s="27">
        <v>0</v>
      </c>
      <c r="J178" s="27">
        <v>0</v>
      </c>
    </row>
    <row r="179" spans="1:10" ht="15" customHeight="1" x14ac:dyDescent="0.2">
      <c r="A179" s="33"/>
      <c r="B179" s="20" t="s">
        <v>180</v>
      </c>
      <c r="C179" s="15">
        <v>0</v>
      </c>
      <c r="D179" s="15">
        <v>0</v>
      </c>
      <c r="E179" s="15">
        <v>2</v>
      </c>
      <c r="F179" s="15">
        <v>0</v>
      </c>
      <c r="G179" s="15">
        <v>0</v>
      </c>
      <c r="H179" s="15">
        <v>0</v>
      </c>
      <c r="I179" s="27">
        <v>0</v>
      </c>
      <c r="J179" s="27">
        <v>0</v>
      </c>
    </row>
    <row r="180" spans="1:10" ht="15" customHeight="1" x14ac:dyDescent="0.2">
      <c r="A180" s="33"/>
      <c r="B180" s="20" t="s">
        <v>181</v>
      </c>
      <c r="C180" s="15">
        <v>0</v>
      </c>
      <c r="D180" s="15">
        <v>0</v>
      </c>
      <c r="E180" s="15">
        <v>1</v>
      </c>
      <c r="F180" s="15">
        <v>1</v>
      </c>
      <c r="G180" s="15">
        <v>0</v>
      </c>
      <c r="H180" s="15">
        <v>0</v>
      </c>
      <c r="I180" s="27">
        <v>1</v>
      </c>
      <c r="J180" s="27">
        <v>1</v>
      </c>
    </row>
    <row r="181" spans="1:10" ht="15" customHeight="1" x14ac:dyDescent="0.2">
      <c r="A181" s="33"/>
      <c r="B181" s="20" t="s">
        <v>182</v>
      </c>
      <c r="C181" s="15">
        <v>0</v>
      </c>
      <c r="D181" s="15">
        <v>0</v>
      </c>
      <c r="E181" s="15">
        <v>1</v>
      </c>
      <c r="F181" s="15">
        <v>0</v>
      </c>
      <c r="G181" s="15">
        <v>0</v>
      </c>
      <c r="H181" s="15">
        <v>0</v>
      </c>
      <c r="I181" s="27">
        <v>0</v>
      </c>
      <c r="J181" s="27">
        <v>0</v>
      </c>
    </row>
    <row r="182" spans="1:10" ht="15" customHeight="1" x14ac:dyDescent="0.2">
      <c r="A182" s="33"/>
      <c r="B182" s="20" t="s">
        <v>183</v>
      </c>
      <c r="C182" s="15">
        <v>7</v>
      </c>
      <c r="D182" s="15">
        <v>8</v>
      </c>
      <c r="E182" s="15">
        <v>36</v>
      </c>
      <c r="F182" s="15">
        <v>28</v>
      </c>
      <c r="G182" s="15">
        <v>28</v>
      </c>
      <c r="H182" s="15">
        <v>34</v>
      </c>
      <c r="I182" s="27">
        <v>17</v>
      </c>
      <c r="J182" s="27">
        <v>3</v>
      </c>
    </row>
    <row r="183" spans="1:10" ht="15" customHeight="1" x14ac:dyDescent="0.2">
      <c r="A183" s="33"/>
      <c r="B183" s="20" t="s">
        <v>184</v>
      </c>
      <c r="C183" s="15">
        <v>0</v>
      </c>
      <c r="D183" s="15">
        <v>0</v>
      </c>
      <c r="E183" s="15">
        <v>2</v>
      </c>
      <c r="F183" s="15">
        <v>7</v>
      </c>
      <c r="G183" s="15">
        <v>4</v>
      </c>
      <c r="H183" s="15">
        <v>3</v>
      </c>
      <c r="I183" s="27">
        <v>3</v>
      </c>
      <c r="J183" s="27">
        <v>1</v>
      </c>
    </row>
    <row r="184" spans="1:10" ht="15" customHeight="1" x14ac:dyDescent="0.2">
      <c r="A184" s="33"/>
      <c r="B184" s="20" t="s">
        <v>340</v>
      </c>
      <c r="C184" s="15">
        <v>0</v>
      </c>
      <c r="D184" s="15">
        <v>1</v>
      </c>
      <c r="E184" s="15">
        <v>0</v>
      </c>
      <c r="F184" s="15">
        <v>3</v>
      </c>
      <c r="G184" s="15">
        <v>0</v>
      </c>
      <c r="H184" s="15">
        <v>0</v>
      </c>
      <c r="I184" s="27">
        <v>1</v>
      </c>
      <c r="J184" s="27">
        <v>0</v>
      </c>
    </row>
    <row r="185" spans="1:10" ht="15" customHeight="1" x14ac:dyDescent="0.2">
      <c r="A185" s="33"/>
      <c r="B185" s="20" t="s">
        <v>185</v>
      </c>
      <c r="C185" s="15">
        <v>0</v>
      </c>
      <c r="D185" s="15">
        <v>0</v>
      </c>
      <c r="E185" s="15">
        <v>1</v>
      </c>
      <c r="F185" s="15">
        <v>1</v>
      </c>
      <c r="G185" s="15">
        <v>0</v>
      </c>
      <c r="H185" s="15">
        <v>1</v>
      </c>
      <c r="I185" s="27">
        <v>0</v>
      </c>
      <c r="J185" s="27">
        <v>0</v>
      </c>
    </row>
    <row r="186" spans="1:10" ht="15" customHeight="1" x14ac:dyDescent="0.2">
      <c r="A186" s="33"/>
      <c r="B186" s="20" t="s">
        <v>365</v>
      </c>
      <c r="C186" s="15">
        <v>0</v>
      </c>
      <c r="D186" s="15">
        <v>0</v>
      </c>
      <c r="E186" s="15">
        <v>0</v>
      </c>
      <c r="F186" s="15">
        <v>0</v>
      </c>
      <c r="G186" s="15">
        <v>0</v>
      </c>
      <c r="H186" s="15">
        <v>1</v>
      </c>
      <c r="I186" s="27">
        <v>0</v>
      </c>
      <c r="J186" s="27">
        <v>0</v>
      </c>
    </row>
    <row r="187" spans="1:10" ht="15" customHeight="1" x14ac:dyDescent="0.2">
      <c r="A187" s="33"/>
      <c r="B187" s="20" t="s">
        <v>186</v>
      </c>
      <c r="C187" s="15">
        <v>0</v>
      </c>
      <c r="D187" s="15">
        <v>0</v>
      </c>
      <c r="E187" s="15">
        <v>1</v>
      </c>
      <c r="F187" s="15">
        <v>0</v>
      </c>
      <c r="G187" s="15">
        <v>0</v>
      </c>
      <c r="H187" s="15">
        <v>0</v>
      </c>
      <c r="I187" s="27">
        <v>0</v>
      </c>
      <c r="J187" s="27">
        <v>0</v>
      </c>
    </row>
    <row r="188" spans="1:10" ht="15" customHeight="1" x14ac:dyDescent="0.2">
      <c r="A188" s="33"/>
      <c r="B188" s="20" t="s">
        <v>366</v>
      </c>
      <c r="C188" s="15">
        <v>0</v>
      </c>
      <c r="D188" s="15">
        <v>0</v>
      </c>
      <c r="E188" s="15">
        <v>0</v>
      </c>
      <c r="F188" s="15">
        <v>1</v>
      </c>
      <c r="G188" s="15">
        <v>1</v>
      </c>
      <c r="H188" s="15">
        <v>0</v>
      </c>
      <c r="I188" s="27">
        <v>1</v>
      </c>
      <c r="J188" s="27">
        <v>0</v>
      </c>
    </row>
    <row r="189" spans="1:10" ht="15" customHeight="1" x14ac:dyDescent="0.2">
      <c r="A189" s="33"/>
      <c r="B189" s="20" t="s">
        <v>367</v>
      </c>
      <c r="C189" s="15">
        <v>0</v>
      </c>
      <c r="D189" s="15">
        <v>0</v>
      </c>
      <c r="E189" s="15">
        <v>0</v>
      </c>
      <c r="F189" s="15">
        <v>0</v>
      </c>
      <c r="G189" s="15">
        <v>1</v>
      </c>
      <c r="H189" s="15">
        <v>1</v>
      </c>
      <c r="I189" s="27">
        <v>0</v>
      </c>
      <c r="J189" s="27">
        <v>0</v>
      </c>
    </row>
    <row r="190" spans="1:10" ht="15" customHeight="1" x14ac:dyDescent="0.2">
      <c r="A190" s="33"/>
      <c r="B190" s="20" t="s">
        <v>187</v>
      </c>
      <c r="C190" s="15">
        <v>0</v>
      </c>
      <c r="D190" s="15">
        <v>1</v>
      </c>
      <c r="E190" s="15">
        <v>0</v>
      </c>
      <c r="F190" s="15">
        <v>0</v>
      </c>
      <c r="G190" s="15">
        <v>0</v>
      </c>
      <c r="H190" s="15">
        <v>0</v>
      </c>
      <c r="I190" s="27">
        <v>0</v>
      </c>
      <c r="J190" s="27">
        <v>0</v>
      </c>
    </row>
    <row r="191" spans="1:10" ht="15" customHeight="1" x14ac:dyDescent="0.2">
      <c r="A191" s="33"/>
      <c r="B191" s="20" t="s">
        <v>341</v>
      </c>
      <c r="C191" s="15">
        <v>3</v>
      </c>
      <c r="D191" s="15">
        <v>6</v>
      </c>
      <c r="E191" s="15">
        <v>5</v>
      </c>
      <c r="F191" s="15">
        <v>3</v>
      </c>
      <c r="G191" s="15">
        <v>1</v>
      </c>
      <c r="H191" s="15">
        <v>0</v>
      </c>
      <c r="I191" s="27">
        <v>3</v>
      </c>
      <c r="J191" s="27">
        <v>0</v>
      </c>
    </row>
    <row r="192" spans="1:10" ht="15" customHeight="1" x14ac:dyDescent="0.2">
      <c r="A192" s="33"/>
      <c r="B192" s="20" t="s">
        <v>188</v>
      </c>
      <c r="C192" s="15">
        <v>1</v>
      </c>
      <c r="D192" s="15">
        <v>0</v>
      </c>
      <c r="E192" s="15">
        <v>0</v>
      </c>
      <c r="F192" s="15">
        <v>0</v>
      </c>
      <c r="G192" s="15">
        <v>0</v>
      </c>
      <c r="H192" s="15">
        <v>0</v>
      </c>
      <c r="I192" s="27">
        <v>0</v>
      </c>
      <c r="J192" s="27">
        <v>0</v>
      </c>
    </row>
    <row r="193" spans="1:10" ht="15" customHeight="1" x14ac:dyDescent="0.2">
      <c r="A193" s="33" t="s">
        <v>13</v>
      </c>
      <c r="B193" s="20" t="s">
        <v>189</v>
      </c>
      <c r="C193" s="15">
        <v>1</v>
      </c>
      <c r="D193" s="15">
        <v>0</v>
      </c>
      <c r="E193" s="15">
        <v>1</v>
      </c>
      <c r="F193" s="15">
        <v>2</v>
      </c>
      <c r="G193" s="15">
        <v>1</v>
      </c>
      <c r="H193" s="15">
        <v>1</v>
      </c>
      <c r="I193" s="27">
        <v>0</v>
      </c>
      <c r="J193" s="27">
        <v>0</v>
      </c>
    </row>
    <row r="194" spans="1:10" ht="15" customHeight="1" x14ac:dyDescent="0.2">
      <c r="A194" s="33"/>
      <c r="B194" s="20" t="s">
        <v>342</v>
      </c>
      <c r="C194" s="15">
        <v>0</v>
      </c>
      <c r="D194" s="15">
        <v>0</v>
      </c>
      <c r="E194" s="15">
        <v>0</v>
      </c>
      <c r="F194" s="15">
        <v>0</v>
      </c>
      <c r="G194" s="15">
        <v>1</v>
      </c>
      <c r="H194" s="15">
        <v>0</v>
      </c>
      <c r="I194" s="27">
        <v>0</v>
      </c>
      <c r="J194" s="27">
        <v>0</v>
      </c>
    </row>
    <row r="195" spans="1:10" ht="15" customHeight="1" x14ac:dyDescent="0.2">
      <c r="A195" s="33"/>
      <c r="B195" s="20" t="s">
        <v>190</v>
      </c>
      <c r="C195" s="15">
        <v>0</v>
      </c>
      <c r="D195" s="15">
        <v>0</v>
      </c>
      <c r="E195" s="15">
        <v>2</v>
      </c>
      <c r="F195" s="15">
        <v>1</v>
      </c>
      <c r="G195" s="15">
        <v>0</v>
      </c>
      <c r="H195" s="15">
        <v>0</v>
      </c>
      <c r="I195" s="27">
        <v>2</v>
      </c>
      <c r="J195" s="27">
        <v>0</v>
      </c>
    </row>
    <row r="196" spans="1:10" ht="15" customHeight="1" x14ac:dyDescent="0.2">
      <c r="A196" s="33"/>
      <c r="B196" s="20" t="s">
        <v>393</v>
      </c>
      <c r="C196" s="15">
        <v>0</v>
      </c>
      <c r="D196" s="15">
        <v>0</v>
      </c>
      <c r="E196" s="15">
        <v>0</v>
      </c>
      <c r="F196" s="15">
        <v>0</v>
      </c>
      <c r="G196" s="15">
        <v>0</v>
      </c>
      <c r="H196" s="15">
        <v>1</v>
      </c>
      <c r="I196" s="27">
        <v>0</v>
      </c>
      <c r="J196" s="27">
        <v>0</v>
      </c>
    </row>
    <row r="197" spans="1:10" ht="15" customHeight="1" x14ac:dyDescent="0.2">
      <c r="A197" s="33"/>
      <c r="B197" s="20" t="s">
        <v>191</v>
      </c>
      <c r="C197" s="15">
        <v>0</v>
      </c>
      <c r="D197" s="15">
        <v>2</v>
      </c>
      <c r="E197" s="15">
        <v>1</v>
      </c>
      <c r="F197" s="15">
        <v>5</v>
      </c>
      <c r="G197" s="15">
        <v>5</v>
      </c>
      <c r="H197" s="15">
        <v>1</v>
      </c>
      <c r="I197" s="27">
        <v>6</v>
      </c>
      <c r="J197" s="27">
        <v>0</v>
      </c>
    </row>
    <row r="198" spans="1:10" ht="15" customHeight="1" x14ac:dyDescent="0.2">
      <c r="A198" s="33"/>
      <c r="B198" s="20" t="s">
        <v>192</v>
      </c>
      <c r="C198" s="15">
        <v>0</v>
      </c>
      <c r="D198" s="15">
        <v>0</v>
      </c>
      <c r="E198" s="15">
        <v>0</v>
      </c>
      <c r="F198" s="15">
        <v>1</v>
      </c>
      <c r="G198" s="15">
        <v>0</v>
      </c>
      <c r="H198" s="15">
        <v>0</v>
      </c>
      <c r="I198" s="27">
        <v>0</v>
      </c>
      <c r="J198" s="27">
        <v>0</v>
      </c>
    </row>
    <row r="199" spans="1:10" ht="15" customHeight="1" x14ac:dyDescent="0.2">
      <c r="A199" s="33"/>
      <c r="B199" s="20" t="s">
        <v>368</v>
      </c>
      <c r="C199" s="15">
        <v>0</v>
      </c>
      <c r="D199" s="15">
        <v>0</v>
      </c>
      <c r="E199" s="15">
        <v>0</v>
      </c>
      <c r="F199" s="15">
        <v>1</v>
      </c>
      <c r="G199" s="15">
        <v>1</v>
      </c>
      <c r="H199" s="15">
        <v>0</v>
      </c>
      <c r="I199" s="27">
        <v>0</v>
      </c>
      <c r="J199" s="27">
        <v>0</v>
      </c>
    </row>
    <row r="200" spans="1:10" ht="15" customHeight="1" x14ac:dyDescent="0.2">
      <c r="A200" s="33"/>
      <c r="B200" s="20" t="s">
        <v>369</v>
      </c>
      <c r="C200" s="15">
        <v>0</v>
      </c>
      <c r="D200" s="15">
        <v>0</v>
      </c>
      <c r="E200" s="15">
        <v>0</v>
      </c>
      <c r="F200" s="15">
        <v>1</v>
      </c>
      <c r="G200" s="15">
        <v>2</v>
      </c>
      <c r="H200" s="15">
        <v>0</v>
      </c>
      <c r="I200" s="27">
        <v>0</v>
      </c>
      <c r="J200" s="27">
        <v>0</v>
      </c>
    </row>
    <row r="201" spans="1:10" ht="15" customHeight="1" x14ac:dyDescent="0.2">
      <c r="A201" s="33"/>
      <c r="B201" s="20" t="s">
        <v>193</v>
      </c>
      <c r="C201" s="15">
        <v>1</v>
      </c>
      <c r="D201" s="15">
        <v>1</v>
      </c>
      <c r="E201" s="15">
        <v>5</v>
      </c>
      <c r="F201" s="15">
        <v>12</v>
      </c>
      <c r="G201" s="15">
        <v>8</v>
      </c>
      <c r="H201" s="15">
        <v>9</v>
      </c>
      <c r="I201" s="27">
        <v>7</v>
      </c>
      <c r="J201" s="27">
        <v>2</v>
      </c>
    </row>
    <row r="202" spans="1:10" ht="15" customHeight="1" x14ac:dyDescent="0.2">
      <c r="A202" s="33"/>
      <c r="B202" s="20" t="s">
        <v>194</v>
      </c>
      <c r="C202" s="15">
        <v>0</v>
      </c>
      <c r="D202" s="15">
        <v>1</v>
      </c>
      <c r="E202" s="15">
        <v>0</v>
      </c>
      <c r="F202" s="15">
        <v>0</v>
      </c>
      <c r="G202" s="15">
        <v>1</v>
      </c>
      <c r="H202" s="15">
        <v>0</v>
      </c>
      <c r="I202" s="27">
        <v>1</v>
      </c>
      <c r="J202" s="27">
        <v>0</v>
      </c>
    </row>
    <row r="203" spans="1:10" ht="15" customHeight="1" x14ac:dyDescent="0.2">
      <c r="A203" s="33"/>
      <c r="B203" s="20" t="s">
        <v>195</v>
      </c>
      <c r="C203" s="15">
        <v>1</v>
      </c>
      <c r="D203" s="15">
        <v>0</v>
      </c>
      <c r="E203" s="15">
        <v>2</v>
      </c>
      <c r="F203" s="15">
        <v>1</v>
      </c>
      <c r="G203" s="15">
        <v>4</v>
      </c>
      <c r="H203" s="15">
        <v>4</v>
      </c>
      <c r="I203" s="27">
        <v>5</v>
      </c>
      <c r="J203" s="27">
        <v>2</v>
      </c>
    </row>
    <row r="204" spans="1:10" ht="15" customHeight="1" x14ac:dyDescent="0.2">
      <c r="A204" s="33"/>
      <c r="B204" s="20" t="s">
        <v>196</v>
      </c>
      <c r="C204" s="15">
        <v>1</v>
      </c>
      <c r="D204" s="15">
        <v>3</v>
      </c>
      <c r="E204" s="15">
        <v>1</v>
      </c>
      <c r="F204" s="15">
        <v>0</v>
      </c>
      <c r="G204" s="15">
        <v>0</v>
      </c>
      <c r="H204" s="15">
        <v>2</v>
      </c>
      <c r="I204" s="27">
        <v>0</v>
      </c>
      <c r="J204" s="27">
        <v>0</v>
      </c>
    </row>
    <row r="205" spans="1:10" ht="15" customHeight="1" x14ac:dyDescent="0.2">
      <c r="A205" s="33"/>
      <c r="B205" s="20" t="s">
        <v>334</v>
      </c>
      <c r="C205" s="15">
        <v>0</v>
      </c>
      <c r="D205" s="15">
        <v>0</v>
      </c>
      <c r="E205" s="15">
        <v>0</v>
      </c>
      <c r="F205" s="15">
        <v>0</v>
      </c>
      <c r="G205" s="15">
        <v>1</v>
      </c>
      <c r="H205" s="15">
        <v>3</v>
      </c>
      <c r="I205" s="27">
        <v>0</v>
      </c>
      <c r="J205" s="27">
        <v>0</v>
      </c>
    </row>
    <row r="206" spans="1:10" ht="15" customHeight="1" x14ac:dyDescent="0.2">
      <c r="A206" s="33"/>
      <c r="B206" s="20" t="s">
        <v>197</v>
      </c>
      <c r="C206" s="15">
        <v>0</v>
      </c>
      <c r="D206" s="15">
        <v>0</v>
      </c>
      <c r="E206" s="15">
        <v>1</v>
      </c>
      <c r="F206" s="15">
        <v>0</v>
      </c>
      <c r="G206" s="15">
        <v>2</v>
      </c>
      <c r="H206" s="15">
        <v>0</v>
      </c>
      <c r="I206" s="27">
        <v>0</v>
      </c>
      <c r="J206" s="27">
        <v>0</v>
      </c>
    </row>
    <row r="207" spans="1:10" ht="15" customHeight="1" x14ac:dyDescent="0.2">
      <c r="A207" s="33"/>
      <c r="B207" s="20" t="s">
        <v>198</v>
      </c>
      <c r="C207" s="15">
        <v>1</v>
      </c>
      <c r="D207" s="15">
        <v>0</v>
      </c>
      <c r="E207" s="15">
        <v>0</v>
      </c>
      <c r="F207" s="15">
        <v>0</v>
      </c>
      <c r="G207" s="15">
        <v>0</v>
      </c>
      <c r="H207" s="15">
        <v>1</v>
      </c>
      <c r="I207" s="27">
        <v>0</v>
      </c>
      <c r="J207" s="27">
        <v>0</v>
      </c>
    </row>
    <row r="208" spans="1:10" ht="15" customHeight="1" x14ac:dyDescent="0.2">
      <c r="A208" s="33"/>
      <c r="B208" s="20" t="s">
        <v>199</v>
      </c>
      <c r="C208" s="15">
        <v>0</v>
      </c>
      <c r="D208" s="15">
        <v>0</v>
      </c>
      <c r="E208" s="15">
        <v>0</v>
      </c>
      <c r="F208" s="15">
        <v>1</v>
      </c>
      <c r="G208" s="15">
        <v>0</v>
      </c>
      <c r="H208" s="15">
        <v>0</v>
      </c>
      <c r="I208" s="27">
        <v>0</v>
      </c>
      <c r="J208" s="27">
        <v>0</v>
      </c>
    </row>
    <row r="209" spans="1:10" ht="15" customHeight="1" x14ac:dyDescent="0.2">
      <c r="A209" s="33"/>
      <c r="B209" s="20" t="s">
        <v>386</v>
      </c>
      <c r="C209" s="15">
        <v>0</v>
      </c>
      <c r="D209" s="15">
        <v>0</v>
      </c>
      <c r="E209" s="15">
        <v>0</v>
      </c>
      <c r="F209" s="15">
        <v>0</v>
      </c>
      <c r="G209" s="15">
        <v>0</v>
      </c>
      <c r="H209" s="15">
        <v>1</v>
      </c>
      <c r="I209" s="27">
        <v>0</v>
      </c>
      <c r="J209" s="27">
        <v>0</v>
      </c>
    </row>
    <row r="210" spans="1:10" ht="15" customHeight="1" x14ac:dyDescent="0.2">
      <c r="A210" s="33"/>
      <c r="B210" s="20" t="s">
        <v>200</v>
      </c>
      <c r="C210" s="15">
        <v>1</v>
      </c>
      <c r="D210" s="15">
        <v>0</v>
      </c>
      <c r="E210" s="15">
        <v>0</v>
      </c>
      <c r="F210" s="15">
        <v>0</v>
      </c>
      <c r="G210" s="15">
        <v>0</v>
      </c>
      <c r="H210" s="15">
        <v>0</v>
      </c>
      <c r="I210" s="27">
        <v>0</v>
      </c>
      <c r="J210" s="27">
        <v>0</v>
      </c>
    </row>
    <row r="211" spans="1:10" ht="15" customHeight="1" x14ac:dyDescent="0.2">
      <c r="A211" s="33"/>
      <c r="B211" s="20" t="s">
        <v>409</v>
      </c>
      <c r="C211" s="15">
        <v>0</v>
      </c>
      <c r="D211" s="15">
        <v>0</v>
      </c>
      <c r="E211" s="15">
        <v>0</v>
      </c>
      <c r="F211" s="15">
        <v>0</v>
      </c>
      <c r="G211" s="15">
        <v>0</v>
      </c>
      <c r="H211" s="15">
        <v>0</v>
      </c>
      <c r="I211" s="27">
        <v>1</v>
      </c>
      <c r="J211" s="27">
        <v>0</v>
      </c>
    </row>
    <row r="212" spans="1:10" ht="15" customHeight="1" x14ac:dyDescent="0.2">
      <c r="A212" s="33"/>
      <c r="B212" s="20" t="s">
        <v>425</v>
      </c>
      <c r="C212" s="15">
        <v>0</v>
      </c>
      <c r="D212" s="15">
        <v>0</v>
      </c>
      <c r="E212" s="15">
        <v>0</v>
      </c>
      <c r="F212" s="15">
        <v>0</v>
      </c>
      <c r="G212" s="15">
        <v>0</v>
      </c>
      <c r="H212" s="15">
        <v>0</v>
      </c>
      <c r="I212" s="27">
        <v>0</v>
      </c>
      <c r="J212" s="27">
        <v>1</v>
      </c>
    </row>
    <row r="213" spans="1:10" ht="15" customHeight="1" x14ac:dyDescent="0.2">
      <c r="A213" s="33"/>
      <c r="B213" s="20" t="s">
        <v>410</v>
      </c>
      <c r="C213" s="15">
        <v>0</v>
      </c>
      <c r="D213" s="15">
        <v>0</v>
      </c>
      <c r="E213" s="15">
        <v>0</v>
      </c>
      <c r="F213" s="15">
        <v>0</v>
      </c>
      <c r="G213" s="15">
        <v>0</v>
      </c>
      <c r="H213" s="15">
        <v>0</v>
      </c>
      <c r="I213" s="27">
        <v>1</v>
      </c>
      <c r="J213" s="27">
        <v>0</v>
      </c>
    </row>
    <row r="214" spans="1:10" ht="15" customHeight="1" x14ac:dyDescent="0.2">
      <c r="A214" s="33"/>
      <c r="B214" s="20" t="s">
        <v>422</v>
      </c>
      <c r="C214" s="15">
        <v>0</v>
      </c>
      <c r="D214" s="15">
        <v>0</v>
      </c>
      <c r="E214" s="15">
        <v>0</v>
      </c>
      <c r="F214" s="15">
        <v>0</v>
      </c>
      <c r="G214" s="15">
        <v>0</v>
      </c>
      <c r="H214" s="15">
        <v>0</v>
      </c>
      <c r="I214" s="27">
        <v>1</v>
      </c>
      <c r="J214" s="27">
        <v>0</v>
      </c>
    </row>
    <row r="215" spans="1:10" ht="15" customHeight="1" x14ac:dyDescent="0.2">
      <c r="A215" s="33"/>
      <c r="B215" s="20" t="s">
        <v>403</v>
      </c>
      <c r="C215" s="15">
        <v>0</v>
      </c>
      <c r="D215" s="15">
        <v>0</v>
      </c>
      <c r="E215" s="15">
        <v>0</v>
      </c>
      <c r="F215" s="15">
        <v>0</v>
      </c>
      <c r="G215" s="15">
        <v>0</v>
      </c>
      <c r="H215" s="15">
        <v>0</v>
      </c>
      <c r="I215" s="27">
        <v>1</v>
      </c>
      <c r="J215" s="27">
        <v>0</v>
      </c>
    </row>
    <row r="216" spans="1:10" ht="15" customHeight="1" x14ac:dyDescent="0.2">
      <c r="A216" s="33"/>
      <c r="B216" s="20" t="s">
        <v>404</v>
      </c>
      <c r="C216" s="15">
        <v>0</v>
      </c>
      <c r="D216" s="15">
        <v>0</v>
      </c>
      <c r="E216" s="15">
        <v>0</v>
      </c>
      <c r="F216" s="15">
        <v>0</v>
      </c>
      <c r="G216" s="15">
        <v>0</v>
      </c>
      <c r="H216" s="15">
        <v>1</v>
      </c>
      <c r="I216" s="27">
        <v>0</v>
      </c>
      <c r="J216" s="27">
        <v>0</v>
      </c>
    </row>
    <row r="217" spans="1:10" ht="15" customHeight="1" x14ac:dyDescent="0.2">
      <c r="A217" s="33"/>
      <c r="B217" s="20" t="s">
        <v>418</v>
      </c>
      <c r="C217" s="15">
        <v>0</v>
      </c>
      <c r="D217" s="15">
        <v>0</v>
      </c>
      <c r="E217" s="15">
        <v>0</v>
      </c>
      <c r="F217" s="15">
        <v>0</v>
      </c>
      <c r="G217" s="15">
        <v>0</v>
      </c>
      <c r="H217" s="15">
        <v>0</v>
      </c>
      <c r="I217" s="27">
        <v>1</v>
      </c>
      <c r="J217" s="27">
        <v>0</v>
      </c>
    </row>
    <row r="218" spans="1:10" ht="15" customHeight="1" x14ac:dyDescent="0.2">
      <c r="A218" s="33"/>
      <c r="B218" s="20" t="s">
        <v>201</v>
      </c>
      <c r="C218" s="15">
        <v>1</v>
      </c>
      <c r="D218" s="15">
        <v>0</v>
      </c>
      <c r="E218" s="15">
        <v>3</v>
      </c>
      <c r="F218" s="15">
        <v>0</v>
      </c>
      <c r="G218" s="15">
        <v>4</v>
      </c>
      <c r="H218" s="15">
        <v>1</v>
      </c>
      <c r="I218" s="27">
        <v>2</v>
      </c>
      <c r="J218" s="27">
        <v>0</v>
      </c>
    </row>
    <row r="219" spans="1:10" ht="15" customHeight="1" x14ac:dyDescent="0.2">
      <c r="A219" s="33"/>
      <c r="B219" s="20" t="s">
        <v>377</v>
      </c>
      <c r="C219" s="15">
        <v>0</v>
      </c>
      <c r="D219" s="15">
        <v>0</v>
      </c>
      <c r="E219" s="15">
        <v>0</v>
      </c>
      <c r="F219" s="15">
        <v>0</v>
      </c>
      <c r="G219" s="15">
        <v>1</v>
      </c>
      <c r="H219" s="15">
        <v>0</v>
      </c>
      <c r="I219" s="27">
        <v>1</v>
      </c>
      <c r="J219" s="27">
        <v>0</v>
      </c>
    </row>
    <row r="220" spans="1:10" ht="15" customHeight="1" x14ac:dyDescent="0.2">
      <c r="A220" s="33"/>
      <c r="B220" s="20" t="s">
        <v>202</v>
      </c>
      <c r="C220" s="15">
        <v>0</v>
      </c>
      <c r="D220" s="15">
        <v>2</v>
      </c>
      <c r="E220" s="15">
        <v>0</v>
      </c>
      <c r="F220" s="15">
        <v>0</v>
      </c>
      <c r="G220" s="15">
        <v>0</v>
      </c>
      <c r="H220" s="15">
        <v>0</v>
      </c>
      <c r="I220" s="27">
        <v>0</v>
      </c>
      <c r="J220" s="27">
        <v>0</v>
      </c>
    </row>
    <row r="221" spans="1:10" ht="15" customHeight="1" x14ac:dyDescent="0.2">
      <c r="A221" s="20" t="s">
        <v>12</v>
      </c>
      <c r="B221" s="20" t="s">
        <v>203</v>
      </c>
      <c r="C221" s="15">
        <v>82</v>
      </c>
      <c r="D221" s="15">
        <v>67</v>
      </c>
      <c r="E221" s="15">
        <v>128</v>
      </c>
      <c r="F221" s="15">
        <v>145</v>
      </c>
      <c r="G221" s="15">
        <v>172</v>
      </c>
      <c r="H221" s="15">
        <v>214</v>
      </c>
      <c r="I221" s="27">
        <v>175</v>
      </c>
      <c r="J221" s="27">
        <v>11</v>
      </c>
    </row>
    <row r="222" spans="1:10" ht="15" customHeight="1" x14ac:dyDescent="0.2">
      <c r="A222" s="33" t="s">
        <v>11</v>
      </c>
      <c r="B222" s="20" t="s">
        <v>204</v>
      </c>
      <c r="C222" s="15">
        <v>58</v>
      </c>
      <c r="D222" s="15">
        <v>57</v>
      </c>
      <c r="E222" s="15">
        <v>73</v>
      </c>
      <c r="F222" s="15">
        <v>82</v>
      </c>
      <c r="G222" s="15">
        <v>48</v>
      </c>
      <c r="H222" s="15">
        <v>64</v>
      </c>
      <c r="I222" s="27">
        <v>43</v>
      </c>
      <c r="J222" s="27">
        <v>12</v>
      </c>
    </row>
    <row r="223" spans="1:10" ht="15" customHeight="1" x14ac:dyDescent="0.2">
      <c r="A223" s="33"/>
      <c r="B223" s="20" t="s">
        <v>205</v>
      </c>
      <c r="C223" s="15">
        <v>3</v>
      </c>
      <c r="D223" s="15">
        <v>2</v>
      </c>
      <c r="E223" s="15">
        <v>5</v>
      </c>
      <c r="F223" s="15">
        <v>5</v>
      </c>
      <c r="G223" s="15">
        <v>5</v>
      </c>
      <c r="H223" s="15">
        <v>5</v>
      </c>
      <c r="I223" s="27">
        <v>2</v>
      </c>
      <c r="J223" s="27">
        <v>0</v>
      </c>
    </row>
    <row r="224" spans="1:10" ht="15" customHeight="1" x14ac:dyDescent="0.2">
      <c r="A224" s="33"/>
      <c r="B224" s="20" t="s">
        <v>206</v>
      </c>
      <c r="C224" s="15">
        <v>58</v>
      </c>
      <c r="D224" s="15">
        <v>50</v>
      </c>
      <c r="E224" s="15">
        <v>80</v>
      </c>
      <c r="F224" s="15">
        <v>100</v>
      </c>
      <c r="G224" s="15">
        <v>58</v>
      </c>
      <c r="H224" s="15">
        <v>79</v>
      </c>
      <c r="I224" s="27">
        <v>49</v>
      </c>
      <c r="J224" s="27">
        <v>9</v>
      </c>
    </row>
    <row r="225" spans="1:10" ht="15" customHeight="1" x14ac:dyDescent="0.2">
      <c r="A225" s="33" t="s">
        <v>10</v>
      </c>
      <c r="B225" s="20" t="s">
        <v>207</v>
      </c>
      <c r="C225" s="15">
        <v>1</v>
      </c>
      <c r="D225" s="15">
        <v>0</v>
      </c>
      <c r="E225" s="15">
        <v>0</v>
      </c>
      <c r="F225" s="15">
        <v>0</v>
      </c>
      <c r="G225" s="15">
        <v>2</v>
      </c>
      <c r="H225" s="15">
        <v>1</v>
      </c>
      <c r="I225" s="27">
        <v>0</v>
      </c>
      <c r="J225" s="27">
        <v>0</v>
      </c>
    </row>
    <row r="226" spans="1:10" ht="15" customHeight="1" x14ac:dyDescent="0.2">
      <c r="A226" s="33"/>
      <c r="B226" s="20" t="s">
        <v>208</v>
      </c>
      <c r="C226" s="15">
        <v>0</v>
      </c>
      <c r="D226" s="15">
        <v>0</v>
      </c>
      <c r="E226" s="15">
        <v>0</v>
      </c>
      <c r="F226" s="15">
        <v>1</v>
      </c>
      <c r="G226" s="15">
        <v>1</v>
      </c>
      <c r="H226" s="15">
        <v>0</v>
      </c>
      <c r="I226" s="27">
        <v>2</v>
      </c>
      <c r="J226" s="27">
        <v>0</v>
      </c>
    </row>
    <row r="227" spans="1:10" ht="15" customHeight="1" x14ac:dyDescent="0.2">
      <c r="A227" s="33"/>
      <c r="B227" s="20" t="s">
        <v>405</v>
      </c>
      <c r="C227" s="15">
        <v>0</v>
      </c>
      <c r="D227" s="15">
        <v>0</v>
      </c>
      <c r="E227" s="15">
        <v>0</v>
      </c>
      <c r="F227" s="15">
        <v>0</v>
      </c>
      <c r="G227" s="15">
        <v>0</v>
      </c>
      <c r="H227" s="15">
        <v>1</v>
      </c>
      <c r="I227" s="27">
        <v>0</v>
      </c>
      <c r="J227" s="27">
        <v>0</v>
      </c>
    </row>
    <row r="228" spans="1:10" ht="15" customHeight="1" x14ac:dyDescent="0.2">
      <c r="A228" s="33"/>
      <c r="B228" s="20" t="s">
        <v>209</v>
      </c>
      <c r="C228" s="15">
        <v>0</v>
      </c>
      <c r="D228" s="15">
        <v>1</v>
      </c>
      <c r="E228" s="15">
        <v>1</v>
      </c>
      <c r="F228" s="15">
        <v>0</v>
      </c>
      <c r="G228" s="15">
        <v>0</v>
      </c>
      <c r="H228" s="15">
        <v>1</v>
      </c>
      <c r="I228" s="27">
        <v>0</v>
      </c>
      <c r="J228" s="27">
        <v>0</v>
      </c>
    </row>
    <row r="229" spans="1:10" ht="15" customHeight="1" x14ac:dyDescent="0.2">
      <c r="A229" s="33"/>
      <c r="B229" s="20" t="s">
        <v>343</v>
      </c>
      <c r="C229" s="15">
        <v>0</v>
      </c>
      <c r="D229" s="15">
        <v>0</v>
      </c>
      <c r="E229" s="15">
        <v>0</v>
      </c>
      <c r="F229" s="15">
        <v>1</v>
      </c>
      <c r="G229" s="15">
        <v>1</v>
      </c>
      <c r="H229" s="15">
        <v>0</v>
      </c>
      <c r="I229" s="27">
        <v>1</v>
      </c>
      <c r="J229" s="27">
        <v>0</v>
      </c>
    </row>
    <row r="230" spans="1:10" ht="15" customHeight="1" x14ac:dyDescent="0.2">
      <c r="A230" s="33"/>
      <c r="B230" s="20" t="s">
        <v>210</v>
      </c>
      <c r="C230" s="15">
        <v>0</v>
      </c>
      <c r="D230" s="15">
        <v>1</v>
      </c>
      <c r="E230" s="15">
        <v>0</v>
      </c>
      <c r="F230" s="15">
        <v>0</v>
      </c>
      <c r="G230" s="15">
        <v>0</v>
      </c>
      <c r="H230" s="15">
        <v>0</v>
      </c>
      <c r="I230" s="27">
        <v>1</v>
      </c>
      <c r="J230" s="27">
        <v>0</v>
      </c>
    </row>
    <row r="231" spans="1:10" ht="15" customHeight="1" x14ac:dyDescent="0.2">
      <c r="A231" s="33"/>
      <c r="B231" s="20" t="s">
        <v>344</v>
      </c>
      <c r="C231" s="15">
        <v>3</v>
      </c>
      <c r="D231" s="15">
        <v>0</v>
      </c>
      <c r="E231" s="15">
        <v>1</v>
      </c>
      <c r="F231" s="15">
        <v>1</v>
      </c>
      <c r="G231" s="15">
        <v>1</v>
      </c>
      <c r="H231" s="15">
        <v>2</v>
      </c>
      <c r="I231" s="27">
        <v>2</v>
      </c>
      <c r="J231" s="27">
        <v>0</v>
      </c>
    </row>
    <row r="232" spans="1:10" ht="15" customHeight="1" x14ac:dyDescent="0.2">
      <c r="A232" s="33"/>
      <c r="B232" s="20" t="s">
        <v>211</v>
      </c>
      <c r="C232" s="15">
        <v>17</v>
      </c>
      <c r="D232" s="15">
        <v>27</v>
      </c>
      <c r="E232" s="15">
        <v>37</v>
      </c>
      <c r="F232" s="15">
        <v>34</v>
      </c>
      <c r="G232" s="15">
        <v>43</v>
      </c>
      <c r="H232" s="15">
        <v>45</v>
      </c>
      <c r="I232" s="27">
        <v>36</v>
      </c>
      <c r="J232" s="27">
        <v>6</v>
      </c>
    </row>
    <row r="233" spans="1:10" ht="15" customHeight="1" x14ac:dyDescent="0.2">
      <c r="A233" s="33"/>
      <c r="B233" s="20" t="s">
        <v>212</v>
      </c>
      <c r="C233" s="15">
        <v>3</v>
      </c>
      <c r="D233" s="15">
        <v>1</v>
      </c>
      <c r="E233" s="15">
        <v>2</v>
      </c>
      <c r="F233" s="15">
        <v>0</v>
      </c>
      <c r="G233" s="15">
        <v>1</v>
      </c>
      <c r="H233" s="15">
        <v>2</v>
      </c>
      <c r="I233" s="27">
        <v>0</v>
      </c>
      <c r="J233" s="27">
        <v>1</v>
      </c>
    </row>
    <row r="234" spans="1:10" ht="15" customHeight="1" x14ac:dyDescent="0.2">
      <c r="A234" s="33"/>
      <c r="B234" s="20" t="s">
        <v>213</v>
      </c>
      <c r="C234" s="15">
        <v>1</v>
      </c>
      <c r="D234" s="15">
        <v>0</v>
      </c>
      <c r="E234" s="15">
        <v>0</v>
      </c>
      <c r="F234" s="15">
        <v>0</v>
      </c>
      <c r="G234" s="15">
        <v>0</v>
      </c>
      <c r="H234" s="15">
        <v>0</v>
      </c>
      <c r="I234" s="27">
        <v>0</v>
      </c>
      <c r="J234" s="27">
        <v>0</v>
      </c>
    </row>
    <row r="235" spans="1:10" ht="15" customHeight="1" x14ac:dyDescent="0.2">
      <c r="A235" s="34" t="s">
        <v>394</v>
      </c>
      <c r="B235" s="20" t="s">
        <v>426</v>
      </c>
      <c r="C235" s="15">
        <v>0</v>
      </c>
      <c r="D235" s="15">
        <v>0</v>
      </c>
      <c r="E235" s="15">
        <v>0</v>
      </c>
      <c r="F235" s="15">
        <v>0</v>
      </c>
      <c r="G235" s="15">
        <v>0</v>
      </c>
      <c r="H235" s="15">
        <v>0</v>
      </c>
      <c r="I235" s="27">
        <v>0</v>
      </c>
      <c r="J235" s="27">
        <v>1</v>
      </c>
    </row>
    <row r="236" spans="1:10" ht="15" customHeight="1" x14ac:dyDescent="0.2">
      <c r="A236" s="35"/>
      <c r="B236" s="20" t="s">
        <v>214</v>
      </c>
      <c r="C236" s="15">
        <v>2</v>
      </c>
      <c r="D236" s="15">
        <v>1</v>
      </c>
      <c r="E236" s="15">
        <v>1</v>
      </c>
      <c r="F236" s="15">
        <v>0</v>
      </c>
      <c r="G236" s="15">
        <v>1</v>
      </c>
      <c r="H236" s="15">
        <v>1</v>
      </c>
      <c r="I236" s="27">
        <v>0</v>
      </c>
      <c r="J236" s="27">
        <v>1</v>
      </c>
    </row>
    <row r="237" spans="1:10" ht="15" customHeight="1" x14ac:dyDescent="0.2">
      <c r="A237" s="35"/>
      <c r="B237" s="20" t="s">
        <v>215</v>
      </c>
      <c r="C237" s="15">
        <v>0</v>
      </c>
      <c r="D237" s="15">
        <v>2</v>
      </c>
      <c r="E237" s="15">
        <v>2</v>
      </c>
      <c r="F237" s="15">
        <v>0</v>
      </c>
      <c r="G237" s="15">
        <v>1</v>
      </c>
      <c r="H237" s="15">
        <v>1</v>
      </c>
      <c r="I237" s="27">
        <v>1</v>
      </c>
      <c r="J237" s="27">
        <v>0</v>
      </c>
    </row>
    <row r="238" spans="1:10" ht="15" customHeight="1" x14ac:dyDescent="0.2">
      <c r="A238" s="35"/>
      <c r="B238" s="20" t="s">
        <v>216</v>
      </c>
      <c r="C238" s="15">
        <v>1</v>
      </c>
      <c r="D238" s="15">
        <v>0</v>
      </c>
      <c r="E238" s="15">
        <v>0</v>
      </c>
      <c r="F238" s="15">
        <v>0</v>
      </c>
      <c r="G238" s="15">
        <v>0</v>
      </c>
      <c r="H238" s="15">
        <v>0</v>
      </c>
      <c r="I238" s="27">
        <v>2</v>
      </c>
      <c r="J238" s="27">
        <v>0</v>
      </c>
    </row>
    <row r="239" spans="1:10" ht="15" customHeight="1" x14ac:dyDescent="0.2">
      <c r="A239" s="35"/>
      <c r="B239" s="20" t="s">
        <v>398</v>
      </c>
      <c r="C239" s="15">
        <v>0</v>
      </c>
      <c r="D239" s="15">
        <v>0</v>
      </c>
      <c r="E239" s="15">
        <v>0</v>
      </c>
      <c r="F239" s="15">
        <v>0</v>
      </c>
      <c r="G239" s="15">
        <v>0</v>
      </c>
      <c r="H239" s="15">
        <v>1</v>
      </c>
      <c r="I239" s="27">
        <v>0</v>
      </c>
      <c r="J239" s="27">
        <v>1</v>
      </c>
    </row>
    <row r="240" spans="1:10" ht="15" customHeight="1" x14ac:dyDescent="0.2">
      <c r="A240" s="35"/>
      <c r="B240" s="20" t="s">
        <v>217</v>
      </c>
      <c r="C240" s="15">
        <v>0</v>
      </c>
      <c r="D240" s="15">
        <v>0</v>
      </c>
      <c r="E240" s="15">
        <v>0</v>
      </c>
      <c r="F240" s="15">
        <v>1</v>
      </c>
      <c r="G240" s="15">
        <v>1</v>
      </c>
      <c r="H240" s="15">
        <v>2</v>
      </c>
      <c r="I240" s="27">
        <v>4</v>
      </c>
      <c r="J240" s="27">
        <v>0</v>
      </c>
    </row>
    <row r="241" spans="1:10" ht="15" customHeight="1" x14ac:dyDescent="0.2">
      <c r="A241" s="35"/>
      <c r="B241" s="20" t="s">
        <v>218</v>
      </c>
      <c r="C241" s="15">
        <v>0</v>
      </c>
      <c r="D241" s="15">
        <v>1</v>
      </c>
      <c r="E241" s="15">
        <v>0</v>
      </c>
      <c r="F241" s="15">
        <v>0</v>
      </c>
      <c r="G241" s="15">
        <v>0</v>
      </c>
      <c r="H241" s="15">
        <v>0</v>
      </c>
      <c r="I241" s="27">
        <v>1</v>
      </c>
      <c r="J241" s="27">
        <v>0</v>
      </c>
    </row>
    <row r="242" spans="1:10" ht="15" customHeight="1" x14ac:dyDescent="0.2">
      <c r="A242" s="35"/>
      <c r="B242" s="20" t="s">
        <v>219</v>
      </c>
      <c r="C242" s="15">
        <v>0</v>
      </c>
      <c r="D242" s="15">
        <v>0</v>
      </c>
      <c r="E242" s="15">
        <v>2</v>
      </c>
      <c r="F242" s="15">
        <v>0</v>
      </c>
      <c r="G242" s="15">
        <v>0</v>
      </c>
      <c r="H242" s="15">
        <v>0</v>
      </c>
      <c r="I242" s="27">
        <v>1</v>
      </c>
      <c r="J242" s="27">
        <v>0</v>
      </c>
    </row>
    <row r="243" spans="1:10" ht="15" customHeight="1" x14ac:dyDescent="0.2">
      <c r="A243" s="35"/>
      <c r="B243" s="20" t="s">
        <v>220</v>
      </c>
      <c r="C243" s="15">
        <v>0</v>
      </c>
      <c r="D243" s="15">
        <v>0</v>
      </c>
      <c r="E243" s="15">
        <v>2</v>
      </c>
      <c r="F243" s="15">
        <v>2</v>
      </c>
      <c r="G243" s="15">
        <v>2</v>
      </c>
      <c r="H243" s="15">
        <v>2</v>
      </c>
      <c r="I243" s="27">
        <v>4</v>
      </c>
      <c r="J243" s="27">
        <v>0</v>
      </c>
    </row>
    <row r="244" spans="1:10" ht="15" customHeight="1" x14ac:dyDescent="0.2">
      <c r="A244" s="35"/>
      <c r="B244" s="20" t="s">
        <v>221</v>
      </c>
      <c r="C244" s="15">
        <v>1</v>
      </c>
      <c r="D244" s="15">
        <v>0</v>
      </c>
      <c r="E244" s="15">
        <v>1</v>
      </c>
      <c r="F244" s="15">
        <v>3</v>
      </c>
      <c r="G244" s="15">
        <v>1</v>
      </c>
      <c r="H244" s="15">
        <v>5</v>
      </c>
      <c r="I244" s="27">
        <v>4</v>
      </c>
      <c r="J244" s="27">
        <v>1</v>
      </c>
    </row>
    <row r="245" spans="1:10" ht="15" customHeight="1" x14ac:dyDescent="0.2">
      <c r="A245" s="35"/>
      <c r="B245" s="20" t="s">
        <v>222</v>
      </c>
      <c r="C245" s="15">
        <v>0</v>
      </c>
      <c r="D245" s="15">
        <v>0</v>
      </c>
      <c r="E245" s="15">
        <v>1</v>
      </c>
      <c r="F245" s="15">
        <v>1</v>
      </c>
      <c r="G245" s="15">
        <v>2</v>
      </c>
      <c r="H245" s="15">
        <v>2</v>
      </c>
      <c r="I245" s="27">
        <v>3</v>
      </c>
      <c r="J245" s="27">
        <v>0</v>
      </c>
    </row>
    <row r="246" spans="1:10" ht="15" customHeight="1" x14ac:dyDescent="0.2">
      <c r="A246" s="35"/>
      <c r="B246" s="20" t="s">
        <v>399</v>
      </c>
      <c r="C246" s="15">
        <v>0</v>
      </c>
      <c r="D246" s="15">
        <v>0</v>
      </c>
      <c r="E246" s="15">
        <v>1</v>
      </c>
      <c r="F246" s="15">
        <v>0</v>
      </c>
      <c r="G246" s="15">
        <v>0</v>
      </c>
      <c r="H246" s="15">
        <v>1</v>
      </c>
      <c r="I246" s="27">
        <v>0</v>
      </c>
      <c r="J246" s="27">
        <v>0</v>
      </c>
    </row>
    <row r="247" spans="1:10" ht="15" customHeight="1" x14ac:dyDescent="0.2">
      <c r="A247" s="36"/>
      <c r="B247" s="20" t="s">
        <v>223</v>
      </c>
      <c r="C247" s="15">
        <v>10</v>
      </c>
      <c r="D247" s="15">
        <v>19</v>
      </c>
      <c r="E247" s="15">
        <v>32</v>
      </c>
      <c r="F247" s="15">
        <v>35</v>
      </c>
      <c r="G247" s="15">
        <v>22</v>
      </c>
      <c r="H247" s="15">
        <v>26</v>
      </c>
      <c r="I247" s="27">
        <v>18</v>
      </c>
      <c r="J247" s="27">
        <v>3</v>
      </c>
    </row>
    <row r="248" spans="1:10" ht="15" customHeight="1" x14ac:dyDescent="0.2">
      <c r="A248" s="33" t="s">
        <v>9</v>
      </c>
      <c r="B248" s="20" t="s">
        <v>224</v>
      </c>
      <c r="C248" s="15">
        <v>24</v>
      </c>
      <c r="D248" s="15">
        <v>16</v>
      </c>
      <c r="E248" s="15">
        <v>29</v>
      </c>
      <c r="F248" s="15">
        <v>33</v>
      </c>
      <c r="G248" s="15">
        <v>25</v>
      </c>
      <c r="H248" s="15">
        <v>21</v>
      </c>
      <c r="I248" s="27">
        <v>22</v>
      </c>
      <c r="J248" s="27">
        <v>4</v>
      </c>
    </row>
    <row r="249" spans="1:10" ht="15" customHeight="1" x14ac:dyDescent="0.2">
      <c r="A249" s="33"/>
      <c r="B249" s="20" t="s">
        <v>225</v>
      </c>
      <c r="C249" s="15">
        <v>29</v>
      </c>
      <c r="D249" s="15">
        <v>40</v>
      </c>
      <c r="E249" s="15">
        <v>62</v>
      </c>
      <c r="F249" s="15">
        <v>62</v>
      </c>
      <c r="G249" s="15">
        <v>42</v>
      </c>
      <c r="H249" s="15">
        <v>41</v>
      </c>
      <c r="I249" s="27">
        <v>53</v>
      </c>
      <c r="J249" s="27">
        <v>3</v>
      </c>
    </row>
    <row r="250" spans="1:10" ht="15" customHeight="1" x14ac:dyDescent="0.2">
      <c r="A250" s="33"/>
      <c r="B250" s="20" t="s">
        <v>226</v>
      </c>
      <c r="C250" s="15">
        <v>1</v>
      </c>
      <c r="D250" s="15">
        <v>1</v>
      </c>
      <c r="E250" s="15">
        <v>1</v>
      </c>
      <c r="F250" s="15">
        <v>1</v>
      </c>
      <c r="G250" s="15">
        <v>1</v>
      </c>
      <c r="H250" s="15">
        <v>0</v>
      </c>
      <c r="I250" s="27">
        <v>0</v>
      </c>
      <c r="J250" s="27">
        <v>0</v>
      </c>
    </row>
    <row r="251" spans="1:10" ht="15" customHeight="1" x14ac:dyDescent="0.2">
      <c r="A251" s="33"/>
      <c r="B251" s="20" t="s">
        <v>227</v>
      </c>
      <c r="C251" s="15">
        <v>8</v>
      </c>
      <c r="D251" s="15">
        <v>9</v>
      </c>
      <c r="E251" s="15">
        <v>13</v>
      </c>
      <c r="F251" s="15">
        <v>13</v>
      </c>
      <c r="G251" s="15">
        <v>17</v>
      </c>
      <c r="H251" s="15">
        <v>7</v>
      </c>
      <c r="I251" s="27">
        <v>12</v>
      </c>
      <c r="J251" s="27">
        <v>0</v>
      </c>
    </row>
    <row r="252" spans="1:10" ht="15" customHeight="1" x14ac:dyDescent="0.2">
      <c r="A252" s="33"/>
      <c r="B252" s="20" t="s">
        <v>228</v>
      </c>
      <c r="C252" s="15">
        <v>0</v>
      </c>
      <c r="D252" s="15">
        <v>0</v>
      </c>
      <c r="E252" s="15">
        <v>0</v>
      </c>
      <c r="F252" s="15">
        <v>1</v>
      </c>
      <c r="G252" s="15">
        <v>1</v>
      </c>
      <c r="H252" s="15">
        <v>1</v>
      </c>
      <c r="I252" s="27">
        <v>1</v>
      </c>
      <c r="J252" s="27">
        <v>0</v>
      </c>
    </row>
    <row r="253" spans="1:10" ht="15" customHeight="1" x14ac:dyDescent="0.2">
      <c r="A253" s="33"/>
      <c r="B253" s="20" t="s">
        <v>229</v>
      </c>
      <c r="C253" s="15">
        <v>0</v>
      </c>
      <c r="D253" s="15">
        <v>1</v>
      </c>
      <c r="E253" s="15">
        <v>1</v>
      </c>
      <c r="F253" s="15">
        <v>1</v>
      </c>
      <c r="G253" s="15">
        <v>1</v>
      </c>
      <c r="H253" s="15">
        <v>1</v>
      </c>
      <c r="I253" s="27">
        <v>1</v>
      </c>
      <c r="J253" s="27">
        <v>0</v>
      </c>
    </row>
    <row r="254" spans="1:10" ht="15" customHeight="1" x14ac:dyDescent="0.2">
      <c r="A254" s="33"/>
      <c r="B254" s="20" t="s">
        <v>230</v>
      </c>
      <c r="C254" s="15">
        <v>1</v>
      </c>
      <c r="D254" s="15">
        <v>0</v>
      </c>
      <c r="E254" s="15">
        <v>2</v>
      </c>
      <c r="F254" s="15">
        <v>1</v>
      </c>
      <c r="G254" s="15">
        <v>1</v>
      </c>
      <c r="H254" s="15">
        <v>1</v>
      </c>
      <c r="I254" s="27">
        <v>1</v>
      </c>
      <c r="J254" s="27">
        <v>1</v>
      </c>
    </row>
    <row r="255" spans="1:10" ht="15" customHeight="1" x14ac:dyDescent="0.2">
      <c r="A255" s="33" t="s">
        <v>8</v>
      </c>
      <c r="B255" s="20" t="s">
        <v>231</v>
      </c>
      <c r="C255" s="15">
        <v>0</v>
      </c>
      <c r="D255" s="15">
        <v>0</v>
      </c>
      <c r="E255" s="15">
        <v>1</v>
      </c>
      <c r="F255" s="15">
        <v>2</v>
      </c>
      <c r="G255" s="15">
        <v>0</v>
      </c>
      <c r="H255" s="15">
        <v>0</v>
      </c>
      <c r="I255" s="27">
        <v>1</v>
      </c>
      <c r="J255" s="27">
        <v>0</v>
      </c>
    </row>
    <row r="256" spans="1:10" ht="15" customHeight="1" x14ac:dyDescent="0.2">
      <c r="A256" s="33"/>
      <c r="B256" s="20" t="s">
        <v>232</v>
      </c>
      <c r="C256" s="15">
        <v>0</v>
      </c>
      <c r="D256" s="15">
        <v>0</v>
      </c>
      <c r="E256" s="15">
        <v>2</v>
      </c>
      <c r="F256" s="15">
        <v>0</v>
      </c>
      <c r="G256" s="15">
        <v>3</v>
      </c>
      <c r="H256" s="15">
        <v>0</v>
      </c>
      <c r="I256" s="27">
        <v>1</v>
      </c>
      <c r="J256" s="27">
        <v>0</v>
      </c>
    </row>
    <row r="257" spans="1:10" ht="15" customHeight="1" x14ac:dyDescent="0.2">
      <c r="A257" s="33"/>
      <c r="B257" s="20" t="s">
        <v>427</v>
      </c>
      <c r="C257" s="15">
        <v>0</v>
      </c>
      <c r="D257" s="15">
        <v>0</v>
      </c>
      <c r="E257" s="15">
        <v>0</v>
      </c>
      <c r="F257" s="15">
        <v>0</v>
      </c>
      <c r="G257" s="15">
        <v>0</v>
      </c>
      <c r="H257" s="15">
        <v>0</v>
      </c>
      <c r="I257" s="27">
        <v>1</v>
      </c>
      <c r="J257" s="27">
        <v>0</v>
      </c>
    </row>
    <row r="258" spans="1:10" ht="15" customHeight="1" x14ac:dyDescent="0.2">
      <c r="A258" s="33"/>
      <c r="B258" s="20" t="s">
        <v>233</v>
      </c>
      <c r="C258" s="15">
        <v>1</v>
      </c>
      <c r="D258" s="15">
        <v>0</v>
      </c>
      <c r="E258" s="15">
        <v>0</v>
      </c>
      <c r="F258" s="15">
        <v>0</v>
      </c>
      <c r="G258" s="15">
        <v>2</v>
      </c>
      <c r="H258" s="15">
        <v>0</v>
      </c>
      <c r="I258" s="27">
        <v>0</v>
      </c>
      <c r="J258" s="27">
        <v>0</v>
      </c>
    </row>
    <row r="259" spans="1:10" ht="15" customHeight="1" x14ac:dyDescent="0.2">
      <c r="A259" s="33"/>
      <c r="B259" s="20" t="s">
        <v>234</v>
      </c>
      <c r="C259" s="15">
        <v>0</v>
      </c>
      <c r="D259" s="15">
        <v>0</v>
      </c>
      <c r="E259" s="15">
        <v>1</v>
      </c>
      <c r="F259" s="15">
        <v>1</v>
      </c>
      <c r="G259" s="15">
        <v>0</v>
      </c>
      <c r="H259" s="15">
        <v>0</v>
      </c>
      <c r="I259" s="27">
        <v>0</v>
      </c>
      <c r="J259" s="27">
        <v>0</v>
      </c>
    </row>
    <row r="260" spans="1:10" ht="15" customHeight="1" x14ac:dyDescent="0.2">
      <c r="A260" s="33"/>
      <c r="B260" s="20" t="s">
        <v>419</v>
      </c>
      <c r="C260" s="15">
        <v>0</v>
      </c>
      <c r="D260" s="15">
        <v>0</v>
      </c>
      <c r="E260" s="15">
        <v>0</v>
      </c>
      <c r="F260" s="15">
        <v>0</v>
      </c>
      <c r="G260" s="15">
        <v>0</v>
      </c>
      <c r="H260" s="15">
        <v>0</v>
      </c>
      <c r="I260" s="27">
        <v>1</v>
      </c>
      <c r="J260" s="27">
        <v>0</v>
      </c>
    </row>
    <row r="261" spans="1:10" ht="15" customHeight="1" x14ac:dyDescent="0.2">
      <c r="A261" s="33"/>
      <c r="B261" s="20" t="s">
        <v>370</v>
      </c>
      <c r="C261" s="15">
        <v>0</v>
      </c>
      <c r="D261" s="15">
        <v>0</v>
      </c>
      <c r="E261" s="15">
        <v>0</v>
      </c>
      <c r="F261" s="15">
        <v>0</v>
      </c>
      <c r="G261" s="15">
        <v>1</v>
      </c>
      <c r="H261" s="15">
        <v>0</v>
      </c>
      <c r="I261" s="27">
        <v>0</v>
      </c>
      <c r="J261" s="27">
        <v>0</v>
      </c>
    </row>
    <row r="262" spans="1:10" ht="15" customHeight="1" x14ac:dyDescent="0.2">
      <c r="A262" s="33"/>
      <c r="B262" s="20" t="s">
        <v>345</v>
      </c>
      <c r="C262" s="15">
        <v>0</v>
      </c>
      <c r="D262" s="15">
        <v>1</v>
      </c>
      <c r="E262" s="15">
        <v>0</v>
      </c>
      <c r="F262" s="15">
        <v>0</v>
      </c>
      <c r="G262" s="15">
        <v>2</v>
      </c>
      <c r="H262" s="15">
        <v>0</v>
      </c>
      <c r="I262" s="27">
        <v>3</v>
      </c>
      <c r="J262" s="27">
        <v>0</v>
      </c>
    </row>
    <row r="263" spans="1:10" ht="15" customHeight="1" x14ac:dyDescent="0.2">
      <c r="A263" s="33"/>
      <c r="B263" s="20" t="s">
        <v>235</v>
      </c>
      <c r="C263" s="15">
        <v>0</v>
      </c>
      <c r="D263" s="15">
        <v>0</v>
      </c>
      <c r="E263" s="15">
        <v>1</v>
      </c>
      <c r="F263" s="15">
        <v>0</v>
      </c>
      <c r="G263" s="15">
        <v>0</v>
      </c>
      <c r="H263" s="15">
        <v>0</v>
      </c>
      <c r="I263" s="27">
        <v>0</v>
      </c>
      <c r="J263" s="27">
        <v>0</v>
      </c>
    </row>
    <row r="264" spans="1:10" ht="15" customHeight="1" x14ac:dyDescent="0.2">
      <c r="A264" s="33"/>
      <c r="B264" s="20" t="s">
        <v>236</v>
      </c>
      <c r="C264" s="15">
        <v>0</v>
      </c>
      <c r="D264" s="15">
        <v>0</v>
      </c>
      <c r="E264" s="15">
        <v>0</v>
      </c>
      <c r="F264" s="15">
        <v>2</v>
      </c>
      <c r="G264" s="15">
        <v>0</v>
      </c>
      <c r="H264" s="15">
        <v>2</v>
      </c>
      <c r="I264" s="27">
        <v>2</v>
      </c>
      <c r="J264" s="27">
        <v>0</v>
      </c>
    </row>
    <row r="265" spans="1:10" ht="15" customHeight="1" x14ac:dyDescent="0.2">
      <c r="A265" s="33"/>
      <c r="B265" s="20" t="s">
        <v>237</v>
      </c>
      <c r="C265" s="15">
        <v>0</v>
      </c>
      <c r="D265" s="15">
        <v>0</v>
      </c>
      <c r="E265" s="15">
        <v>0</v>
      </c>
      <c r="F265" s="15">
        <v>1</v>
      </c>
      <c r="G265" s="15">
        <v>0</v>
      </c>
      <c r="H265" s="15">
        <v>0</v>
      </c>
      <c r="I265" s="27">
        <v>0</v>
      </c>
      <c r="J265" s="27">
        <v>0</v>
      </c>
    </row>
    <row r="266" spans="1:10" ht="15" customHeight="1" x14ac:dyDescent="0.2">
      <c r="A266" s="33"/>
      <c r="B266" s="20" t="s">
        <v>238</v>
      </c>
      <c r="C266" s="15">
        <v>0</v>
      </c>
      <c r="D266" s="15">
        <v>0</v>
      </c>
      <c r="E266" s="15">
        <v>1</v>
      </c>
      <c r="F266" s="15">
        <v>0</v>
      </c>
      <c r="G266" s="15">
        <v>0</v>
      </c>
      <c r="H266" s="15">
        <v>1</v>
      </c>
      <c r="I266" s="27">
        <v>0</v>
      </c>
      <c r="J266" s="27">
        <v>0</v>
      </c>
    </row>
    <row r="267" spans="1:10" ht="15" customHeight="1" x14ac:dyDescent="0.2">
      <c r="A267" s="33"/>
      <c r="B267" s="20" t="s">
        <v>239</v>
      </c>
      <c r="C267" s="15">
        <v>4</v>
      </c>
      <c r="D267" s="15">
        <v>2</v>
      </c>
      <c r="E267" s="15">
        <v>4</v>
      </c>
      <c r="F267" s="15">
        <v>8</v>
      </c>
      <c r="G267" s="15">
        <v>2</v>
      </c>
      <c r="H267" s="15">
        <v>11</v>
      </c>
      <c r="I267" s="27">
        <v>9</v>
      </c>
      <c r="J267" s="27">
        <v>0</v>
      </c>
    </row>
    <row r="268" spans="1:10" ht="15" customHeight="1" x14ac:dyDescent="0.2">
      <c r="A268" s="33"/>
      <c r="B268" s="20" t="s">
        <v>240</v>
      </c>
      <c r="C268" s="15">
        <v>1</v>
      </c>
      <c r="D268" s="15">
        <v>0</v>
      </c>
      <c r="E268" s="15">
        <v>1</v>
      </c>
      <c r="F268" s="15">
        <v>2</v>
      </c>
      <c r="G268" s="15">
        <v>0</v>
      </c>
      <c r="H268" s="15">
        <v>3</v>
      </c>
      <c r="I268" s="27">
        <v>1</v>
      </c>
      <c r="J268" s="27">
        <v>0</v>
      </c>
    </row>
    <row r="269" spans="1:10" ht="15" customHeight="1" x14ac:dyDescent="0.2">
      <c r="A269" s="33"/>
      <c r="B269" s="20" t="s">
        <v>391</v>
      </c>
      <c r="C269" s="15">
        <v>0</v>
      </c>
      <c r="D269" s="15">
        <v>0</v>
      </c>
      <c r="E269" s="15">
        <v>0</v>
      </c>
      <c r="F269" s="15">
        <v>1</v>
      </c>
      <c r="G269" s="15">
        <v>0</v>
      </c>
      <c r="H269" s="15">
        <v>1</v>
      </c>
      <c r="I269" s="27">
        <v>0</v>
      </c>
      <c r="J269" s="27">
        <v>0</v>
      </c>
    </row>
    <row r="270" spans="1:10" ht="15" customHeight="1" x14ac:dyDescent="0.2">
      <c r="A270" s="33"/>
      <c r="B270" s="20" t="s">
        <v>241</v>
      </c>
      <c r="C270" s="15">
        <v>0</v>
      </c>
      <c r="D270" s="15">
        <v>1</v>
      </c>
      <c r="E270" s="15">
        <v>0</v>
      </c>
      <c r="F270" s="15">
        <v>1</v>
      </c>
      <c r="G270" s="15">
        <v>0</v>
      </c>
      <c r="H270" s="15">
        <v>3</v>
      </c>
      <c r="I270" s="27">
        <v>3</v>
      </c>
      <c r="J270" s="27">
        <v>0</v>
      </c>
    </row>
    <row r="271" spans="1:10" ht="15" customHeight="1" x14ac:dyDescent="0.2">
      <c r="A271" s="33"/>
      <c r="B271" s="20" t="s">
        <v>371</v>
      </c>
      <c r="C271" s="15">
        <v>0</v>
      </c>
      <c r="D271" s="15">
        <v>0</v>
      </c>
      <c r="E271" s="15">
        <v>0</v>
      </c>
      <c r="F271" s="15">
        <v>0</v>
      </c>
      <c r="G271" s="15">
        <v>0</v>
      </c>
      <c r="H271" s="15">
        <v>2</v>
      </c>
      <c r="I271" s="27">
        <v>0</v>
      </c>
      <c r="J271" s="27">
        <v>0</v>
      </c>
    </row>
    <row r="272" spans="1:10" ht="15" customHeight="1" x14ac:dyDescent="0.2">
      <c r="A272" s="33" t="s">
        <v>7</v>
      </c>
      <c r="B272" s="20" t="s">
        <v>242</v>
      </c>
      <c r="C272" s="15">
        <v>0</v>
      </c>
      <c r="D272" s="15">
        <v>1</v>
      </c>
      <c r="E272" s="15">
        <v>0</v>
      </c>
      <c r="F272" s="15">
        <v>2</v>
      </c>
      <c r="G272" s="15">
        <v>0</v>
      </c>
      <c r="H272" s="15">
        <v>0</v>
      </c>
      <c r="I272" s="27">
        <v>0</v>
      </c>
      <c r="J272" s="27">
        <v>0</v>
      </c>
    </row>
    <row r="273" spans="1:10" ht="15" customHeight="1" x14ac:dyDescent="0.2">
      <c r="A273" s="33"/>
      <c r="B273" s="20" t="s">
        <v>243</v>
      </c>
      <c r="C273" s="15">
        <v>30</v>
      </c>
      <c r="D273" s="15">
        <v>28</v>
      </c>
      <c r="E273" s="15">
        <v>59</v>
      </c>
      <c r="F273" s="15">
        <v>76</v>
      </c>
      <c r="G273" s="15">
        <v>62</v>
      </c>
      <c r="H273" s="15">
        <v>55</v>
      </c>
      <c r="I273" s="27">
        <v>51</v>
      </c>
      <c r="J273" s="27">
        <v>4</v>
      </c>
    </row>
    <row r="274" spans="1:10" ht="15" customHeight="1" x14ac:dyDescent="0.2">
      <c r="A274" s="33"/>
      <c r="B274" s="20" t="s">
        <v>244</v>
      </c>
      <c r="C274" s="15">
        <v>4</v>
      </c>
      <c r="D274" s="15">
        <v>4</v>
      </c>
      <c r="E274" s="15">
        <v>3</v>
      </c>
      <c r="F274" s="15">
        <v>8</v>
      </c>
      <c r="G274" s="15">
        <v>4</v>
      </c>
      <c r="H274" s="15">
        <v>2</v>
      </c>
      <c r="I274" s="27">
        <v>2</v>
      </c>
      <c r="J274" s="27">
        <v>1</v>
      </c>
    </row>
    <row r="275" spans="1:10" ht="15" customHeight="1" x14ac:dyDescent="0.2">
      <c r="A275" s="33"/>
      <c r="B275" s="20" t="s">
        <v>346</v>
      </c>
      <c r="C275" s="15">
        <v>2</v>
      </c>
      <c r="D275" s="15">
        <v>2</v>
      </c>
      <c r="E275" s="15">
        <v>3</v>
      </c>
      <c r="F275" s="15">
        <v>4</v>
      </c>
      <c r="G275" s="15">
        <v>2</v>
      </c>
      <c r="H275" s="15">
        <v>8</v>
      </c>
      <c r="I275" s="27">
        <v>5</v>
      </c>
      <c r="J275" s="27">
        <v>1</v>
      </c>
    </row>
    <row r="276" spans="1:10" ht="15" customHeight="1" x14ac:dyDescent="0.2">
      <c r="A276" s="33"/>
      <c r="B276" s="20" t="s">
        <v>354</v>
      </c>
      <c r="C276" s="15">
        <v>1</v>
      </c>
      <c r="D276" s="15">
        <v>0</v>
      </c>
      <c r="E276" s="15">
        <v>1</v>
      </c>
      <c r="F276" s="15">
        <v>0</v>
      </c>
      <c r="G276" s="15">
        <v>0</v>
      </c>
      <c r="H276" s="15">
        <v>0</v>
      </c>
      <c r="I276" s="27">
        <v>0</v>
      </c>
      <c r="J276" s="27">
        <v>0</v>
      </c>
    </row>
    <row r="277" spans="1:10" ht="15" customHeight="1" x14ac:dyDescent="0.2">
      <c r="A277" s="33"/>
      <c r="B277" s="20" t="s">
        <v>411</v>
      </c>
      <c r="C277" s="15">
        <v>0</v>
      </c>
      <c r="D277" s="15">
        <v>0</v>
      </c>
      <c r="E277" s="15">
        <v>0</v>
      </c>
      <c r="F277" s="15">
        <v>0</v>
      </c>
      <c r="G277" s="15">
        <v>1</v>
      </c>
      <c r="H277" s="15">
        <v>0</v>
      </c>
      <c r="I277" s="27">
        <v>1</v>
      </c>
      <c r="J277" s="27">
        <v>0</v>
      </c>
    </row>
    <row r="278" spans="1:10" ht="15" customHeight="1" x14ac:dyDescent="0.2">
      <c r="A278" s="33"/>
      <c r="B278" s="20" t="s">
        <v>245</v>
      </c>
      <c r="C278" s="15">
        <v>1</v>
      </c>
      <c r="D278" s="15">
        <v>0</v>
      </c>
      <c r="E278" s="15">
        <v>4</v>
      </c>
      <c r="F278" s="15">
        <v>2</v>
      </c>
      <c r="G278" s="15">
        <v>0</v>
      </c>
      <c r="H278" s="15">
        <v>1</v>
      </c>
      <c r="I278" s="27">
        <v>2</v>
      </c>
      <c r="J278" s="27">
        <v>0</v>
      </c>
    </row>
    <row r="279" spans="1:10" ht="15" customHeight="1" x14ac:dyDescent="0.2">
      <c r="A279" s="33"/>
      <c r="B279" s="20" t="s">
        <v>246</v>
      </c>
      <c r="C279" s="15">
        <v>3</v>
      </c>
      <c r="D279" s="15">
        <v>7</v>
      </c>
      <c r="E279" s="15">
        <v>2</v>
      </c>
      <c r="F279" s="15">
        <v>5</v>
      </c>
      <c r="G279" s="15">
        <v>2</v>
      </c>
      <c r="H279" s="15">
        <v>5</v>
      </c>
      <c r="I279" s="27">
        <v>3</v>
      </c>
      <c r="J279" s="27">
        <v>0</v>
      </c>
    </row>
    <row r="280" spans="1:10" ht="15" customHeight="1" x14ac:dyDescent="0.2">
      <c r="A280" s="33"/>
      <c r="B280" s="20" t="s">
        <v>247</v>
      </c>
      <c r="C280" s="15">
        <v>2</v>
      </c>
      <c r="D280" s="15">
        <v>3</v>
      </c>
      <c r="E280" s="15">
        <v>2</v>
      </c>
      <c r="F280" s="15">
        <v>0</v>
      </c>
      <c r="G280" s="15">
        <v>4</v>
      </c>
      <c r="H280" s="15">
        <v>6</v>
      </c>
      <c r="I280" s="27">
        <v>1</v>
      </c>
      <c r="J280" s="27">
        <v>0</v>
      </c>
    </row>
    <row r="281" spans="1:10" ht="15" customHeight="1" x14ac:dyDescent="0.2">
      <c r="A281" s="33"/>
      <c r="B281" s="20" t="s">
        <v>248</v>
      </c>
      <c r="C281" s="15">
        <v>0</v>
      </c>
      <c r="D281" s="15">
        <v>1</v>
      </c>
      <c r="E281" s="15">
        <v>0</v>
      </c>
      <c r="F281" s="15">
        <v>0</v>
      </c>
      <c r="G281" s="15">
        <v>1</v>
      </c>
      <c r="H281" s="15">
        <v>2</v>
      </c>
      <c r="I281" s="27">
        <v>1</v>
      </c>
      <c r="J281" s="27">
        <v>0</v>
      </c>
    </row>
    <row r="282" spans="1:10" ht="15" customHeight="1" x14ac:dyDescent="0.2">
      <c r="A282" s="33"/>
      <c r="B282" s="20" t="s">
        <v>249</v>
      </c>
      <c r="C282" s="15">
        <v>4</v>
      </c>
      <c r="D282" s="15">
        <v>5</v>
      </c>
      <c r="E282" s="15">
        <v>3</v>
      </c>
      <c r="F282" s="15">
        <v>4</v>
      </c>
      <c r="G282" s="15">
        <v>4</v>
      </c>
      <c r="H282" s="15">
        <v>6</v>
      </c>
      <c r="I282" s="27">
        <v>5</v>
      </c>
      <c r="J282" s="27">
        <v>1</v>
      </c>
    </row>
    <row r="283" spans="1:10" ht="15" customHeight="1" x14ac:dyDescent="0.2">
      <c r="A283" s="33"/>
      <c r="B283" s="20" t="s">
        <v>250</v>
      </c>
      <c r="C283" s="15">
        <v>2</v>
      </c>
      <c r="D283" s="15">
        <v>8</v>
      </c>
      <c r="E283" s="15">
        <v>2</v>
      </c>
      <c r="F283" s="15">
        <v>7</v>
      </c>
      <c r="G283" s="15">
        <v>4</v>
      </c>
      <c r="H283" s="15">
        <v>4</v>
      </c>
      <c r="I283" s="27">
        <v>3</v>
      </c>
      <c r="J283" s="27">
        <v>0</v>
      </c>
    </row>
    <row r="284" spans="1:10" ht="15" customHeight="1" x14ac:dyDescent="0.2">
      <c r="A284" s="33"/>
      <c r="B284" s="20" t="s">
        <v>251</v>
      </c>
      <c r="C284" s="15">
        <v>7</v>
      </c>
      <c r="D284" s="15">
        <v>3</v>
      </c>
      <c r="E284" s="15">
        <v>4</v>
      </c>
      <c r="F284" s="15">
        <v>3</v>
      </c>
      <c r="G284" s="15">
        <v>11</v>
      </c>
      <c r="H284" s="15">
        <v>3</v>
      </c>
      <c r="I284" s="27">
        <v>2</v>
      </c>
      <c r="J284" s="27">
        <v>0</v>
      </c>
    </row>
    <row r="285" spans="1:10" ht="15" customHeight="1" x14ac:dyDescent="0.2">
      <c r="A285" s="33"/>
      <c r="B285" s="20" t="s">
        <v>252</v>
      </c>
      <c r="C285" s="15">
        <v>1</v>
      </c>
      <c r="D285" s="15">
        <v>1</v>
      </c>
      <c r="E285" s="15">
        <v>0</v>
      </c>
      <c r="F285" s="15">
        <v>0</v>
      </c>
      <c r="G285" s="15">
        <v>0</v>
      </c>
      <c r="H285" s="15">
        <v>0</v>
      </c>
      <c r="I285" s="27">
        <v>0</v>
      </c>
      <c r="J285" s="27">
        <v>0</v>
      </c>
    </row>
    <row r="286" spans="1:10" ht="15" customHeight="1" x14ac:dyDescent="0.2">
      <c r="A286" s="33"/>
      <c r="B286" s="20" t="s">
        <v>253</v>
      </c>
      <c r="C286" s="15">
        <v>3</v>
      </c>
      <c r="D286" s="15">
        <v>3</v>
      </c>
      <c r="E286" s="15">
        <v>11</v>
      </c>
      <c r="F286" s="15">
        <v>6</v>
      </c>
      <c r="G286" s="15">
        <v>8</v>
      </c>
      <c r="H286" s="15">
        <v>8</v>
      </c>
      <c r="I286" s="27">
        <v>9</v>
      </c>
      <c r="J286" s="27">
        <v>3</v>
      </c>
    </row>
    <row r="287" spans="1:10" ht="15" customHeight="1" x14ac:dyDescent="0.2">
      <c r="A287" s="33"/>
      <c r="B287" s="20" t="s">
        <v>254</v>
      </c>
      <c r="C287" s="15">
        <v>1</v>
      </c>
      <c r="D287" s="15">
        <v>0</v>
      </c>
      <c r="E287" s="15">
        <v>1</v>
      </c>
      <c r="F287" s="15">
        <v>1</v>
      </c>
      <c r="G287" s="15">
        <v>1</v>
      </c>
      <c r="H287" s="15">
        <v>0</v>
      </c>
      <c r="I287" s="27">
        <v>1</v>
      </c>
      <c r="J287" s="27">
        <v>0</v>
      </c>
    </row>
    <row r="288" spans="1:10" ht="15" customHeight="1" x14ac:dyDescent="0.2">
      <c r="A288" s="33"/>
      <c r="B288" s="20" t="s">
        <v>255</v>
      </c>
      <c r="C288" s="15">
        <v>0</v>
      </c>
      <c r="D288" s="15">
        <v>2</v>
      </c>
      <c r="E288" s="15">
        <v>2</v>
      </c>
      <c r="F288" s="15">
        <v>5</v>
      </c>
      <c r="G288" s="15">
        <v>4</v>
      </c>
      <c r="H288" s="15">
        <v>5</v>
      </c>
      <c r="I288" s="27">
        <v>2</v>
      </c>
      <c r="J288" s="27">
        <v>0</v>
      </c>
    </row>
    <row r="289" spans="1:10" ht="15" customHeight="1" x14ac:dyDescent="0.2">
      <c r="A289" s="33"/>
      <c r="B289" s="20" t="s">
        <v>256</v>
      </c>
      <c r="C289" s="15">
        <v>11</v>
      </c>
      <c r="D289" s="15">
        <v>12</v>
      </c>
      <c r="E289" s="15">
        <v>14</v>
      </c>
      <c r="F289" s="15">
        <v>20</v>
      </c>
      <c r="G289" s="15">
        <v>9</v>
      </c>
      <c r="H289" s="15">
        <v>15</v>
      </c>
      <c r="I289" s="27">
        <v>11</v>
      </c>
      <c r="J289" s="27">
        <v>2</v>
      </c>
    </row>
    <row r="290" spans="1:10" ht="15" customHeight="1" x14ac:dyDescent="0.2">
      <c r="A290" s="33"/>
      <c r="B290" s="20" t="s">
        <v>257</v>
      </c>
      <c r="C290" s="15">
        <v>1</v>
      </c>
      <c r="D290" s="15">
        <v>1</v>
      </c>
      <c r="E290" s="15">
        <v>1</v>
      </c>
      <c r="F290" s="15">
        <v>2</v>
      </c>
      <c r="G290" s="15">
        <v>2</v>
      </c>
      <c r="H290" s="15">
        <v>2</v>
      </c>
      <c r="I290" s="27">
        <v>0</v>
      </c>
      <c r="J290" s="27">
        <v>0</v>
      </c>
    </row>
    <row r="291" spans="1:10" ht="15" customHeight="1" x14ac:dyDescent="0.2">
      <c r="A291" s="33"/>
      <c r="B291" s="20" t="s">
        <v>258</v>
      </c>
      <c r="C291" s="15">
        <v>1</v>
      </c>
      <c r="D291" s="15">
        <v>3</v>
      </c>
      <c r="E291" s="15">
        <v>3</v>
      </c>
      <c r="F291" s="15">
        <v>2</v>
      </c>
      <c r="G291" s="15">
        <v>1</v>
      </c>
      <c r="H291" s="15">
        <v>4</v>
      </c>
      <c r="I291" s="27">
        <v>4</v>
      </c>
      <c r="J291" s="27">
        <v>2</v>
      </c>
    </row>
    <row r="292" spans="1:10" ht="15" customHeight="1" x14ac:dyDescent="0.2">
      <c r="A292" s="33"/>
      <c r="B292" s="20" t="s">
        <v>259</v>
      </c>
      <c r="C292" s="15">
        <v>0</v>
      </c>
      <c r="D292" s="15">
        <v>0</v>
      </c>
      <c r="E292" s="15">
        <v>3</v>
      </c>
      <c r="F292" s="15">
        <v>3</v>
      </c>
      <c r="G292" s="15">
        <v>2</v>
      </c>
      <c r="H292" s="15">
        <v>0</v>
      </c>
      <c r="I292" s="27">
        <v>0</v>
      </c>
      <c r="J292" s="27">
        <v>0</v>
      </c>
    </row>
    <row r="293" spans="1:10" ht="15" customHeight="1" x14ac:dyDescent="0.2">
      <c r="A293" s="33"/>
      <c r="B293" s="20" t="s">
        <v>260</v>
      </c>
      <c r="C293" s="15">
        <v>1</v>
      </c>
      <c r="D293" s="15">
        <v>2</v>
      </c>
      <c r="E293" s="15">
        <v>1</v>
      </c>
      <c r="F293" s="15">
        <v>3</v>
      </c>
      <c r="G293" s="15">
        <v>7</v>
      </c>
      <c r="H293" s="15">
        <v>1</v>
      </c>
      <c r="I293" s="27">
        <v>1</v>
      </c>
      <c r="J293" s="27">
        <v>0</v>
      </c>
    </row>
    <row r="294" spans="1:10" ht="15" customHeight="1" x14ac:dyDescent="0.2">
      <c r="A294" s="33"/>
      <c r="B294" s="20" t="s">
        <v>261</v>
      </c>
      <c r="C294" s="15">
        <v>0</v>
      </c>
      <c r="D294" s="15">
        <v>3</v>
      </c>
      <c r="E294" s="15">
        <v>1</v>
      </c>
      <c r="F294" s="15">
        <v>4</v>
      </c>
      <c r="G294" s="15">
        <v>1</v>
      </c>
      <c r="H294" s="15">
        <v>0</v>
      </c>
      <c r="I294" s="27">
        <v>3</v>
      </c>
      <c r="J294" s="27">
        <v>0</v>
      </c>
    </row>
    <row r="295" spans="1:10" ht="15" customHeight="1" x14ac:dyDescent="0.2">
      <c r="A295" s="33"/>
      <c r="B295" s="20" t="s">
        <v>262</v>
      </c>
      <c r="C295" s="15">
        <v>0</v>
      </c>
      <c r="D295" s="15">
        <v>0</v>
      </c>
      <c r="E295" s="15">
        <v>1</v>
      </c>
      <c r="F295" s="15">
        <v>2</v>
      </c>
      <c r="G295" s="15">
        <v>1</v>
      </c>
      <c r="H295" s="15">
        <v>7</v>
      </c>
      <c r="I295" s="27">
        <v>2</v>
      </c>
      <c r="J295" s="27">
        <v>0</v>
      </c>
    </row>
    <row r="296" spans="1:10" ht="15" customHeight="1" x14ac:dyDescent="0.2">
      <c r="A296" s="33"/>
      <c r="B296" s="20" t="s">
        <v>263</v>
      </c>
      <c r="C296" s="15">
        <v>2</v>
      </c>
      <c r="D296" s="15">
        <v>1</v>
      </c>
      <c r="E296" s="15">
        <v>0</v>
      </c>
      <c r="F296" s="15">
        <v>4</v>
      </c>
      <c r="G296" s="15">
        <v>2</v>
      </c>
      <c r="H296" s="15">
        <v>2</v>
      </c>
      <c r="I296" s="27">
        <v>0</v>
      </c>
      <c r="J296" s="27">
        <v>0</v>
      </c>
    </row>
    <row r="297" spans="1:10" ht="15" customHeight="1" x14ac:dyDescent="0.2">
      <c r="A297" s="33"/>
      <c r="B297" s="20" t="s">
        <v>264</v>
      </c>
      <c r="C297" s="15">
        <v>1</v>
      </c>
      <c r="D297" s="15">
        <v>3</v>
      </c>
      <c r="E297" s="15">
        <v>14</v>
      </c>
      <c r="F297" s="15">
        <v>10</v>
      </c>
      <c r="G297" s="15">
        <v>5</v>
      </c>
      <c r="H297" s="15">
        <v>5</v>
      </c>
      <c r="I297" s="27">
        <v>3</v>
      </c>
      <c r="J297" s="27">
        <v>2</v>
      </c>
    </row>
    <row r="298" spans="1:10" ht="15" customHeight="1" x14ac:dyDescent="0.2">
      <c r="A298" s="33" t="s">
        <v>372</v>
      </c>
      <c r="B298" s="20" t="s">
        <v>265</v>
      </c>
      <c r="C298" s="15">
        <v>0</v>
      </c>
      <c r="D298" s="15">
        <v>0</v>
      </c>
      <c r="E298" s="15">
        <v>0</v>
      </c>
      <c r="F298" s="15">
        <v>1</v>
      </c>
      <c r="G298" s="15">
        <v>0</v>
      </c>
      <c r="H298" s="15">
        <v>2</v>
      </c>
      <c r="I298" s="27">
        <v>0</v>
      </c>
      <c r="J298" s="27">
        <v>1</v>
      </c>
    </row>
    <row r="299" spans="1:10" ht="15" customHeight="1" x14ac:dyDescent="0.2">
      <c r="A299" s="33"/>
      <c r="B299" s="20" t="s">
        <v>266</v>
      </c>
      <c r="C299" s="15">
        <v>1</v>
      </c>
      <c r="D299" s="15">
        <v>0</v>
      </c>
      <c r="E299" s="15">
        <v>0</v>
      </c>
      <c r="F299" s="15">
        <v>1</v>
      </c>
      <c r="G299" s="15">
        <v>2</v>
      </c>
      <c r="H299" s="15">
        <v>0</v>
      </c>
      <c r="I299" s="27">
        <v>1</v>
      </c>
      <c r="J299" s="27">
        <v>0</v>
      </c>
    </row>
    <row r="300" spans="1:10" ht="15" customHeight="1" x14ac:dyDescent="0.2">
      <c r="A300" s="33"/>
      <c r="B300" s="20" t="s">
        <v>267</v>
      </c>
      <c r="C300" s="15">
        <v>0</v>
      </c>
      <c r="D300" s="15">
        <v>1</v>
      </c>
      <c r="E300" s="15">
        <v>0</v>
      </c>
      <c r="F300" s="15">
        <v>0</v>
      </c>
      <c r="G300" s="15">
        <v>0</v>
      </c>
      <c r="H300" s="15">
        <v>0</v>
      </c>
      <c r="I300" s="27">
        <v>0</v>
      </c>
      <c r="J300" s="27">
        <v>0</v>
      </c>
    </row>
    <row r="301" spans="1:10" ht="15" customHeight="1" x14ac:dyDescent="0.2">
      <c r="A301" s="33"/>
      <c r="B301" s="20" t="s">
        <v>268</v>
      </c>
      <c r="C301" s="15">
        <v>1</v>
      </c>
      <c r="D301" s="15">
        <v>0</v>
      </c>
      <c r="E301" s="15">
        <v>0</v>
      </c>
      <c r="F301" s="15">
        <v>2</v>
      </c>
      <c r="G301" s="15">
        <v>1</v>
      </c>
      <c r="H301" s="15">
        <v>1</v>
      </c>
      <c r="I301" s="27">
        <v>0</v>
      </c>
      <c r="J301" s="27">
        <v>0</v>
      </c>
    </row>
    <row r="302" spans="1:10" ht="15" customHeight="1" x14ac:dyDescent="0.2">
      <c r="A302" s="33"/>
      <c r="B302" s="20" t="s">
        <v>269</v>
      </c>
      <c r="C302" s="15">
        <v>1</v>
      </c>
      <c r="D302" s="15">
        <v>0</v>
      </c>
      <c r="E302" s="15">
        <v>0</v>
      </c>
      <c r="F302" s="15">
        <v>0</v>
      </c>
      <c r="G302" s="15">
        <v>0</v>
      </c>
      <c r="H302" s="15">
        <v>0</v>
      </c>
      <c r="I302" s="27">
        <v>0</v>
      </c>
      <c r="J302" s="27">
        <v>0</v>
      </c>
    </row>
    <row r="303" spans="1:10" ht="15" customHeight="1" x14ac:dyDescent="0.2">
      <c r="A303" s="33"/>
      <c r="B303" s="20" t="s">
        <v>270</v>
      </c>
      <c r="C303" s="15">
        <v>0</v>
      </c>
      <c r="D303" s="15">
        <v>0</v>
      </c>
      <c r="E303" s="15">
        <v>1</v>
      </c>
      <c r="F303" s="15">
        <v>0</v>
      </c>
      <c r="G303" s="15">
        <v>1</v>
      </c>
      <c r="H303" s="15">
        <v>0</v>
      </c>
      <c r="I303" s="27">
        <v>0</v>
      </c>
      <c r="J303" s="27">
        <v>0</v>
      </c>
    </row>
    <row r="304" spans="1:10" ht="15" customHeight="1" x14ac:dyDescent="0.2">
      <c r="A304" s="33"/>
      <c r="B304" s="20" t="s">
        <v>271</v>
      </c>
      <c r="C304" s="15">
        <v>2</v>
      </c>
      <c r="D304" s="15">
        <v>0</v>
      </c>
      <c r="E304" s="15">
        <v>2</v>
      </c>
      <c r="F304" s="15">
        <v>3</v>
      </c>
      <c r="G304" s="15">
        <v>2</v>
      </c>
      <c r="H304" s="15">
        <v>1</v>
      </c>
      <c r="I304" s="27">
        <v>2</v>
      </c>
      <c r="J304" s="27">
        <v>0</v>
      </c>
    </row>
    <row r="305" spans="1:10" ht="15" customHeight="1" x14ac:dyDescent="0.2">
      <c r="A305" s="33"/>
      <c r="B305" s="20" t="s">
        <v>272</v>
      </c>
      <c r="C305" s="15">
        <v>0</v>
      </c>
      <c r="D305" s="15">
        <v>0</v>
      </c>
      <c r="E305" s="15">
        <v>1</v>
      </c>
      <c r="F305" s="15">
        <v>2</v>
      </c>
      <c r="G305" s="15">
        <v>0</v>
      </c>
      <c r="H305" s="15">
        <v>0</v>
      </c>
      <c r="I305" s="27">
        <v>0</v>
      </c>
      <c r="J305" s="27">
        <v>0</v>
      </c>
    </row>
    <row r="306" spans="1:10" ht="15" customHeight="1" x14ac:dyDescent="0.2">
      <c r="A306" s="33"/>
      <c r="B306" s="20" t="s">
        <v>273</v>
      </c>
      <c r="C306" s="15">
        <v>2</v>
      </c>
      <c r="D306" s="15">
        <v>0</v>
      </c>
      <c r="E306" s="15">
        <v>1</v>
      </c>
      <c r="F306" s="15">
        <v>2</v>
      </c>
      <c r="G306" s="15">
        <v>0</v>
      </c>
      <c r="H306" s="15">
        <v>1</v>
      </c>
      <c r="I306" s="27">
        <v>1</v>
      </c>
      <c r="J306" s="27">
        <v>0</v>
      </c>
    </row>
    <row r="307" spans="1:10" ht="15" customHeight="1" x14ac:dyDescent="0.2">
      <c r="A307" s="33"/>
      <c r="B307" s="20" t="s">
        <v>274</v>
      </c>
      <c r="C307" s="15">
        <v>1</v>
      </c>
      <c r="D307" s="15">
        <v>0</v>
      </c>
      <c r="E307" s="15">
        <v>3</v>
      </c>
      <c r="F307" s="15">
        <v>1</v>
      </c>
      <c r="G307" s="15">
        <v>1</v>
      </c>
      <c r="H307" s="15">
        <v>0</v>
      </c>
      <c r="I307" s="27">
        <v>0</v>
      </c>
      <c r="J307" s="27">
        <v>0</v>
      </c>
    </row>
    <row r="308" spans="1:10" ht="15" customHeight="1" x14ac:dyDescent="0.2">
      <c r="A308" s="33"/>
      <c r="B308" s="20" t="s">
        <v>275</v>
      </c>
      <c r="C308" s="15">
        <v>9</v>
      </c>
      <c r="D308" s="15">
        <v>6</v>
      </c>
      <c r="E308" s="15">
        <v>8</v>
      </c>
      <c r="F308" s="15">
        <v>10</v>
      </c>
      <c r="G308" s="15">
        <v>11</v>
      </c>
      <c r="H308" s="15">
        <v>1</v>
      </c>
      <c r="I308" s="27">
        <v>6</v>
      </c>
      <c r="J308" s="27">
        <v>0</v>
      </c>
    </row>
    <row r="309" spans="1:10" ht="15" customHeight="1" x14ac:dyDescent="0.2">
      <c r="A309" s="33"/>
      <c r="B309" s="20" t="s">
        <v>276</v>
      </c>
      <c r="C309" s="15">
        <v>3</v>
      </c>
      <c r="D309" s="15">
        <v>2</v>
      </c>
      <c r="E309" s="15">
        <v>3</v>
      </c>
      <c r="F309" s="15">
        <v>3</v>
      </c>
      <c r="G309" s="15">
        <v>7</v>
      </c>
      <c r="H309" s="15">
        <v>3</v>
      </c>
      <c r="I309" s="27">
        <v>3</v>
      </c>
      <c r="J309" s="27">
        <v>0</v>
      </c>
    </row>
    <row r="310" spans="1:10" ht="15" customHeight="1" x14ac:dyDescent="0.2">
      <c r="A310" s="33"/>
      <c r="B310" s="20" t="s">
        <v>277</v>
      </c>
      <c r="C310" s="15">
        <v>1</v>
      </c>
      <c r="D310" s="15">
        <v>0</v>
      </c>
      <c r="E310" s="15">
        <v>0</v>
      </c>
      <c r="F310" s="15">
        <v>1</v>
      </c>
      <c r="G310" s="15">
        <v>1</v>
      </c>
      <c r="H310" s="15">
        <v>2</v>
      </c>
      <c r="I310" s="27">
        <v>1</v>
      </c>
      <c r="J310" s="27">
        <v>0</v>
      </c>
    </row>
    <row r="311" spans="1:10" ht="15" customHeight="1" x14ac:dyDescent="0.2">
      <c r="A311" s="33"/>
      <c r="B311" s="20" t="s">
        <v>278</v>
      </c>
      <c r="C311" s="15">
        <v>4</v>
      </c>
      <c r="D311" s="15">
        <v>8</v>
      </c>
      <c r="E311" s="15">
        <v>8</v>
      </c>
      <c r="F311" s="15">
        <v>16</v>
      </c>
      <c r="G311" s="15">
        <v>11</v>
      </c>
      <c r="H311" s="15">
        <v>9</v>
      </c>
      <c r="I311" s="27">
        <v>15</v>
      </c>
      <c r="J311" s="27">
        <v>3</v>
      </c>
    </row>
    <row r="312" spans="1:10" ht="15" customHeight="1" x14ac:dyDescent="0.2">
      <c r="A312" s="33"/>
      <c r="B312" s="20" t="s">
        <v>335</v>
      </c>
      <c r="C312" s="15">
        <v>0</v>
      </c>
      <c r="D312" s="15">
        <v>0</v>
      </c>
      <c r="E312" s="15">
        <v>0</v>
      </c>
      <c r="F312" s="15">
        <v>0</v>
      </c>
      <c r="G312" s="15">
        <v>1</v>
      </c>
      <c r="H312" s="15">
        <v>0</v>
      </c>
      <c r="I312" s="27">
        <v>0</v>
      </c>
      <c r="J312" s="27">
        <v>0</v>
      </c>
    </row>
    <row r="313" spans="1:10" ht="15" customHeight="1" x14ac:dyDescent="0.2">
      <c r="A313" s="33" t="s">
        <v>6</v>
      </c>
      <c r="B313" s="20" t="s">
        <v>279</v>
      </c>
      <c r="C313" s="15">
        <v>0</v>
      </c>
      <c r="D313" s="15">
        <v>0</v>
      </c>
      <c r="E313" s="15">
        <v>0</v>
      </c>
      <c r="F313" s="15">
        <v>1</v>
      </c>
      <c r="G313" s="15">
        <v>0</v>
      </c>
      <c r="H313" s="15">
        <v>0</v>
      </c>
      <c r="I313" s="27">
        <v>0</v>
      </c>
      <c r="J313" s="27">
        <v>1</v>
      </c>
    </row>
    <row r="314" spans="1:10" ht="15" customHeight="1" x14ac:dyDescent="0.2">
      <c r="A314" s="33"/>
      <c r="B314" s="20" t="s">
        <v>280</v>
      </c>
      <c r="C314" s="15">
        <v>0</v>
      </c>
      <c r="D314" s="15">
        <v>0</v>
      </c>
      <c r="E314" s="15">
        <v>1</v>
      </c>
      <c r="F314" s="15">
        <v>0</v>
      </c>
      <c r="G314" s="15">
        <v>0</v>
      </c>
      <c r="H314" s="15">
        <v>0</v>
      </c>
      <c r="I314" s="27">
        <v>0</v>
      </c>
      <c r="J314" s="27">
        <v>0</v>
      </c>
    </row>
    <row r="315" spans="1:10" ht="15" customHeight="1" x14ac:dyDescent="0.2">
      <c r="A315" s="33"/>
      <c r="B315" s="20" t="s">
        <v>281</v>
      </c>
      <c r="C315" s="15">
        <v>0</v>
      </c>
      <c r="D315" s="15">
        <v>0</v>
      </c>
      <c r="E315" s="15">
        <v>0</v>
      </c>
      <c r="F315" s="15">
        <v>0</v>
      </c>
      <c r="G315" s="15">
        <v>1</v>
      </c>
      <c r="H315" s="15">
        <v>0</v>
      </c>
      <c r="I315" s="27">
        <v>2</v>
      </c>
      <c r="J315" s="27">
        <v>0</v>
      </c>
    </row>
    <row r="316" spans="1:10" ht="15" customHeight="1" x14ac:dyDescent="0.2">
      <c r="A316" s="33"/>
      <c r="B316" s="20" t="s">
        <v>282</v>
      </c>
      <c r="C316" s="15">
        <v>0</v>
      </c>
      <c r="D316" s="15">
        <v>0</v>
      </c>
      <c r="E316" s="15">
        <v>0</v>
      </c>
      <c r="F316" s="15">
        <v>2</v>
      </c>
      <c r="G316" s="15">
        <v>2</v>
      </c>
      <c r="H316" s="15">
        <v>1</v>
      </c>
      <c r="I316" s="27">
        <v>3</v>
      </c>
      <c r="J316" s="27">
        <v>0</v>
      </c>
    </row>
    <row r="317" spans="1:10" ht="15" customHeight="1" x14ac:dyDescent="0.2">
      <c r="A317" s="33"/>
      <c r="B317" s="20" t="s">
        <v>283</v>
      </c>
      <c r="C317" s="15">
        <v>0</v>
      </c>
      <c r="D317" s="15">
        <v>0</v>
      </c>
      <c r="E317" s="15">
        <v>0</v>
      </c>
      <c r="F317" s="15">
        <v>4</v>
      </c>
      <c r="G317" s="15">
        <v>6</v>
      </c>
      <c r="H317" s="15">
        <v>0</v>
      </c>
      <c r="I317" s="27">
        <v>1</v>
      </c>
      <c r="J317" s="27">
        <v>0</v>
      </c>
    </row>
    <row r="318" spans="1:10" ht="15" customHeight="1" x14ac:dyDescent="0.2">
      <c r="A318" s="33"/>
      <c r="B318" s="20" t="s">
        <v>373</v>
      </c>
      <c r="C318" s="15">
        <v>0</v>
      </c>
      <c r="D318" s="15">
        <v>0</v>
      </c>
      <c r="E318" s="15">
        <v>0</v>
      </c>
      <c r="F318" s="15">
        <v>1</v>
      </c>
      <c r="G318" s="15">
        <v>0</v>
      </c>
      <c r="H318" s="15">
        <v>0</v>
      </c>
      <c r="I318" s="27">
        <v>0</v>
      </c>
      <c r="J318" s="27">
        <v>0</v>
      </c>
    </row>
    <row r="319" spans="1:10" ht="15" customHeight="1" x14ac:dyDescent="0.2">
      <c r="A319" s="33"/>
      <c r="B319" s="20" t="s">
        <v>284</v>
      </c>
      <c r="C319" s="15">
        <v>34</v>
      </c>
      <c r="D319" s="15">
        <v>53</v>
      </c>
      <c r="E319" s="15">
        <v>96</v>
      </c>
      <c r="F319" s="15">
        <v>78</v>
      </c>
      <c r="G319" s="15">
        <v>94</v>
      </c>
      <c r="H319" s="15">
        <v>89</v>
      </c>
      <c r="I319" s="27">
        <v>60</v>
      </c>
      <c r="J319" s="27">
        <v>13</v>
      </c>
    </row>
    <row r="320" spans="1:10" ht="15" customHeight="1" x14ac:dyDescent="0.2">
      <c r="A320" s="33"/>
      <c r="B320" s="20" t="s">
        <v>390</v>
      </c>
      <c r="C320" s="15">
        <v>0</v>
      </c>
      <c r="D320" s="15">
        <v>0</v>
      </c>
      <c r="E320" s="15">
        <v>0</v>
      </c>
      <c r="F320" s="15">
        <v>1</v>
      </c>
      <c r="G320" s="15">
        <v>0</v>
      </c>
      <c r="H320" s="15">
        <v>0</v>
      </c>
      <c r="I320" s="27">
        <v>3</v>
      </c>
      <c r="J320" s="27">
        <v>0</v>
      </c>
    </row>
    <row r="321" spans="1:10" ht="15" customHeight="1" x14ac:dyDescent="0.2">
      <c r="A321" s="33"/>
      <c r="B321" s="20" t="s">
        <v>347</v>
      </c>
      <c r="C321" s="15">
        <v>0</v>
      </c>
      <c r="D321" s="15">
        <v>0</v>
      </c>
      <c r="E321" s="15">
        <v>3</v>
      </c>
      <c r="F321" s="15">
        <v>2</v>
      </c>
      <c r="G321" s="15">
        <v>0</v>
      </c>
      <c r="H321" s="15">
        <v>0</v>
      </c>
      <c r="I321" s="27">
        <v>0</v>
      </c>
      <c r="J321" s="27">
        <v>0</v>
      </c>
    </row>
    <row r="322" spans="1:10" ht="15" customHeight="1" x14ac:dyDescent="0.2">
      <c r="A322" s="33"/>
      <c r="B322" s="20" t="s">
        <v>406</v>
      </c>
      <c r="C322" s="15">
        <v>0</v>
      </c>
      <c r="D322" s="15">
        <v>0</v>
      </c>
      <c r="E322" s="15">
        <v>0</v>
      </c>
      <c r="F322" s="15">
        <v>0</v>
      </c>
      <c r="G322" s="15">
        <v>0</v>
      </c>
      <c r="H322" s="15">
        <v>1</v>
      </c>
      <c r="I322" s="27">
        <v>0</v>
      </c>
      <c r="J322" s="27">
        <v>0</v>
      </c>
    </row>
    <row r="323" spans="1:10" ht="15" customHeight="1" x14ac:dyDescent="0.2">
      <c r="A323" s="33"/>
      <c r="B323" s="20" t="s">
        <v>414</v>
      </c>
      <c r="C323" s="15">
        <v>0</v>
      </c>
      <c r="D323" s="15">
        <v>0</v>
      </c>
      <c r="E323" s="15">
        <v>0</v>
      </c>
      <c r="F323" s="15">
        <v>0</v>
      </c>
      <c r="G323" s="15">
        <v>0</v>
      </c>
      <c r="H323" s="15">
        <v>1</v>
      </c>
      <c r="I323" s="27">
        <v>0</v>
      </c>
      <c r="J323" s="27">
        <v>0</v>
      </c>
    </row>
    <row r="324" spans="1:10" ht="15" customHeight="1" x14ac:dyDescent="0.2">
      <c r="A324" s="33"/>
      <c r="B324" s="20" t="s">
        <v>348</v>
      </c>
      <c r="C324" s="15">
        <v>2</v>
      </c>
      <c r="D324" s="15">
        <v>0</v>
      </c>
      <c r="E324" s="15">
        <v>1</v>
      </c>
      <c r="F324" s="15">
        <v>0</v>
      </c>
      <c r="G324" s="15">
        <v>1</v>
      </c>
      <c r="H324" s="15">
        <v>1</v>
      </c>
      <c r="I324" s="27">
        <v>2</v>
      </c>
      <c r="J324" s="27">
        <v>0</v>
      </c>
    </row>
    <row r="325" spans="1:10" ht="15" customHeight="1" x14ac:dyDescent="0.2">
      <c r="A325" s="33"/>
      <c r="B325" s="20" t="s">
        <v>285</v>
      </c>
      <c r="C325" s="15">
        <v>1</v>
      </c>
      <c r="D325" s="15">
        <v>0</v>
      </c>
      <c r="E325" s="15">
        <v>4</v>
      </c>
      <c r="F325" s="15">
        <v>4</v>
      </c>
      <c r="G325" s="15">
        <v>3</v>
      </c>
      <c r="H325" s="15">
        <v>1</v>
      </c>
      <c r="I325" s="27">
        <v>3</v>
      </c>
      <c r="J325" s="27">
        <v>3</v>
      </c>
    </row>
    <row r="326" spans="1:10" ht="15" customHeight="1" x14ac:dyDescent="0.2">
      <c r="A326" s="33"/>
      <c r="B326" s="20" t="s">
        <v>412</v>
      </c>
      <c r="C326" s="15">
        <v>0</v>
      </c>
      <c r="D326" s="15">
        <v>0</v>
      </c>
      <c r="E326" s="15">
        <v>0</v>
      </c>
      <c r="F326" s="15">
        <v>0</v>
      </c>
      <c r="G326" s="15">
        <v>0</v>
      </c>
      <c r="H326" s="15">
        <v>0</v>
      </c>
      <c r="I326" s="27">
        <v>1</v>
      </c>
      <c r="J326" s="27">
        <v>0</v>
      </c>
    </row>
    <row r="327" spans="1:10" ht="15" customHeight="1" x14ac:dyDescent="0.2">
      <c r="A327" s="33"/>
      <c r="B327" s="20" t="s">
        <v>286</v>
      </c>
      <c r="C327" s="15">
        <v>0</v>
      </c>
      <c r="D327" s="15">
        <v>0</v>
      </c>
      <c r="E327" s="15">
        <v>1</v>
      </c>
      <c r="F327" s="15">
        <v>0</v>
      </c>
      <c r="G327" s="15">
        <v>0</v>
      </c>
      <c r="H327" s="15">
        <v>0</v>
      </c>
      <c r="I327" s="27">
        <v>0</v>
      </c>
      <c r="J327" s="27">
        <v>0</v>
      </c>
    </row>
    <row r="328" spans="1:10" ht="15" customHeight="1" x14ac:dyDescent="0.2">
      <c r="A328" s="33"/>
      <c r="B328" s="20" t="s">
        <v>350</v>
      </c>
      <c r="C328" s="15">
        <v>0</v>
      </c>
      <c r="D328" s="15">
        <v>1</v>
      </c>
      <c r="E328" s="15">
        <v>1</v>
      </c>
      <c r="F328" s="15">
        <v>0</v>
      </c>
      <c r="G328" s="15">
        <v>2</v>
      </c>
      <c r="H328" s="15">
        <v>0</v>
      </c>
      <c r="I328" s="27">
        <v>3</v>
      </c>
      <c r="J328" s="27">
        <v>0</v>
      </c>
    </row>
    <row r="329" spans="1:10" ht="15" customHeight="1" x14ac:dyDescent="0.2">
      <c r="A329" s="33"/>
      <c r="B329" s="20" t="s">
        <v>413</v>
      </c>
      <c r="C329" s="15">
        <v>0</v>
      </c>
      <c r="D329" s="15">
        <v>0</v>
      </c>
      <c r="E329" s="15">
        <v>0</v>
      </c>
      <c r="F329" s="15">
        <v>0</v>
      </c>
      <c r="G329" s="15">
        <v>0</v>
      </c>
      <c r="H329" s="15">
        <v>1</v>
      </c>
      <c r="I329" s="27">
        <v>0</v>
      </c>
      <c r="J329" s="27">
        <v>0</v>
      </c>
    </row>
    <row r="330" spans="1:10" ht="15" customHeight="1" x14ac:dyDescent="0.2">
      <c r="A330" s="33"/>
      <c r="B330" s="20" t="s">
        <v>374</v>
      </c>
      <c r="C330" s="15">
        <v>0</v>
      </c>
      <c r="D330" s="15">
        <v>0</v>
      </c>
      <c r="E330" s="15">
        <v>0</v>
      </c>
      <c r="F330" s="15">
        <v>0</v>
      </c>
      <c r="G330" s="15">
        <v>1</v>
      </c>
      <c r="H330" s="15">
        <v>0</v>
      </c>
      <c r="I330" s="27">
        <v>2</v>
      </c>
      <c r="J330" s="27">
        <v>0</v>
      </c>
    </row>
    <row r="331" spans="1:10" ht="15" customHeight="1" x14ac:dyDescent="0.2">
      <c r="A331" s="33"/>
      <c r="B331" s="20" t="s">
        <v>287</v>
      </c>
      <c r="C331" s="15">
        <v>0</v>
      </c>
      <c r="D331" s="15">
        <v>2</v>
      </c>
      <c r="E331" s="15">
        <v>1</v>
      </c>
      <c r="F331" s="15">
        <v>5</v>
      </c>
      <c r="G331" s="15">
        <v>3</v>
      </c>
      <c r="H331" s="15">
        <v>4</v>
      </c>
      <c r="I331" s="27">
        <v>4</v>
      </c>
      <c r="J331" s="27">
        <v>0</v>
      </c>
    </row>
    <row r="332" spans="1:10" ht="15" customHeight="1" x14ac:dyDescent="0.2">
      <c r="A332" s="33" t="s">
        <v>5</v>
      </c>
      <c r="B332" s="20" t="s">
        <v>288</v>
      </c>
      <c r="C332" s="15">
        <v>1</v>
      </c>
      <c r="D332" s="15">
        <v>0</v>
      </c>
      <c r="E332" s="15">
        <v>1</v>
      </c>
      <c r="F332" s="15">
        <v>0</v>
      </c>
      <c r="G332" s="15">
        <v>0</v>
      </c>
      <c r="H332" s="15">
        <v>1</v>
      </c>
      <c r="I332" s="27">
        <v>3</v>
      </c>
      <c r="J332" s="27">
        <v>0</v>
      </c>
    </row>
    <row r="333" spans="1:10" ht="15" customHeight="1" x14ac:dyDescent="0.2">
      <c r="A333" s="33"/>
      <c r="B333" s="20" t="s">
        <v>289</v>
      </c>
      <c r="C333" s="15">
        <v>3</v>
      </c>
      <c r="D333" s="15">
        <v>1</v>
      </c>
      <c r="E333" s="15">
        <v>2</v>
      </c>
      <c r="F333" s="15">
        <v>2</v>
      </c>
      <c r="G333" s="15">
        <v>0</v>
      </c>
      <c r="H333" s="15">
        <v>2</v>
      </c>
      <c r="I333" s="27">
        <v>1</v>
      </c>
      <c r="J333" s="27">
        <v>1</v>
      </c>
    </row>
    <row r="334" spans="1:10" ht="15" customHeight="1" x14ac:dyDescent="0.2">
      <c r="A334" s="33"/>
      <c r="B334" s="20" t="s">
        <v>290</v>
      </c>
      <c r="C334" s="15">
        <v>1</v>
      </c>
      <c r="D334" s="15">
        <v>0</v>
      </c>
      <c r="E334" s="15">
        <v>0</v>
      </c>
      <c r="F334" s="15">
        <v>0</v>
      </c>
      <c r="G334" s="15">
        <v>0</v>
      </c>
      <c r="H334" s="15">
        <v>1</v>
      </c>
      <c r="I334" s="27">
        <v>0</v>
      </c>
      <c r="J334" s="27">
        <v>0</v>
      </c>
    </row>
    <row r="335" spans="1:10" ht="15" customHeight="1" x14ac:dyDescent="0.2">
      <c r="A335" s="33"/>
      <c r="B335" s="20" t="s">
        <v>291</v>
      </c>
      <c r="C335" s="15">
        <v>0</v>
      </c>
      <c r="D335" s="15">
        <v>1</v>
      </c>
      <c r="E335" s="15">
        <v>0</v>
      </c>
      <c r="F335" s="15">
        <v>0</v>
      </c>
      <c r="G335" s="15">
        <v>0</v>
      </c>
      <c r="H335" s="15">
        <v>0</v>
      </c>
      <c r="I335" s="27">
        <v>0</v>
      </c>
      <c r="J335" s="27">
        <v>0</v>
      </c>
    </row>
    <row r="336" spans="1:10" ht="15" customHeight="1" x14ac:dyDescent="0.2">
      <c r="A336" s="33"/>
      <c r="B336" s="20" t="s">
        <v>387</v>
      </c>
      <c r="C336" s="15">
        <v>0</v>
      </c>
      <c r="D336" s="15">
        <v>0</v>
      </c>
      <c r="E336" s="15">
        <v>0</v>
      </c>
      <c r="F336" s="15">
        <v>0</v>
      </c>
      <c r="G336" s="15">
        <v>0</v>
      </c>
      <c r="H336" s="15">
        <v>2</v>
      </c>
      <c r="I336" s="27">
        <v>0</v>
      </c>
      <c r="J336" s="27">
        <v>0</v>
      </c>
    </row>
    <row r="337" spans="1:10" ht="15" customHeight="1" x14ac:dyDescent="0.2">
      <c r="A337" s="33"/>
      <c r="B337" s="20" t="s">
        <v>415</v>
      </c>
      <c r="C337" s="15">
        <v>0</v>
      </c>
      <c r="D337" s="15">
        <v>0</v>
      </c>
      <c r="E337" s="15">
        <v>0</v>
      </c>
      <c r="F337" s="15">
        <v>1</v>
      </c>
      <c r="G337" s="15">
        <v>0</v>
      </c>
      <c r="H337" s="15">
        <v>0</v>
      </c>
      <c r="I337" s="27">
        <v>0</v>
      </c>
      <c r="J337" s="27">
        <v>0</v>
      </c>
    </row>
    <row r="338" spans="1:10" ht="15" customHeight="1" x14ac:dyDescent="0.2">
      <c r="A338" s="33"/>
      <c r="B338" s="20" t="s">
        <v>292</v>
      </c>
      <c r="C338" s="15">
        <v>0</v>
      </c>
      <c r="D338" s="15">
        <v>1</v>
      </c>
      <c r="E338" s="15">
        <v>1</v>
      </c>
      <c r="F338" s="15">
        <v>0</v>
      </c>
      <c r="G338" s="15">
        <v>0</v>
      </c>
      <c r="H338" s="15">
        <v>0</v>
      </c>
      <c r="I338" s="27">
        <v>1</v>
      </c>
      <c r="J338" s="27">
        <v>0</v>
      </c>
    </row>
    <row r="339" spans="1:10" ht="15" customHeight="1" x14ac:dyDescent="0.2">
      <c r="A339" s="33"/>
      <c r="B339" s="20" t="s">
        <v>293</v>
      </c>
      <c r="C339" s="15">
        <v>2</v>
      </c>
      <c r="D339" s="15">
        <v>1</v>
      </c>
      <c r="E339" s="15">
        <v>0</v>
      </c>
      <c r="F339" s="15">
        <v>0</v>
      </c>
      <c r="G339" s="15">
        <v>2</v>
      </c>
      <c r="H339" s="15">
        <v>0</v>
      </c>
      <c r="I339" s="27">
        <v>0</v>
      </c>
      <c r="J339" s="27">
        <v>0</v>
      </c>
    </row>
    <row r="340" spans="1:10" ht="15" customHeight="1" x14ac:dyDescent="0.2">
      <c r="A340" s="33"/>
      <c r="B340" s="20" t="s">
        <v>428</v>
      </c>
      <c r="C340" s="15">
        <v>0</v>
      </c>
      <c r="D340" s="15">
        <v>0</v>
      </c>
      <c r="E340" s="15">
        <v>0</v>
      </c>
      <c r="F340" s="15">
        <v>0</v>
      </c>
      <c r="G340" s="15">
        <v>0</v>
      </c>
      <c r="H340" s="15">
        <v>0</v>
      </c>
      <c r="I340" s="27">
        <v>0</v>
      </c>
      <c r="J340" s="27">
        <v>1</v>
      </c>
    </row>
    <row r="341" spans="1:10" ht="15" customHeight="1" x14ac:dyDescent="0.2">
      <c r="A341" s="33"/>
      <c r="B341" s="20" t="s">
        <v>294</v>
      </c>
      <c r="C341" s="15">
        <v>0</v>
      </c>
      <c r="D341" s="15">
        <v>0</v>
      </c>
      <c r="E341" s="15">
        <v>1</v>
      </c>
      <c r="F341" s="15">
        <v>0</v>
      </c>
      <c r="G341" s="15">
        <v>0</v>
      </c>
      <c r="H341" s="15">
        <v>0</v>
      </c>
      <c r="I341" s="27">
        <v>0</v>
      </c>
      <c r="J341" s="27">
        <v>0</v>
      </c>
    </row>
    <row r="342" spans="1:10" ht="15" customHeight="1" x14ac:dyDescent="0.2">
      <c r="A342" s="33"/>
      <c r="B342" s="20" t="s">
        <v>295</v>
      </c>
      <c r="C342" s="15">
        <v>1</v>
      </c>
      <c r="D342" s="15">
        <v>0</v>
      </c>
      <c r="E342" s="15">
        <v>0</v>
      </c>
      <c r="F342" s="15">
        <v>1</v>
      </c>
      <c r="G342" s="15">
        <v>0</v>
      </c>
      <c r="H342" s="15">
        <v>0</v>
      </c>
      <c r="I342" s="27">
        <v>1</v>
      </c>
      <c r="J342" s="27">
        <v>0</v>
      </c>
    </row>
    <row r="343" spans="1:10" ht="15" customHeight="1" x14ac:dyDescent="0.2">
      <c r="A343" s="33"/>
      <c r="B343" s="20" t="s">
        <v>296</v>
      </c>
      <c r="C343" s="15">
        <v>40</v>
      </c>
      <c r="D343" s="15">
        <v>37</v>
      </c>
      <c r="E343" s="15">
        <v>62</v>
      </c>
      <c r="F343" s="15">
        <v>126</v>
      </c>
      <c r="G343" s="15">
        <v>83</v>
      </c>
      <c r="H343" s="15">
        <v>76</v>
      </c>
      <c r="I343" s="27">
        <v>82</v>
      </c>
      <c r="J343" s="27">
        <v>13</v>
      </c>
    </row>
    <row r="344" spans="1:10" ht="15" customHeight="1" x14ac:dyDescent="0.2">
      <c r="A344" s="33"/>
      <c r="B344" s="20" t="s">
        <v>355</v>
      </c>
      <c r="C344" s="15">
        <v>0</v>
      </c>
      <c r="D344" s="15">
        <v>1</v>
      </c>
      <c r="E344" s="15">
        <v>1</v>
      </c>
      <c r="F344" s="15">
        <v>1</v>
      </c>
      <c r="G344" s="15">
        <v>0</v>
      </c>
      <c r="H344" s="15">
        <v>1</v>
      </c>
      <c r="I344" s="27">
        <v>0</v>
      </c>
      <c r="J344" s="27">
        <v>0</v>
      </c>
    </row>
    <row r="345" spans="1:10" ht="15" customHeight="1" x14ac:dyDescent="0.2">
      <c r="A345" s="33" t="s">
        <v>4</v>
      </c>
      <c r="B345" s="20" t="s">
        <v>388</v>
      </c>
      <c r="C345" s="15">
        <v>0</v>
      </c>
      <c r="D345" s="15">
        <v>0</v>
      </c>
      <c r="E345" s="15">
        <v>0</v>
      </c>
      <c r="F345" s="15">
        <v>0</v>
      </c>
      <c r="G345" s="15">
        <v>0</v>
      </c>
      <c r="H345" s="15">
        <v>1</v>
      </c>
      <c r="I345" s="27">
        <v>0</v>
      </c>
      <c r="J345" s="27">
        <v>0</v>
      </c>
    </row>
    <row r="346" spans="1:10" ht="15" customHeight="1" x14ac:dyDescent="0.2">
      <c r="A346" s="33"/>
      <c r="B346" s="20" t="s">
        <v>407</v>
      </c>
      <c r="C346" s="15">
        <v>0</v>
      </c>
      <c r="D346" s="15">
        <v>0</v>
      </c>
      <c r="E346" s="15">
        <v>0</v>
      </c>
      <c r="F346" s="15">
        <v>0</v>
      </c>
      <c r="G346" s="15">
        <v>0</v>
      </c>
      <c r="H346" s="15">
        <v>0</v>
      </c>
      <c r="I346" s="27">
        <v>1</v>
      </c>
      <c r="J346" s="27">
        <v>0</v>
      </c>
    </row>
    <row r="347" spans="1:10" ht="15" customHeight="1" x14ac:dyDescent="0.2">
      <c r="A347" s="33"/>
      <c r="B347" s="20" t="s">
        <v>297</v>
      </c>
      <c r="C347" s="15">
        <v>0</v>
      </c>
      <c r="D347" s="15">
        <v>0</v>
      </c>
      <c r="E347" s="15">
        <v>2</v>
      </c>
      <c r="F347" s="15">
        <v>1</v>
      </c>
      <c r="G347" s="15">
        <v>0</v>
      </c>
      <c r="H347" s="15">
        <v>0</v>
      </c>
      <c r="I347" s="27">
        <v>0</v>
      </c>
      <c r="J347" s="27">
        <v>0</v>
      </c>
    </row>
    <row r="348" spans="1:10" ht="15" customHeight="1" x14ac:dyDescent="0.2">
      <c r="A348" s="33"/>
      <c r="B348" s="20" t="s">
        <v>375</v>
      </c>
      <c r="C348" s="15">
        <v>0</v>
      </c>
      <c r="D348" s="15">
        <v>0</v>
      </c>
      <c r="E348" s="15">
        <v>0</v>
      </c>
      <c r="F348" s="15">
        <v>0</v>
      </c>
      <c r="G348" s="15">
        <v>1</v>
      </c>
      <c r="H348" s="15">
        <v>2</v>
      </c>
      <c r="I348" s="27">
        <v>0</v>
      </c>
      <c r="J348" s="27">
        <v>0</v>
      </c>
    </row>
    <row r="349" spans="1:10" ht="15" customHeight="1" x14ac:dyDescent="0.2">
      <c r="A349" s="33"/>
      <c r="B349" s="20" t="s">
        <v>298</v>
      </c>
      <c r="C349" s="15">
        <v>1</v>
      </c>
      <c r="D349" s="15">
        <v>4</v>
      </c>
      <c r="E349" s="15">
        <v>4</v>
      </c>
      <c r="F349" s="15">
        <v>2</v>
      </c>
      <c r="G349" s="15">
        <v>1</v>
      </c>
      <c r="H349" s="15">
        <v>1</v>
      </c>
      <c r="I349" s="27">
        <v>5</v>
      </c>
      <c r="J349" s="27">
        <v>0</v>
      </c>
    </row>
    <row r="350" spans="1:10" ht="15" customHeight="1" x14ac:dyDescent="0.2">
      <c r="A350" s="33"/>
      <c r="B350" s="20" t="s">
        <v>299</v>
      </c>
      <c r="C350" s="15">
        <v>1</v>
      </c>
      <c r="D350" s="15">
        <v>0</v>
      </c>
      <c r="E350" s="15">
        <v>0</v>
      </c>
      <c r="F350" s="15">
        <v>0</v>
      </c>
      <c r="G350" s="15">
        <v>1</v>
      </c>
      <c r="H350" s="15">
        <v>0</v>
      </c>
      <c r="I350" s="27">
        <v>0</v>
      </c>
      <c r="J350" s="27">
        <v>0</v>
      </c>
    </row>
    <row r="351" spans="1:10" ht="15" customHeight="1" x14ac:dyDescent="0.2">
      <c r="A351" s="33"/>
      <c r="B351" s="20" t="s">
        <v>300</v>
      </c>
      <c r="C351" s="15">
        <v>1</v>
      </c>
      <c r="D351" s="15">
        <v>1</v>
      </c>
      <c r="E351" s="15">
        <v>1</v>
      </c>
      <c r="F351" s="15">
        <v>1</v>
      </c>
      <c r="G351" s="15">
        <v>4</v>
      </c>
      <c r="H351" s="15">
        <v>5</v>
      </c>
      <c r="I351" s="27">
        <v>3</v>
      </c>
      <c r="J351" s="27">
        <v>0</v>
      </c>
    </row>
    <row r="352" spans="1:10" ht="15" customHeight="1" x14ac:dyDescent="0.2">
      <c r="A352" s="33"/>
      <c r="B352" s="20" t="s">
        <v>351</v>
      </c>
      <c r="C352" s="15">
        <v>0</v>
      </c>
      <c r="D352" s="15">
        <v>1</v>
      </c>
      <c r="E352" s="15">
        <v>0</v>
      </c>
      <c r="F352" s="15">
        <v>0</v>
      </c>
      <c r="G352" s="15">
        <v>0</v>
      </c>
      <c r="H352" s="15">
        <v>0</v>
      </c>
      <c r="I352" s="27">
        <v>0</v>
      </c>
      <c r="J352" s="27">
        <v>0</v>
      </c>
    </row>
    <row r="353" spans="1:15" ht="15" customHeight="1" x14ac:dyDescent="0.2">
      <c r="A353" s="20" t="s">
        <v>3</v>
      </c>
      <c r="B353" s="20" t="s">
        <v>301</v>
      </c>
      <c r="C353" s="15">
        <v>313</v>
      </c>
      <c r="D353" s="15">
        <v>301</v>
      </c>
      <c r="E353" s="15">
        <v>554</v>
      </c>
      <c r="F353" s="15">
        <v>601</v>
      </c>
      <c r="G353" s="15">
        <v>510</v>
      </c>
      <c r="H353" s="15">
        <v>527</v>
      </c>
      <c r="I353" s="27">
        <v>463</v>
      </c>
      <c r="J353" s="27">
        <v>64</v>
      </c>
    </row>
    <row r="354" spans="1:15" ht="15" customHeight="1" x14ac:dyDescent="0.2">
      <c r="A354" s="34" t="s">
        <v>2</v>
      </c>
      <c r="B354" s="20" t="s">
        <v>400</v>
      </c>
      <c r="C354" s="29">
        <v>0</v>
      </c>
      <c r="D354" s="29">
        <v>0</v>
      </c>
      <c r="E354" s="29">
        <v>0</v>
      </c>
      <c r="F354" s="29">
        <v>0</v>
      </c>
      <c r="G354" s="29">
        <v>0</v>
      </c>
      <c r="H354" s="29">
        <v>1</v>
      </c>
      <c r="I354" s="30">
        <v>0</v>
      </c>
      <c r="J354" s="30">
        <v>0</v>
      </c>
    </row>
    <row r="355" spans="1:15" ht="15" customHeight="1" x14ac:dyDescent="0.2">
      <c r="A355" s="35"/>
      <c r="B355" s="20" t="s">
        <v>302</v>
      </c>
      <c r="C355" s="29">
        <v>1</v>
      </c>
      <c r="D355" s="29">
        <v>2</v>
      </c>
      <c r="E355" s="29">
        <v>2</v>
      </c>
      <c r="F355" s="29">
        <v>4</v>
      </c>
      <c r="G355" s="29">
        <v>1</v>
      </c>
      <c r="H355" s="29">
        <v>1</v>
      </c>
      <c r="I355" s="30">
        <v>0</v>
      </c>
      <c r="J355" s="30">
        <v>0</v>
      </c>
    </row>
    <row r="356" spans="1:15" ht="15" customHeight="1" x14ac:dyDescent="0.2">
      <c r="A356" s="35"/>
      <c r="B356" s="20" t="s">
        <v>303</v>
      </c>
      <c r="C356" s="29">
        <v>0</v>
      </c>
      <c r="D356" s="29">
        <v>1</v>
      </c>
      <c r="E356" s="29">
        <v>0</v>
      </c>
      <c r="F356" s="29">
        <v>0</v>
      </c>
      <c r="G356" s="29">
        <v>0</v>
      </c>
      <c r="H356" s="29">
        <v>0</v>
      </c>
      <c r="I356" s="30">
        <v>0</v>
      </c>
      <c r="J356" s="30">
        <v>0</v>
      </c>
    </row>
    <row r="357" spans="1:15" ht="15" customHeight="1" x14ac:dyDescent="0.2">
      <c r="A357" s="35"/>
      <c r="B357" s="20" t="s">
        <v>304</v>
      </c>
      <c r="C357" s="29">
        <v>1</v>
      </c>
      <c r="D357" s="29">
        <v>1</v>
      </c>
      <c r="E357" s="29">
        <v>0</v>
      </c>
      <c r="F357" s="29">
        <v>1</v>
      </c>
      <c r="G357" s="29">
        <v>0</v>
      </c>
      <c r="H357" s="29">
        <v>0</v>
      </c>
      <c r="I357" s="30">
        <v>0</v>
      </c>
      <c r="J357" s="30">
        <v>0</v>
      </c>
    </row>
    <row r="358" spans="1:15" ht="15" customHeight="1" x14ac:dyDescent="0.2">
      <c r="A358" s="35"/>
      <c r="B358" s="20" t="s">
        <v>416</v>
      </c>
      <c r="C358" s="29">
        <v>0</v>
      </c>
      <c r="D358" s="29">
        <v>0</v>
      </c>
      <c r="E358" s="29">
        <v>0</v>
      </c>
      <c r="F358" s="29">
        <v>0</v>
      </c>
      <c r="G358" s="29">
        <v>1</v>
      </c>
      <c r="H358" s="29">
        <v>0</v>
      </c>
      <c r="I358" s="30">
        <v>1</v>
      </c>
      <c r="J358" s="30">
        <v>0</v>
      </c>
    </row>
    <row r="359" spans="1:15" ht="15" customHeight="1" x14ac:dyDescent="0.2">
      <c r="A359" s="35"/>
      <c r="B359" s="20" t="s">
        <v>305</v>
      </c>
      <c r="C359" s="29">
        <v>15</v>
      </c>
      <c r="D359" s="29">
        <v>17</v>
      </c>
      <c r="E359" s="29">
        <v>22</v>
      </c>
      <c r="F359" s="29">
        <v>25</v>
      </c>
      <c r="G359" s="29">
        <v>30</v>
      </c>
      <c r="H359" s="29">
        <v>31</v>
      </c>
      <c r="I359" s="30">
        <v>19</v>
      </c>
      <c r="J359" s="30">
        <v>1</v>
      </c>
    </row>
    <row r="360" spans="1:15" ht="15" customHeight="1" x14ac:dyDescent="0.2">
      <c r="A360" s="35"/>
      <c r="B360" s="20" t="s">
        <v>306</v>
      </c>
      <c r="C360" s="29">
        <v>1</v>
      </c>
      <c r="D360" s="29">
        <v>1</v>
      </c>
      <c r="E360" s="29">
        <v>1</v>
      </c>
      <c r="F360" s="29">
        <v>1</v>
      </c>
      <c r="G360" s="29">
        <v>1</v>
      </c>
      <c r="H360" s="29">
        <v>1</v>
      </c>
      <c r="I360" s="30">
        <v>2</v>
      </c>
      <c r="J360" s="30">
        <v>0</v>
      </c>
    </row>
    <row r="361" spans="1:15" ht="15" customHeight="1" x14ac:dyDescent="0.2">
      <c r="A361" s="35"/>
      <c r="B361" s="20" t="s">
        <v>417</v>
      </c>
      <c r="C361" s="29">
        <v>0</v>
      </c>
      <c r="D361" s="29">
        <v>0</v>
      </c>
      <c r="E361" s="29">
        <v>0</v>
      </c>
      <c r="F361" s="29">
        <v>0</v>
      </c>
      <c r="G361" s="29">
        <v>1</v>
      </c>
      <c r="H361" s="29">
        <v>0</v>
      </c>
      <c r="I361" s="30">
        <v>0</v>
      </c>
      <c r="J361" s="30">
        <v>0</v>
      </c>
    </row>
    <row r="362" spans="1:15" ht="15" customHeight="1" x14ac:dyDescent="0.2">
      <c r="A362" s="35"/>
      <c r="B362" s="20" t="s">
        <v>376</v>
      </c>
      <c r="C362" s="29">
        <v>0</v>
      </c>
      <c r="D362" s="29">
        <v>0</v>
      </c>
      <c r="E362" s="29">
        <v>0</v>
      </c>
      <c r="F362" s="29">
        <v>0</v>
      </c>
      <c r="G362" s="29">
        <v>1</v>
      </c>
      <c r="H362" s="29">
        <v>0</v>
      </c>
      <c r="I362" s="30">
        <v>0</v>
      </c>
      <c r="J362" s="30">
        <v>0</v>
      </c>
    </row>
    <row r="363" spans="1:15" ht="15" customHeight="1" x14ac:dyDescent="0.2">
      <c r="A363" s="35"/>
      <c r="B363" s="20" t="s">
        <v>307</v>
      </c>
      <c r="C363" s="29">
        <v>1</v>
      </c>
      <c r="D363" s="29">
        <v>0</v>
      </c>
      <c r="E363" s="29">
        <v>0</v>
      </c>
      <c r="F363" s="29">
        <v>0</v>
      </c>
      <c r="G363" s="29">
        <v>0</v>
      </c>
      <c r="H363" s="29">
        <v>0</v>
      </c>
      <c r="I363" s="30">
        <v>1</v>
      </c>
      <c r="J363" s="30">
        <v>0</v>
      </c>
    </row>
    <row r="364" spans="1:15" ht="15" customHeight="1" x14ac:dyDescent="0.2">
      <c r="A364" s="35"/>
      <c r="B364" s="20" t="s">
        <v>308</v>
      </c>
      <c r="C364" s="29">
        <v>1</v>
      </c>
      <c r="D364" s="29">
        <v>1</v>
      </c>
      <c r="E364" s="29">
        <v>0</v>
      </c>
      <c r="F364" s="29">
        <v>0</v>
      </c>
      <c r="G364" s="29">
        <v>0</v>
      </c>
      <c r="H364" s="29">
        <v>1</v>
      </c>
      <c r="I364" s="30">
        <v>0</v>
      </c>
      <c r="J364" s="30">
        <v>0</v>
      </c>
    </row>
    <row r="365" spans="1:15" ht="15" customHeight="1" x14ac:dyDescent="0.2">
      <c r="A365" s="35"/>
      <c r="B365" s="20" t="s">
        <v>309</v>
      </c>
      <c r="C365" s="29">
        <v>1</v>
      </c>
      <c r="D365" s="29">
        <v>0</v>
      </c>
      <c r="E365" s="29">
        <v>0</v>
      </c>
      <c r="F365" s="29">
        <v>0</v>
      </c>
      <c r="G365" s="29">
        <v>0</v>
      </c>
      <c r="H365" s="29">
        <v>0</v>
      </c>
      <c r="I365" s="30">
        <v>1</v>
      </c>
      <c r="J365" s="30">
        <v>0</v>
      </c>
    </row>
    <row r="366" spans="1:15" ht="15" customHeight="1" x14ac:dyDescent="0.2">
      <c r="A366" s="35"/>
      <c r="B366" s="20" t="s">
        <v>310</v>
      </c>
      <c r="C366" s="29">
        <v>3</v>
      </c>
      <c r="D366" s="29">
        <v>9</v>
      </c>
      <c r="E366" s="29">
        <v>1</v>
      </c>
      <c r="F366" s="29">
        <v>3</v>
      </c>
      <c r="G366" s="29">
        <v>2</v>
      </c>
      <c r="H366" s="29">
        <v>4</v>
      </c>
      <c r="I366" s="31">
        <v>3</v>
      </c>
      <c r="J366" s="31">
        <v>1</v>
      </c>
      <c r="K366" s="8"/>
      <c r="L366" s="8"/>
      <c r="M366" s="8"/>
      <c r="N366" s="8"/>
      <c r="O366" s="8"/>
    </row>
    <row r="367" spans="1:15" ht="15" customHeight="1" x14ac:dyDescent="0.2">
      <c r="A367" s="35"/>
      <c r="B367" s="20" t="s">
        <v>311</v>
      </c>
      <c r="C367" s="29">
        <v>2</v>
      </c>
      <c r="D367" s="29">
        <v>0</v>
      </c>
      <c r="E367" s="29">
        <v>0</v>
      </c>
      <c r="F367" s="29">
        <v>1</v>
      </c>
      <c r="G367" s="29">
        <v>1</v>
      </c>
      <c r="H367" s="29">
        <v>2</v>
      </c>
      <c r="I367" s="31">
        <v>0</v>
      </c>
      <c r="J367" s="31">
        <v>0</v>
      </c>
      <c r="K367" s="8"/>
      <c r="L367" s="8"/>
      <c r="M367" s="8"/>
      <c r="N367" s="8"/>
      <c r="O367" s="8"/>
    </row>
    <row r="368" spans="1:15" ht="15" customHeight="1" x14ac:dyDescent="0.2">
      <c r="A368" s="35"/>
      <c r="B368" s="20" t="s">
        <v>312</v>
      </c>
      <c r="C368" s="29">
        <v>0</v>
      </c>
      <c r="D368" s="29">
        <v>0</v>
      </c>
      <c r="E368" s="29">
        <v>0</v>
      </c>
      <c r="F368" s="29">
        <v>2</v>
      </c>
      <c r="G368" s="29">
        <v>0</v>
      </c>
      <c r="H368" s="29">
        <v>0</v>
      </c>
      <c r="I368" s="31">
        <v>1</v>
      </c>
      <c r="J368" s="31">
        <v>0</v>
      </c>
      <c r="K368" s="8"/>
      <c r="L368" s="8"/>
      <c r="M368" s="8"/>
      <c r="N368" s="8"/>
      <c r="O368" s="8"/>
    </row>
    <row r="369" spans="1:15" ht="15" customHeight="1" x14ac:dyDescent="0.2">
      <c r="A369" s="36"/>
      <c r="B369" s="20" t="s">
        <v>313</v>
      </c>
      <c r="C369" s="29">
        <v>1</v>
      </c>
      <c r="D369" s="29">
        <v>2</v>
      </c>
      <c r="E369" s="29">
        <v>0</v>
      </c>
      <c r="F369" s="29">
        <v>1</v>
      </c>
      <c r="G369" s="29">
        <v>2</v>
      </c>
      <c r="H369" s="29">
        <v>0</v>
      </c>
      <c r="I369" s="31">
        <v>0</v>
      </c>
      <c r="J369" s="31">
        <v>0</v>
      </c>
      <c r="K369" s="8"/>
      <c r="L369" s="8"/>
      <c r="M369" s="8"/>
      <c r="N369" s="8"/>
      <c r="O369" s="8"/>
    </row>
    <row r="370" spans="1:15" ht="15" customHeight="1" x14ac:dyDescent="0.2">
      <c r="A370" s="33" t="s">
        <v>1</v>
      </c>
      <c r="B370" s="20" t="s">
        <v>314</v>
      </c>
      <c r="C370" s="29">
        <v>3</v>
      </c>
      <c r="D370" s="29">
        <v>1</v>
      </c>
      <c r="E370" s="29">
        <v>2</v>
      </c>
      <c r="F370" s="29">
        <v>2</v>
      </c>
      <c r="G370" s="29">
        <v>1</v>
      </c>
      <c r="H370" s="29">
        <v>3</v>
      </c>
      <c r="I370" s="31">
        <v>0</v>
      </c>
      <c r="J370" s="31">
        <v>1</v>
      </c>
      <c r="K370" s="8"/>
      <c r="L370" s="8"/>
      <c r="M370" s="8"/>
      <c r="N370" s="8"/>
      <c r="O370" s="8"/>
    </row>
    <row r="371" spans="1:15" ht="15" customHeight="1" x14ac:dyDescent="0.2">
      <c r="A371" s="33"/>
      <c r="B371" s="20" t="s">
        <v>315</v>
      </c>
      <c r="C371" s="29">
        <v>2</v>
      </c>
      <c r="D371" s="29">
        <v>1</v>
      </c>
      <c r="E371" s="29">
        <v>1</v>
      </c>
      <c r="F371" s="29">
        <v>0</v>
      </c>
      <c r="G371" s="29">
        <v>2</v>
      </c>
      <c r="H371" s="29">
        <v>4</v>
      </c>
      <c r="I371" s="31">
        <v>2</v>
      </c>
      <c r="J371" s="31">
        <v>1</v>
      </c>
      <c r="K371" s="8"/>
      <c r="L371" s="8"/>
      <c r="M371" s="8"/>
      <c r="N371" s="8"/>
      <c r="O371" s="8"/>
    </row>
    <row r="372" spans="1:15" ht="15" customHeight="1" x14ac:dyDescent="0.2">
      <c r="A372" s="33"/>
      <c r="B372" s="20" t="s">
        <v>316</v>
      </c>
      <c r="C372" s="29">
        <v>1</v>
      </c>
      <c r="D372" s="29">
        <v>0</v>
      </c>
      <c r="E372" s="29">
        <v>0</v>
      </c>
      <c r="F372" s="29">
        <v>1</v>
      </c>
      <c r="G372" s="29">
        <v>3</v>
      </c>
      <c r="H372" s="29">
        <v>0</v>
      </c>
      <c r="I372" s="31">
        <v>4</v>
      </c>
      <c r="J372" s="31">
        <v>0</v>
      </c>
      <c r="K372" s="8"/>
      <c r="L372" s="8"/>
      <c r="M372" s="8"/>
      <c r="N372" s="8"/>
      <c r="O372" s="8"/>
    </row>
    <row r="373" spans="1:15" ht="15" customHeight="1" x14ac:dyDescent="0.2">
      <c r="A373" s="33"/>
      <c r="B373" s="20" t="s">
        <v>317</v>
      </c>
      <c r="C373" s="29">
        <v>1</v>
      </c>
      <c r="D373" s="29">
        <v>3</v>
      </c>
      <c r="E373" s="29">
        <v>2</v>
      </c>
      <c r="F373" s="29">
        <v>3</v>
      </c>
      <c r="G373" s="29">
        <v>3</v>
      </c>
      <c r="H373" s="29">
        <v>5</v>
      </c>
      <c r="I373" s="31">
        <v>8</v>
      </c>
      <c r="J373" s="31">
        <v>0</v>
      </c>
      <c r="K373" s="8"/>
      <c r="L373" s="8"/>
      <c r="M373" s="8"/>
      <c r="N373" s="8"/>
      <c r="O373" s="8"/>
    </row>
    <row r="374" spans="1:15" ht="15" customHeight="1" x14ac:dyDescent="0.2">
      <c r="A374" s="33"/>
      <c r="B374" s="20" t="s">
        <v>318</v>
      </c>
      <c r="C374" s="29">
        <v>0</v>
      </c>
      <c r="D374" s="29">
        <v>3</v>
      </c>
      <c r="E374" s="29">
        <v>3</v>
      </c>
      <c r="F374" s="29">
        <v>4</v>
      </c>
      <c r="G374" s="29">
        <v>1</v>
      </c>
      <c r="H374" s="29">
        <v>0</v>
      </c>
      <c r="I374" s="31">
        <v>0</v>
      </c>
      <c r="J374" s="31">
        <v>0</v>
      </c>
      <c r="K374" s="8"/>
      <c r="L374" s="8"/>
      <c r="M374" s="8"/>
      <c r="N374" s="8"/>
      <c r="O374" s="8"/>
    </row>
    <row r="375" spans="1:15" ht="15" customHeight="1" x14ac:dyDescent="0.2">
      <c r="A375" s="33"/>
      <c r="B375" s="20" t="s">
        <v>319</v>
      </c>
      <c r="C375" s="29">
        <v>2</v>
      </c>
      <c r="D375" s="29">
        <v>2</v>
      </c>
      <c r="E375" s="29">
        <v>1</v>
      </c>
      <c r="F375" s="29">
        <v>4</v>
      </c>
      <c r="G375" s="29">
        <v>3</v>
      </c>
      <c r="H375" s="29">
        <v>7</v>
      </c>
      <c r="I375" s="31">
        <v>4</v>
      </c>
      <c r="J375" s="31">
        <v>0</v>
      </c>
      <c r="K375" s="8"/>
      <c r="L375" s="8"/>
      <c r="M375" s="8"/>
      <c r="N375" s="8"/>
      <c r="O375" s="8"/>
    </row>
    <row r="376" spans="1:15" ht="15" customHeight="1" x14ac:dyDescent="0.2">
      <c r="A376" s="33"/>
      <c r="B376" s="20" t="s">
        <v>320</v>
      </c>
      <c r="C376" s="29">
        <v>2</v>
      </c>
      <c r="D376" s="29">
        <v>1</v>
      </c>
      <c r="E376" s="29">
        <v>3</v>
      </c>
      <c r="F376" s="29">
        <v>0</v>
      </c>
      <c r="G376" s="29">
        <v>3</v>
      </c>
      <c r="H376" s="29">
        <v>1</v>
      </c>
      <c r="I376" s="31">
        <v>1</v>
      </c>
      <c r="J376" s="31">
        <v>0</v>
      </c>
      <c r="K376" s="8"/>
      <c r="L376" s="8"/>
      <c r="M376" s="8"/>
      <c r="N376" s="8"/>
      <c r="O376" s="8"/>
    </row>
    <row r="377" spans="1:15" ht="15" customHeight="1" x14ac:dyDescent="0.2">
      <c r="A377" s="33"/>
      <c r="B377" s="20" t="s">
        <v>321</v>
      </c>
      <c r="C377" s="29">
        <v>45</v>
      </c>
      <c r="D377" s="29">
        <v>40</v>
      </c>
      <c r="E377" s="29">
        <v>60</v>
      </c>
      <c r="F377" s="29">
        <v>71</v>
      </c>
      <c r="G377" s="29">
        <v>96</v>
      </c>
      <c r="H377" s="29">
        <v>112</v>
      </c>
      <c r="I377" s="31">
        <v>78</v>
      </c>
      <c r="J377" s="31">
        <v>11</v>
      </c>
      <c r="K377" s="8"/>
      <c r="L377" s="8"/>
      <c r="M377" s="8"/>
      <c r="N377" s="8"/>
      <c r="O377" s="8"/>
    </row>
    <row r="378" spans="1:15" ht="15" customHeight="1" x14ac:dyDescent="0.2">
      <c r="A378" s="33" t="s">
        <v>0</v>
      </c>
      <c r="B378" s="20" t="s">
        <v>322</v>
      </c>
      <c r="C378" s="15">
        <v>6</v>
      </c>
      <c r="D378" s="15">
        <v>1</v>
      </c>
      <c r="E378" s="15">
        <v>2</v>
      </c>
      <c r="F378" s="15">
        <v>5</v>
      </c>
      <c r="G378" s="15">
        <v>3</v>
      </c>
      <c r="H378" s="15">
        <v>8</v>
      </c>
      <c r="I378" s="27">
        <v>1</v>
      </c>
      <c r="J378" s="27">
        <v>3</v>
      </c>
    </row>
    <row r="379" spans="1:15" ht="15" customHeight="1" x14ac:dyDescent="0.2">
      <c r="A379" s="33"/>
      <c r="B379" s="20" t="s">
        <v>323</v>
      </c>
      <c r="C379" s="15">
        <v>1</v>
      </c>
      <c r="D379" s="15">
        <v>2</v>
      </c>
      <c r="E379" s="15">
        <v>0</v>
      </c>
      <c r="F379" s="15">
        <v>0</v>
      </c>
      <c r="G379" s="15">
        <v>2</v>
      </c>
      <c r="H379" s="15">
        <v>5</v>
      </c>
      <c r="I379" s="27">
        <v>2</v>
      </c>
      <c r="J379" s="27">
        <v>1</v>
      </c>
    </row>
    <row r="380" spans="1:15" ht="15" customHeight="1" x14ac:dyDescent="0.2">
      <c r="A380" s="33"/>
      <c r="B380" s="20" t="s">
        <v>324</v>
      </c>
      <c r="C380" s="15">
        <v>4</v>
      </c>
      <c r="D380" s="15">
        <v>7</v>
      </c>
      <c r="E380" s="15">
        <v>11</v>
      </c>
      <c r="F380" s="15">
        <v>9</v>
      </c>
      <c r="G380" s="15">
        <v>10</v>
      </c>
      <c r="H380" s="15">
        <v>8</v>
      </c>
      <c r="I380" s="27">
        <v>7</v>
      </c>
      <c r="J380" s="27">
        <v>2</v>
      </c>
    </row>
    <row r="381" spans="1:15" s="8" customFormat="1" ht="15" customHeight="1" x14ac:dyDescent="0.2">
      <c r="A381" s="33"/>
      <c r="B381" s="20" t="s">
        <v>325</v>
      </c>
      <c r="C381" s="15">
        <v>1</v>
      </c>
      <c r="D381" s="15">
        <v>4</v>
      </c>
      <c r="E381" s="15">
        <v>3</v>
      </c>
      <c r="F381" s="15">
        <v>1</v>
      </c>
      <c r="G381" s="15">
        <v>1</v>
      </c>
      <c r="H381" s="15">
        <v>1</v>
      </c>
      <c r="I381" s="27">
        <v>0</v>
      </c>
      <c r="J381" s="27">
        <v>0</v>
      </c>
      <c r="K381" s="4"/>
      <c r="L381" s="4"/>
      <c r="M381" s="4"/>
      <c r="N381" s="4"/>
      <c r="O381" s="4"/>
    </row>
    <row r="382" spans="1:15" s="8" customFormat="1" ht="15" customHeight="1" x14ac:dyDescent="0.2">
      <c r="A382" s="33"/>
      <c r="B382" s="20" t="s">
        <v>326</v>
      </c>
      <c r="C382" s="15">
        <v>4</v>
      </c>
      <c r="D382" s="15">
        <v>15</v>
      </c>
      <c r="E382" s="15">
        <v>15</v>
      </c>
      <c r="F382" s="15">
        <v>7</v>
      </c>
      <c r="G382" s="15">
        <v>9</v>
      </c>
      <c r="H382" s="15">
        <v>12</v>
      </c>
      <c r="I382" s="27">
        <v>6</v>
      </c>
      <c r="J382" s="27">
        <v>1</v>
      </c>
      <c r="K382" s="4"/>
      <c r="L382" s="4"/>
      <c r="M382" s="4"/>
      <c r="N382" s="4"/>
      <c r="O382" s="4"/>
    </row>
    <row r="383" spans="1:15" s="8" customFormat="1" ht="15" customHeight="1" x14ac:dyDescent="0.2">
      <c r="A383" s="33"/>
      <c r="B383" s="20" t="s">
        <v>327</v>
      </c>
      <c r="C383" s="15">
        <v>8</v>
      </c>
      <c r="D383" s="15">
        <v>9</v>
      </c>
      <c r="E383" s="15">
        <v>9</v>
      </c>
      <c r="F383" s="15">
        <v>13</v>
      </c>
      <c r="G383" s="15">
        <v>14</v>
      </c>
      <c r="H383" s="15">
        <v>15</v>
      </c>
      <c r="I383" s="27">
        <v>16</v>
      </c>
      <c r="J383" s="27">
        <v>2</v>
      </c>
      <c r="K383" s="4"/>
      <c r="L383" s="4"/>
      <c r="M383" s="4"/>
      <c r="N383" s="4"/>
      <c r="O383" s="4"/>
    </row>
    <row r="384" spans="1:15" s="8" customFormat="1" ht="15" customHeight="1" x14ac:dyDescent="0.2">
      <c r="A384" s="33"/>
      <c r="B384" s="20" t="s">
        <v>328</v>
      </c>
      <c r="C384" s="15">
        <v>7</v>
      </c>
      <c r="D384" s="15">
        <v>15</v>
      </c>
      <c r="E384" s="15">
        <v>10</v>
      </c>
      <c r="F384" s="15">
        <v>9</v>
      </c>
      <c r="G384" s="15">
        <v>6</v>
      </c>
      <c r="H384" s="15">
        <v>18</v>
      </c>
      <c r="I384" s="27">
        <v>12</v>
      </c>
      <c r="J384" s="27">
        <v>1</v>
      </c>
      <c r="K384" s="4"/>
      <c r="L384" s="4"/>
      <c r="M384" s="4"/>
      <c r="N384" s="4"/>
      <c r="O384" s="4"/>
    </row>
    <row r="385" spans="1:15" s="8" customFormat="1" ht="15" customHeight="1" x14ac:dyDescent="0.2">
      <c r="A385" s="33"/>
      <c r="B385" s="20" t="s">
        <v>329</v>
      </c>
      <c r="C385" s="15">
        <v>7</v>
      </c>
      <c r="D385" s="15">
        <v>7</v>
      </c>
      <c r="E385" s="15">
        <v>12</v>
      </c>
      <c r="F385" s="15">
        <v>20</v>
      </c>
      <c r="G385" s="15">
        <v>12</v>
      </c>
      <c r="H385" s="15">
        <v>16</v>
      </c>
      <c r="I385" s="27">
        <v>10</v>
      </c>
      <c r="J385" s="27">
        <v>2</v>
      </c>
      <c r="K385" s="4"/>
      <c r="L385" s="4"/>
      <c r="M385" s="4"/>
      <c r="N385" s="4"/>
      <c r="O385" s="4"/>
    </row>
    <row r="386" spans="1:15" s="8" customFormat="1" ht="15" customHeight="1" x14ac:dyDescent="0.2">
      <c r="A386" s="33"/>
      <c r="B386" s="20" t="s">
        <v>330</v>
      </c>
      <c r="C386" s="15">
        <v>1</v>
      </c>
      <c r="D386" s="15">
        <v>2</v>
      </c>
      <c r="E386" s="15">
        <v>3</v>
      </c>
      <c r="F386" s="15">
        <v>2</v>
      </c>
      <c r="G386" s="15">
        <v>3</v>
      </c>
      <c r="H386" s="15">
        <v>0</v>
      </c>
      <c r="I386" s="27">
        <v>0</v>
      </c>
      <c r="J386" s="27">
        <v>0</v>
      </c>
      <c r="K386" s="4"/>
      <c r="L386" s="4"/>
      <c r="M386" s="4"/>
      <c r="N386" s="4"/>
      <c r="O386" s="4"/>
    </row>
    <row r="387" spans="1:15" s="8" customFormat="1" ht="15" customHeight="1" x14ac:dyDescent="0.2">
      <c r="A387" s="23"/>
      <c r="B387" s="17"/>
      <c r="C387" s="24"/>
      <c r="D387" s="24"/>
      <c r="E387" s="24"/>
      <c r="F387" s="24"/>
      <c r="G387" s="24"/>
      <c r="H387" s="24"/>
      <c r="I387" s="24"/>
      <c r="J387" s="24"/>
      <c r="K387" s="4"/>
      <c r="L387" s="4"/>
      <c r="M387" s="4"/>
      <c r="N387" s="4"/>
      <c r="O387" s="4"/>
    </row>
    <row r="388" spans="1:15" s="8" customFormat="1" ht="15" customHeight="1" x14ac:dyDescent="0.25">
      <c r="A388" s="18" t="s">
        <v>378</v>
      </c>
      <c r="B388" s="17"/>
      <c r="C388" s="7"/>
      <c r="D388" s="7"/>
      <c r="E388" s="7"/>
      <c r="F388" s="7"/>
      <c r="G388" s="7"/>
      <c r="I388" s="28"/>
      <c r="J388" s="28"/>
      <c r="K388" s="4"/>
      <c r="L388" s="4"/>
      <c r="M388" s="4"/>
      <c r="N388" s="4"/>
      <c r="O388" s="4"/>
    </row>
    <row r="389" spans="1:15" s="8" customFormat="1" ht="15" customHeight="1" x14ac:dyDescent="0.25">
      <c r="A389" s="18" t="s">
        <v>379</v>
      </c>
      <c r="B389" s="17"/>
      <c r="C389" s="7"/>
      <c r="D389" s="7"/>
      <c r="E389" s="7"/>
      <c r="F389" s="7"/>
      <c r="G389" s="7"/>
      <c r="I389" s="28"/>
      <c r="J389" s="28"/>
      <c r="K389" s="4"/>
      <c r="L389" s="4"/>
      <c r="M389" s="4"/>
      <c r="N389" s="4"/>
      <c r="O389" s="4"/>
    </row>
    <row r="390" spans="1:15" s="8" customFormat="1" ht="15" customHeight="1" x14ac:dyDescent="0.25">
      <c r="A390" s="19" t="s">
        <v>380</v>
      </c>
      <c r="B390" s="17"/>
      <c r="C390" s="7"/>
      <c r="D390" s="7"/>
      <c r="E390" s="7"/>
      <c r="F390" s="7"/>
      <c r="G390" s="7"/>
      <c r="I390" s="28"/>
      <c r="J390" s="28"/>
      <c r="K390" s="4"/>
      <c r="L390" s="4"/>
      <c r="M390" s="4"/>
      <c r="N390" s="4"/>
      <c r="O390" s="4"/>
    </row>
    <row r="391" spans="1:15" s="8" customFormat="1" ht="15" customHeight="1" x14ac:dyDescent="0.25">
      <c r="A391" s="18" t="s">
        <v>389</v>
      </c>
      <c r="B391" s="17"/>
      <c r="C391" s="7"/>
      <c r="D391" s="7"/>
      <c r="E391" s="7"/>
      <c r="F391" s="7"/>
      <c r="G391" s="7"/>
      <c r="I391" s="28"/>
      <c r="J391" s="28"/>
      <c r="K391" s="4"/>
      <c r="L391" s="4"/>
      <c r="M391" s="4"/>
      <c r="N391" s="4"/>
      <c r="O391" s="4"/>
    </row>
    <row r="392" spans="1:15" s="8" customFormat="1" ht="15" customHeight="1" x14ac:dyDescent="0.25">
      <c r="A392" s="18" t="s">
        <v>381</v>
      </c>
      <c r="B392" s="17"/>
      <c r="C392" s="7"/>
      <c r="D392" s="7"/>
      <c r="E392" s="7"/>
      <c r="F392" s="7"/>
      <c r="G392" s="7"/>
      <c r="I392" s="28"/>
      <c r="J392" s="28"/>
      <c r="K392" s="4"/>
      <c r="L392" s="4"/>
      <c r="M392" s="4"/>
      <c r="N392" s="4"/>
      <c r="O392" s="4"/>
    </row>
    <row r="393" spans="1:15" s="8" customFormat="1" ht="15" customHeight="1" x14ac:dyDescent="0.25">
      <c r="A393" s="18" t="s">
        <v>382</v>
      </c>
      <c r="B393" s="16"/>
      <c r="C393" s="7"/>
      <c r="D393" s="7"/>
      <c r="E393" s="7"/>
      <c r="F393" s="7"/>
      <c r="G393" s="7"/>
      <c r="I393" s="28"/>
      <c r="J393" s="28"/>
      <c r="K393" s="4"/>
      <c r="L393" s="4"/>
      <c r="M393" s="4"/>
      <c r="N393" s="4"/>
      <c r="O393" s="4"/>
    </row>
  </sheetData>
  <mergeCells count="31">
    <mergeCell ref="C4:J4"/>
    <mergeCell ref="A235:A247"/>
    <mergeCell ref="A345:A352"/>
    <mergeCell ref="A354:A369"/>
    <mergeCell ref="A370:A377"/>
    <mergeCell ref="A49:A65"/>
    <mergeCell ref="A112:A118"/>
    <mergeCell ref="A119:A130"/>
    <mergeCell ref="A255:A271"/>
    <mergeCell ref="A155:A166"/>
    <mergeCell ref="A66:A68"/>
    <mergeCell ref="A69:A81"/>
    <mergeCell ref="A82:A85"/>
    <mergeCell ref="A86:A98"/>
    <mergeCell ref="A99:A111"/>
    <mergeCell ref="A378:A386"/>
    <mergeCell ref="A131:A148"/>
    <mergeCell ref="A248:A254"/>
    <mergeCell ref="A6:A20"/>
    <mergeCell ref="A21:A24"/>
    <mergeCell ref="A27:A35"/>
    <mergeCell ref="A167:A192"/>
    <mergeCell ref="A193:A220"/>
    <mergeCell ref="A222:A224"/>
    <mergeCell ref="A225:A234"/>
    <mergeCell ref="A149:A154"/>
    <mergeCell ref="A272:A297"/>
    <mergeCell ref="A298:A312"/>
    <mergeCell ref="A313:A331"/>
    <mergeCell ref="A332:A344"/>
    <mergeCell ref="A36:A48"/>
  </mergeCells>
  <conditionalFormatting sqref="B173">
    <cfRule type="duplicateValues" dxfId="0" priority="3"/>
  </conditionalFormatting>
  <pageMargins left="0.7" right="0.7" top="0.75" bottom="0.75" header="0.3" footer="0.3"/>
  <pageSetup orientation="portrait" r:id="rId1"/>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HP Clearance Document" ma:contentTypeID="0x01010007E9C97A88813946B9391E70A1852DF7002A19326CFD0E7B488F9AC217F8841AD4" ma:contentTypeVersion="162" ma:contentTypeDescription="" ma:contentTypeScope="" ma:versionID="aaf9098bb04d27df0525f11d2f96f5a0">
  <xsd:schema xmlns:xsd="http://www.w3.org/2001/XMLSchema" xmlns:xs="http://www.w3.org/2001/XMLSchema" xmlns:p="http://schemas.microsoft.com/office/2006/metadata/properties" xmlns:ns2="3534a256-d0fe-43bb-8d7b-195a3690917a" xmlns:ns3="d170d002-3b88-432c-8a2d-cdb9dc2351d4" xmlns:ns4="adf1439d-bfa5-42cb-b22f-ca4072602882" targetNamespace="http://schemas.microsoft.com/office/2006/metadata/properties" ma:root="true" ma:fieldsID="9f0e28e560af70355a74f42ee0c55e3e" ns2:_="" ns3:_="" ns4:_="">
    <xsd:import namespace="3534a256-d0fe-43bb-8d7b-195a3690917a"/>
    <xsd:import namespace="d170d002-3b88-432c-8a2d-cdb9dc2351d4"/>
    <xsd:import namespace="adf1439d-bfa5-42cb-b22f-ca4072602882"/>
    <xsd:element name="properties">
      <xsd:complexType>
        <xsd:sequence>
          <xsd:element name="documentManagement">
            <xsd:complexType>
              <xsd:all>
                <xsd:element ref="ns3:Notifications" minOccurs="0"/>
                <xsd:element ref="ns3:Flag_x0020_for_x0020_the_x0020_information_x0020_of_x0020_others" minOccurs="0"/>
                <xsd:element ref="ns2:HPProductType" minOccurs="0"/>
                <xsd:element ref="ns3:Product_x0020_Approval" minOccurs="0"/>
                <xsd:element ref="ns3:Team_x0020_submitting_x0020_to_x0020_publish" minOccurs="0"/>
                <xsd:element ref="ns3:Additional_x0020_instructions_x0020_for_x0020_webmaster_x0020__x0028_if_x0020_applicable_x0029_" minOccurs="0"/>
                <xsd:element ref="ns3:Nav_x0020_description_x0020__x002d__x0020_FR" minOccurs="0"/>
                <xsd:element ref="ns3:Updates" minOccurs="0"/>
                <xsd:element ref="ns3:Original_x0020_Version_x0020_1_x0020_published_x0020_date" minOccurs="0"/>
                <xsd:element ref="ns3:Publish_x0020_Date_x0020__x002d__x0020_Version_x0020_2" minOccurs="0"/>
                <xsd:element ref="ns3:Publish_x0020_Date_x0020__x002d__x0020_Version_x0020_3" minOccurs="0"/>
                <xsd:element ref="ns3:Publish_x0020_Date_x0020_Version_x0020_4" minOccurs="0"/>
                <xsd:element ref="ns3:Publish_x0020_Date_x0020__x002d__x0020_Version_x0020_5" minOccurs="0"/>
                <xsd:element ref="ns3:Authors_x0020_for_x0020_this_x0020_product" minOccurs="0"/>
                <xsd:element ref="ns3:Publish_x0020_Date_x0020__x002d__x0020_Version_x0020_6" minOccurs="0"/>
                <xsd:element ref="ns3:Publish_x0020_Date_x0020__x002d__x0020_Version_x0020_7" minOccurs="0"/>
                <xsd:element ref="ns3:Publish_x0020_Date_x0020__x002d__x0020_Version_x0020_8" minOccurs="0"/>
                <xsd:element ref="ns3:Is_x0020_this_x0020_product_x0020_Covid_x002d_related_x003f_" minOccurs="0"/>
                <xsd:element ref="ns3:Date_x0020_of_x0020_last_x0020_update" minOccurs="0"/>
                <xsd:element ref="ns3:URL_x0020_English" minOccurs="0"/>
                <xsd:element ref="ns3:estimated_x0020_release_x0020_date" minOccurs="0"/>
                <xsd:element ref="ns3:Title_x0020__x002d__x0020_English" minOccurs="0"/>
                <xsd:element ref="ns3:Title_x0020__x002d__x0020_French" minOccurs="0"/>
                <xsd:element ref="ns3:Approver" minOccurs="0"/>
                <xsd:element ref="ns4:Citation" minOccurs="0"/>
                <xsd:element ref="ns2:HPClearanceDateReceived" minOccurs="0"/>
                <xsd:element ref="ns2:HPClearanceStatus" minOccurs="0"/>
                <xsd:element ref="ns2:HPTranslation" minOccurs="0"/>
                <xsd:element ref="ns2:HPExternalReviewers" minOccurs="0"/>
                <xsd:element ref="ns2:HPProgressNotes" minOccurs="0"/>
                <xsd:element ref="ns3:Requested_x0020_posting_x0020_date" minOccurs="0"/>
                <xsd:element ref="ns3:Date_x0020_for_x0020_resource_x0020_card" minOccurs="0"/>
                <xsd:element ref="ns3:Tagging" minOccurs="0"/>
                <xsd:element ref="ns3:Coordinator_x0020_or_x0020_Contact" minOccurs="0"/>
                <xsd:element ref="ns3:Nav_x0020_description_x0020__x002d__x0020_EN" minOccurs="0"/>
                <xsd:element ref="ns4:TaxCatchAll" minOccurs="0"/>
                <xsd:element ref="ns3:Is_x0020_this_x0020_new_x0020_or_x0020_an_x0020_update_x003f_" minOccurs="0"/>
                <xsd:element ref="ns3:Were_x0020_any_x0020_major_x0020_concerns_x0020_raised_x0020_during_x0020_the_x0020_review_x0020_process_x003f__x0020_If_x0020_so_x002c__x0020_what_x0020_were_x0020_they_x0020_and_x0020_how_x0020_were_x0020_they_x0020_addressed_x003f_" minOccurs="0"/>
                <xsd:element ref="ns3:Send_x0020_a_x0020_product_x0020_notice" minOccurs="0"/>
                <xsd:element ref="ns3:French_x0020_language_x0020_coordination" minOccurs="0"/>
                <xsd:element ref="ns3:Approval_x0020_Date" minOccurs="0"/>
                <xsd:element ref="ns3:Multi_x002d_lingual_x0020_fact_x0020_sheet" minOccurs="0"/>
                <xsd:element ref="ns3:Reviewing_x0020_archiving_x0020_and_x0020_removal" minOccurs="0"/>
                <xsd:element ref="ns3:Where_x0020_product_x0020_should_x0020_surface_x0020_on_x0020_the_x0020_site" minOccurs="0"/>
                <xsd:element ref="ns2:HPClearanceDocStatus" minOccurs="0"/>
                <xsd:element ref="ns2:g686dc176fd1428ba4b66c8bf0b09b52" minOccurs="0"/>
                <xsd:element ref="ns4:TaxCatchAllLabel" minOccurs="0"/>
                <xsd:element ref="ns2:cbe7a31b5b784d7fa328cc932d6f892e" minOccurs="0"/>
                <xsd:element ref="ns2:_dlc_DocId" minOccurs="0"/>
                <xsd:element ref="ns2:_dlc_DocIdUrl" minOccurs="0"/>
                <xsd:element ref="ns2:_dlc_DocIdPersistId" minOccurs="0"/>
                <xsd:element ref="ns2:SharedWithUsers" minOccurs="0"/>
                <xsd:element ref="ns2:SharedWithDetails" minOccurs="0"/>
                <xsd:element ref="ns3:odul" minOccurs="0"/>
                <xsd:element ref="ns3:fewp" minOccurs="0"/>
                <xsd:element ref="ns3:new_x0020_update_x0020_field_x0020_tes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34a256-d0fe-43bb-8d7b-195a3690917a" elementFormDefault="qualified">
    <xsd:import namespace="http://schemas.microsoft.com/office/2006/documentManagement/types"/>
    <xsd:import namespace="http://schemas.microsoft.com/office/infopath/2007/PartnerControls"/>
    <xsd:element name="HPProductType" ma:index="5" nillable="true" ma:displayName="Product Type" ma:format="Dropdown" ma:hidden="true" ma:indexed="true" ma:internalName="HPProductType" ma:readOnly="false">
      <xsd:simpleType>
        <xsd:restriction base="dms:Choice">
          <xsd:enumeration value="At a Glance"/>
          <xsd:enumeration value="Blogs and Social Media"/>
          <xsd:enumeration value="CDEPR - COVID19"/>
          <xsd:enumeration value="Checklist"/>
          <xsd:enumeration value="Ethics Application"/>
          <xsd:enumeration value="Environmental Scan"/>
          <xsd:enumeration value="Epi Summary"/>
          <xsd:enumeration value="Evidence Brief"/>
          <xsd:enumeration value="Fact Sheet"/>
          <xsd:enumeration value="Focus On"/>
          <xsd:enumeration value="Guidance Documents"/>
          <xsd:enumeration value="Infographic"/>
          <xsd:enumeration value="Infopack (Factual or Skill Building)"/>
          <xsd:enumeration value="Interactive Knowledge Product"/>
          <xsd:enumeration value="Internal document"/>
          <xsd:enumeration value="Lab document"/>
          <xsd:enumeration value="Literature Review"/>
          <xsd:enumeration value="Major Report"/>
          <xsd:enumeration value="Manuscript"/>
          <xsd:enumeration value="Newspaper or Magazine Article"/>
          <xsd:enumeration value="OPHE Articles"/>
          <xsd:enumeration value="ORPB"/>
          <xsd:enumeration value="Other external Facing Publications"/>
          <xsd:enumeration value="Presentation"/>
          <xsd:enumeration value="Primer"/>
          <xsd:enumeration value="Scenarios"/>
          <xsd:enumeration value="Toolkit"/>
          <xsd:enumeration value="Q&amp;A"/>
          <xsd:enumeration value="Questionnaire"/>
          <xsd:enumeration value="Rapid Request"/>
          <xsd:enumeration value="Skill-building Workbooks/Primers"/>
          <xsd:enumeration value="Supporting Products and Resources"/>
          <xsd:enumeration value="Surveillance report"/>
          <xsd:enumeration value="Synopsis"/>
          <xsd:enumeration value="Syntheses Including all Review Types"/>
          <xsd:enumeration value="Training and Workshop Presentation (PPT)"/>
          <xsd:enumeration value="Webinar Presentation (PPT)"/>
          <xsd:enumeration value="Website Content"/>
          <xsd:enumeration value="What we know so far"/>
        </xsd:restriction>
      </xsd:simpleType>
    </xsd:element>
    <xsd:element name="HPClearanceDateReceived" ma:index="30" nillable="true" ma:displayName="Date Received for Posting" ma:default="[today]" ma:description="Date posting table and ministry notification form received." ma:format="DateOnly" ma:hidden="true" ma:internalName="HPClearanceDateReceived" ma:readOnly="false">
      <xsd:simpleType>
        <xsd:restriction base="dms:DateTime"/>
      </xsd:simpleType>
    </xsd:element>
    <xsd:element name="HPClearanceStatus" ma:index="31" nillable="true" ma:displayName="Product status" ma:default="0. In Development" ma:format="Dropdown" ma:hidden="true" ma:indexed="true" ma:internalName="HPClearanceStatus" ma:readOnly="false">
      <xsd:simpleType>
        <xsd:restriction base="dms:Choice">
          <xsd:enumeration value="0. In Development"/>
          <xsd:enumeration value="0.1 In Development (routine)"/>
          <xsd:enumeration value="1. In Review"/>
          <xsd:enumeration value="2. In Translation"/>
          <xsd:enumeration value="3. Sent for posting"/>
          <xsd:enumeration value="4. Posted to PHO Website"/>
          <xsd:enumeration value="5. Released"/>
          <xsd:enumeration value="6. On hold"/>
          <xsd:enumeration value="7. Cancelled - will not be posted"/>
          <xsd:enumeration value="8. Removed from the PHO site"/>
          <xsd:enumeration value="9. Archived on the PHO site"/>
        </xsd:restriction>
      </xsd:simpleType>
    </xsd:element>
    <xsd:element name="HPTranslation" ma:index="32" nillable="true" ma:displayName="Translation status" ma:format="Dropdown" ma:hidden="true" ma:internalName="HPTranslation" ma:readOnly="false">
      <xsd:simpleType>
        <xsd:restriction base="dms:Choice">
          <xsd:enumeration value="This product will be translated"/>
          <xsd:enumeration value="Yes - Out for Translation"/>
          <xsd:enumeration value="Yes - Under Concordance Review"/>
          <xsd:enumeration value="Yes - Complete"/>
          <xsd:enumeration value="Not to be translated"/>
          <xsd:enumeration value="----"/>
          <xsd:enumeration value="NOT TRANSLATED"/>
          <xsd:enumeration value="Yes - To be Translated"/>
        </xsd:restriction>
      </xsd:simpleType>
    </xsd:element>
    <xsd:element name="HPExternalReviewers" ma:index="33" nillable="true" ma:displayName="Translation services" ma:default="Not assigned yet" ma:format="Dropdown" ma:hidden="true" ma:internalName="HPExternalReviewers" ma:readOnly="false">
      <xsd:simpleType>
        <xsd:restriction base="dms:Choice">
          <xsd:enumeration value="Not assigned yet"/>
          <xsd:enumeration value="Trottier Communication Marketing Inc."/>
          <xsd:enumeration value="Allset"/>
          <xsd:enumeration value="Dualicom"/>
          <xsd:enumeration value="Ribbit Productions"/>
          <xsd:enumeration value="Denise Parent"/>
          <xsd:enumeration value="Traduction À la page"/>
          <xsd:enumeration value="Patricia Drapeau"/>
          <xsd:enumeration value="Edgar Inc."/>
          <xsd:enumeration value="A+ Translations (Odette C)"/>
          <xsd:enumeration value="Voltaire Communications Group"/>
          <xsd:enumeration value="Annie Garneau"/>
          <xsd:enumeration value="Apriori Communication"/>
          <xsd:enumeration value="Traductions Serge Belaire Inc."/>
          <xsd:enumeration value="Health Canada"/>
          <xsd:enumeration value="----"/>
          <xsd:enumeration value="NOT TRANSLATED"/>
        </xsd:restriction>
      </xsd:simpleType>
    </xsd:element>
    <xsd:element name="HPProgressNotes" ma:index="35" nillable="true" ma:displayName="Progress notes" ma:description="Field used by Kara and Michelle to document progress/update status." ma:hidden="true" ma:internalName="HPProgressNotes" ma:readOnly="false">
      <xsd:simpleType>
        <xsd:restriction base="dms:Note"/>
      </xsd:simpleType>
    </xsd:element>
    <xsd:element name="HPClearanceDocStatus" ma:index="54" nillable="true" ma:displayName="HPClearanceDocStatus" ma:default="Draft" ma:format="Dropdown" ma:hidden="true" ma:internalName="HPClearanceDocStatus" ma:readOnly="false">
      <xsd:simpleType>
        <xsd:restriction base="dms:Choice">
          <xsd:enumeration value="Draft"/>
          <xsd:enumeration value="For Approval"/>
          <xsd:enumeration value="Final"/>
        </xsd:restriction>
      </xsd:simpleType>
    </xsd:element>
    <xsd:element name="g686dc176fd1428ba4b66c8bf0b09b52" ma:index="55" nillable="true" ma:taxonomy="true" ma:internalName="g686dc176fd1428ba4b66c8bf0b09b52" ma:taxonomyFieldName="HPDocumentType" ma:displayName="Document Type" ma:indexed="true" ma:readOnly="false" ma:fieldId="{0686dc17-6fd1-428b-a4b6-6c8bf0b09b52}" ma:sspId="6964cab9-bfca-48dd-a786-b742da691daa" ma:termSetId="8dced4df-bac1-4af1-8b7e-11d06cce038d" ma:anchorId="00000000-0000-0000-0000-000000000000" ma:open="true" ma:isKeyword="false">
      <xsd:complexType>
        <xsd:sequence>
          <xsd:element ref="pc:Terms" minOccurs="0" maxOccurs="1"/>
        </xsd:sequence>
      </xsd:complexType>
    </xsd:element>
    <xsd:element name="cbe7a31b5b784d7fa328cc932d6f892e" ma:index="57" nillable="true" ma:taxonomy="true" ma:internalName="cbe7a31b5b784d7fa328cc932d6f892e" ma:taxonomyFieldName="Knowledge_x0020_Product_x0020_Taxonomy" ma:displayName="Knowledge Product Taxonomy" ma:indexed="true" ma:readOnly="false" ma:default="" ma:fieldId="{cbe7a31b-5b78-4d7f-a328-cc932d6f892e}" ma:sspId="6964cab9-bfca-48dd-a786-b742da691daa" ma:termSetId="5ddd81aa-4470-46c1-93bb-9223fc1c683c" ma:anchorId="00000000-0000-0000-0000-000000000000" ma:open="false" ma:isKeyword="false">
      <xsd:complexType>
        <xsd:sequence>
          <xsd:element ref="pc:Terms" minOccurs="0" maxOccurs="1"/>
        </xsd:sequence>
      </xsd:complexType>
    </xsd:element>
    <xsd:element name="_dlc_DocId" ma:index="59" nillable="true" ma:displayName="Document ID Value" ma:description="The value of the document ID assigned to this item." ma:internalName="_dlc_DocId" ma:readOnly="true">
      <xsd:simpleType>
        <xsd:restriction base="dms:Text"/>
      </xsd:simpleType>
    </xsd:element>
    <xsd:element name="_dlc_DocIdUrl" ma:index="6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1" nillable="true" ma:displayName="Persist ID" ma:description="Keep ID on add." ma:hidden="true" ma:internalName="_dlc_DocIdPersistId" ma:readOnly="true">
      <xsd:simpleType>
        <xsd:restriction base="dms:Boolean"/>
      </xsd:simpleType>
    </xsd:element>
    <xsd:element name="SharedWithUsers" ma:index="6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6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170d002-3b88-432c-8a2d-cdb9dc2351d4" elementFormDefault="qualified">
    <xsd:import namespace="http://schemas.microsoft.com/office/2006/documentManagement/types"/>
    <xsd:import namespace="http://schemas.microsoft.com/office/infopath/2007/PartnerControls"/>
    <xsd:element name="Notifications" ma:index="3" nillable="true" ma:displayName="Epi Report Notifications" ma:default="No notifications set" ma:description="This field initiates workflows to for routine epi reports. Epi team to upload and initiate this workflow." ma:format="Dropdown" ma:hidden="true" ma:internalName="Notifications" ma:readOnly="false">
      <xsd:simpleType>
        <xsd:restriction base="dms:Choice">
          <xsd:enumeration value="Regional epi report ready for review"/>
          <xsd:enumeration value="Trends report ready for review"/>
          <xsd:enumeration value="Vaccine uptake report ready for review"/>
          <xsd:enumeration value="Lab-based Resp Pathogen Surveillance Report"/>
          <xsd:enumeration value="No notifications set"/>
          <xsd:enumeration value="N/A"/>
          <xsd:enumeration value="---"/>
          <xsd:enumeration value="TBD"/>
        </xsd:restriction>
      </xsd:simpleType>
    </xsd:element>
    <xsd:element name="Flag_x0020_for_x0020_the_x0020_information_x0020_of_x0020_others" ma:index="4" nillable="true" ma:displayName="Flag for the information of others" ma:description="This is to flag products for information for staff external to IMS Comms." ma:hidden="true" ma:internalName="Flag_x0020_for_x0020_the_x0020_information_x0020_of_x0020_others" ma:readOnly="false">
      <xsd:complexType>
        <xsd:complexContent>
          <xsd:extension base="dms:MultiChoice">
            <xsd:sequence>
              <xsd:element name="Value" maxOccurs="unbounded" minOccurs="0" nillable="true">
                <xsd:simpleType>
                  <xsd:restriction base="dms:Choice">
                    <xsd:enumeration value="Public Relations"/>
                    <xsd:enumeration value="Communications"/>
                    <xsd:enumeration value="Team discussion"/>
                    <xsd:enumeration value="---"/>
                    <xsd:enumeration value="Aaron and Antonietta"/>
                  </xsd:restriction>
                </xsd:simpleType>
              </xsd:element>
            </xsd:sequence>
          </xsd:extension>
        </xsd:complexContent>
      </xsd:complexType>
    </xsd:element>
    <xsd:element name="Product_x0020_Approval" ma:index="6" nillable="true" ma:displayName="Next steps" ma:hidden="true" ma:internalName="Product_x0020_Approval" ma:readOnly="false">
      <xsd:simpleType>
        <xsd:restriction base="dms:Note"/>
      </xsd:simpleType>
    </xsd:element>
    <xsd:element name="Team_x0020_submitting_x0020_to_x0020_publish" ma:index="7" nillable="true" ma:displayName="Team submitting to publish" ma:format="Dropdown" ma:hidden="true" ma:indexed="true" ma:internalName="Team_x0020_submitting_x0020_to_x0020_publish" ma:readOnly="false">
      <xsd:simpleType>
        <xsd:restriction base="dms:Choice">
          <xsd:enumeration value="Unclear"/>
          <xsd:enumeration value="RRS – CCM System Development &amp; Support"/>
          <xsd:enumeration value="RRS – Emergency Planning, Response, &amp; Recovery"/>
          <xsd:enumeration value="RRS – Epidemiology &amp; Surveillance"/>
          <xsd:enumeration value="RRS – Health System &amp; Public Health Support Guidance"/>
          <xsd:enumeration value="RRS – Immunization Program Surveillance"/>
          <xsd:enumeration value="RRS – Logistics and Support"/>
          <xsd:enumeration value="RRS – Non-COVID Business Continuity"/>
          <xsd:enumeration value="RRS – Scientific Planning"/>
          <xsd:enumeration value="EOH &amp; System Support"/>
          <xsd:enumeration value="Health Protection – IPAC Design &amp; Development"/>
          <xsd:enumeration value="Health Protection – IPAC Implementation &amp; Support"/>
          <xsd:enumeration value="Health Protection – Scientific Planning and Antimicrobial Resistance and Stewardship"/>
          <xsd:enumeration value="Health Protection – Toxicology &amp; Exposure Assessment"/>
          <xsd:enumeration value="Health Protection – Communicable Diseases"/>
          <xsd:enumeration value="Health Protection – Emergency Planning, Response, &amp; Recovery"/>
          <xsd:enumeration value="Health Protection – Enteric, Zoonotic, &amp; Vector-Borne Diseases"/>
          <xsd:enumeration value="Health Protection – Immunization &amp; Vaccine-Preventable Diseases"/>
          <xsd:enumeration value="Health Protection – Outbreak Response &amp; Support"/>
          <xsd:enumeration value="Health Protection – Scientific Advisory Committee Support"/>
          <xsd:enumeration value="Health Promotion"/>
          <xsd:enumeration value="Lab - Testing Development"/>
          <xsd:enumeration value="Lab - Microbiology &amp; Science"/>
          <xsd:enumeration value="Lab - Information"/>
          <xsd:enumeration value="Provincial Infectious Advisory Committee (PIDAC)"/>
          <xsd:enumeration value="Ontario Immunization Advisory Committee (OIAC)"/>
          <xsd:enumeration value="Ontario Public Health Emergencies Science Advisory Committee (OPHESAC)"/>
          <xsd:enumeration value="Antimicrobial Stewardship Advisory Committee (ASAC)"/>
          <xsd:enumeration value="Cases &amp; Contact management (CCMSF, CCM)"/>
          <xsd:enumeration value="Research &amp; Ethics"/>
          <xsd:enumeration value="Health Equity"/>
          <xsd:enumeration value="Analytics Services, Informatics"/>
          <xsd:enumeration value="Capacity Building"/>
          <xsd:enumeration value="Epidemiology &amp; Surveillance"/>
          <xsd:enumeration value="Scientific Planning"/>
          <xsd:enumeration value="Emergency Planning, Response and Recovery"/>
          <xsd:enumeration value="Health Protection"/>
          <xsd:enumeration value="Health Promotion Chronic Disease &amp; Injury Prevention"/>
          <xsd:enumeration value="Health Protection Ops A&amp;B"/>
          <xsd:enumeration value="Scientific planning A&amp;B"/>
          <xsd:enumeration value="Scientific Planning &amp; Logistics"/>
          <xsd:enumeration value="Health Protection - Infection Prevention &amp; Control"/>
          <xsd:enumeration value="COVID Immunization Planning"/>
          <xsd:enumeration value="Immunization Program Surveillance"/>
          <xsd:enumeration value="Health System Guidance"/>
          <xsd:enumeration value="Lab - Science"/>
          <xsd:enumeration value="Cases &amp; contact management (CCMSF, CCM)"/>
          <xsd:enumeration value="Guidance and Support"/>
          <xsd:enumeration value="IMS - Public Health Support &amp; Guidance"/>
          <xsd:enumeration value="Health System and Public Health Support Guidance"/>
          <xsd:enumeration value="Public Health Support &amp; Guidance"/>
          <xsd:enumeration value="Environmental &amp; Occupational Health"/>
          <xsd:enumeration value="Communicable Diseases Lapses &amp; Outbreaks"/>
          <xsd:enumeration value="CCM System Development &amp; Support"/>
          <xsd:enumeration value="Health System Guidance"/>
          <xsd:enumeration value="IMS - Epidemiology &amp; Surveillance"/>
          <xsd:enumeration value="Heath Protection - Enteric Zoonic &amp; Vector Borne Diseases"/>
          <xsd:enumeration value="Case &amp; Contact Management"/>
          <xsd:enumeration value="Health System Guidance"/>
          <xsd:enumeration value="Health System and Public Health Support Guidance"/>
          <xsd:enumeration value="COVID Immunization Planning"/>
          <xsd:enumeration value="IMS - Scientific Planning"/>
          <xsd:enumeration value="Substance Use - COM-CAP"/>
          <xsd:enumeration value="Non-COVID Response"/>
          <xsd:enumeration value="Health Promotion - Evidence Synthesis &amp; Epidemiological Services"/>
          <xsd:enumeration value="PHO Rounds"/>
          <xsd:enumeration value="IMS - Health System Guidance"/>
          <xsd:enumeration value="Health Protection - Outbreak Response &amp; Support"/>
          <xsd:enumeration value="Substance Use - COM-CAP"/>
          <xsd:enumeration value="Health Protection - Immunization &amp; Vaccine Preventable Diseases"/>
          <xsd:enumeration value="Health Promotion - Applied Public Health Science"/>
          <xsd:enumeration value="Lab - Communicable Diseases Lapses &amp; Outbreaks"/>
          <xsd:enumeration value="Health Protection - Communicable Diseases"/>
          <xsd:enumeration value="Substance Use"/>
          <xsd:enumeration value="IMS - Immunization Program Surveillance"/>
          <xsd:enumeration value="Communicable Diseases"/>
          <xsd:enumeration value="Microbiology &amp; Laboratory Science"/>
          <xsd:enumeration value="Emergency Planning Response &amp; Recovery"/>
        </xsd:restriction>
      </xsd:simpleType>
    </xsd:element>
    <xsd:element name="Additional_x0020_instructions_x0020_for_x0020_webmaster_x0020__x0028_if_x0020_applicable_x0029_" ma:index="10" nillable="true" ma:displayName="Additional instructions for webmaster (if applicable)" ma:hidden="true" ma:internalName="Additional_x0020_instructions_x0020_for_x0020_webmaster_x0020__x0028_if_x0020_applicable_x0029_" ma:readOnly="false">
      <xsd:simpleType>
        <xsd:restriction base="dms:Note"/>
      </xsd:simpleType>
    </xsd:element>
    <xsd:element name="Nav_x0020_description_x0020__x002d__x0020_FR" ma:index="11" nillable="true" ma:displayName="Description - French" ma:hidden="true" ma:internalName="Nav_x0020_description_x0020__x002d__x0020_FR" ma:readOnly="false">
      <xsd:simpleType>
        <xsd:restriction base="dms:Note"/>
      </xsd:simpleType>
    </xsd:element>
    <xsd:element name="Updates" ma:index="12" nillable="true" ma:displayName="Updates" ma:default="No response" ma:description="Indicates whether the product has ever been updated" ma:format="Dropdown" ma:hidden="true" ma:internalName="Updates" ma:readOnly="false">
      <xsd:simpleType>
        <xsd:restriction base="dms:Choice">
          <xsd:enumeration value="No response"/>
          <xsd:enumeration value="Never updated"/>
          <xsd:enumeration value="Not applicable"/>
          <xsd:enumeration value="Updated once"/>
          <xsd:enumeration value="Updated more than once"/>
        </xsd:restriction>
      </xsd:simpleType>
    </xsd:element>
    <xsd:element name="Original_x0020_Version_x0020_1_x0020_published_x0020_date" ma:index="13" nillable="true" ma:displayName="Publish date - Version 1" ma:description="*FOR UPDATED PRODUCTS ONLY*&#10;Date original version was published." ma:format="DateOnly" ma:hidden="true" ma:internalName="Original_x0020_Version_x0020_1_x0020_published_x0020_date" ma:readOnly="false">
      <xsd:simpleType>
        <xsd:restriction base="dms:DateTime"/>
      </xsd:simpleType>
    </xsd:element>
    <xsd:element name="Publish_x0020_Date_x0020__x002d__x0020_Version_x0020_2" ma:index="14" nillable="true" ma:displayName="Publish Date - Version 2" ma:description="*FOR UPDATED PRODUCTS ONLY*" ma:format="DateOnly" ma:hidden="true" ma:internalName="Publish_x0020_Date_x0020__x002d__x0020_Version_x0020_2" ma:readOnly="false">
      <xsd:simpleType>
        <xsd:restriction base="dms:DateTime"/>
      </xsd:simpleType>
    </xsd:element>
    <xsd:element name="Publish_x0020_Date_x0020__x002d__x0020_Version_x0020_3" ma:index="15" nillable="true" ma:displayName="Publish Date - Version 3" ma:format="DateOnly" ma:hidden="true" ma:internalName="Publish_x0020_Date_x0020__x002d__x0020_Version_x0020_3" ma:readOnly="false">
      <xsd:simpleType>
        <xsd:restriction base="dms:DateTime"/>
      </xsd:simpleType>
    </xsd:element>
    <xsd:element name="Publish_x0020_Date_x0020_Version_x0020_4" ma:index="16" nillable="true" ma:displayName="Publish Date - Version 4" ma:format="DateOnly" ma:hidden="true" ma:internalName="Publish_x0020_Date_x0020_Version_x0020_4" ma:readOnly="false">
      <xsd:simpleType>
        <xsd:restriction base="dms:DateTime"/>
      </xsd:simpleType>
    </xsd:element>
    <xsd:element name="Publish_x0020_Date_x0020__x002d__x0020_Version_x0020_5" ma:index="17" nillable="true" ma:displayName="Publish Date - Version 5" ma:format="DateOnly" ma:hidden="true" ma:internalName="Publish_x0020_Date_x0020__x002d__x0020_Version_x0020_5" ma:readOnly="false">
      <xsd:simpleType>
        <xsd:restriction base="dms:DateTime"/>
      </xsd:simpleType>
    </xsd:element>
    <xsd:element name="Authors_x0020_for_x0020_this_x0020_product" ma:index="18" nillable="true" ma:displayName="Product Author(s)" ma:hidden="true" ma:list="UserInfo" ma:SharePointGroup="0" ma:internalName="Authors_x0020_for_x0020_this_x0020_product"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ublish_x0020_Date_x0020__x002d__x0020_Version_x0020_6" ma:index="19" nillable="true" ma:displayName="Publish Date - Version 6" ma:format="DateOnly" ma:hidden="true" ma:internalName="Publish_x0020_Date_x0020__x002d__x0020_Version_x0020_6" ma:readOnly="false">
      <xsd:simpleType>
        <xsd:restriction base="dms:DateTime"/>
      </xsd:simpleType>
    </xsd:element>
    <xsd:element name="Publish_x0020_Date_x0020__x002d__x0020_Version_x0020_7" ma:index="20" nillable="true" ma:displayName="Publish Date - Version 7" ma:format="DateOnly" ma:hidden="true" ma:internalName="Publish_x0020_Date_x0020__x002d__x0020_Version_x0020_7" ma:readOnly="false">
      <xsd:simpleType>
        <xsd:restriction base="dms:DateTime"/>
      </xsd:simpleType>
    </xsd:element>
    <xsd:element name="Publish_x0020_Date_x0020__x002d__x0020_Version_x0020_8" ma:index="21" nillable="true" ma:displayName="Product Placement" ma:hidden="true" ma:internalName="Publish_x0020_Date_x0020__x002d__x0020_Version_x0020_8" ma:readOnly="false">
      <xsd:simpleType>
        <xsd:restriction base="dms:Note"/>
      </xsd:simpleType>
    </xsd:element>
    <xsd:element name="Is_x0020_this_x0020_product_x0020_Covid_x002d_related_x003f_" ma:index="22" nillable="true" ma:displayName="Is this product Covid-related?" ma:default="No - this is not covid-19 related" ma:format="Dropdown" ma:hidden="true" ma:indexed="true" ma:internalName="Is_x0020_this_x0020_product_x0020_Covid_x002d_related_x003f_" ma:readOnly="false">
      <xsd:simpleType>
        <xsd:restriction base="dms:Choice">
          <xsd:enumeration value="Yes - this IS a covid-19 related product"/>
          <xsd:enumeration value="No - this is not covid-19 related"/>
        </xsd:restriction>
      </xsd:simpleType>
    </xsd:element>
    <xsd:element name="Date_x0020_of_x0020_last_x0020_update" ma:index="23" nillable="true" ma:displayName="Date of last update" ma:description="Publish date for the last time the product was updated." ma:format="DateOnly" ma:hidden="true" ma:internalName="Date_x0020_of_x0020_last_x0020_update" ma:readOnly="false">
      <xsd:simpleType>
        <xsd:restriction base="dms:DateTime"/>
      </xsd:simpleType>
    </xsd:element>
    <xsd:element name="URL_x0020_English" ma:index="24" nillable="true" ma:displayName="URL French" ma:description="Final French URL." ma:hidden="true" ma:internalName="URL_x0020_English" ma:readOnly="false">
      <xsd:simpleType>
        <xsd:restriction base="dms:Note"/>
      </xsd:simpleType>
    </xsd:element>
    <xsd:element name="estimated_x0020_release_x0020_date" ma:index="25" nillable="true" ma:displayName="Estimated Posting Date" ma:format="DateOnly" ma:hidden="true" ma:indexed="true" ma:internalName="estimated_x0020_release_x0020_date" ma:readOnly="false">
      <xsd:simpleType>
        <xsd:restriction base="dms:DateTime"/>
      </xsd:simpleType>
    </xsd:element>
    <xsd:element name="Title_x0020__x002d__x0020_English" ma:index="26" nillable="true" ma:displayName="Title - English" ma:description="Character Limit: 50-60" ma:hidden="true" ma:internalName="Title_x0020__x002d__x0020_English" ma:readOnly="false">
      <xsd:simpleType>
        <xsd:restriction base="dms:Note"/>
      </xsd:simpleType>
    </xsd:element>
    <xsd:element name="Title_x0020__x002d__x0020_French" ma:index="27" nillable="true" ma:displayName="Title - French" ma:hidden="true" ma:internalName="Title_x0020__x002d__x0020_French" ma:readOnly="false">
      <xsd:simpleType>
        <xsd:restriction base="dms:Note"/>
      </xsd:simpleType>
    </xsd:element>
    <xsd:element name="Approver" ma:index="28" nillable="true" ma:displayName="Approver" ma:hidden="true" ma:list="UserInfo" ma:SharePointGroup="0" ma:internalName="Approv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ested_x0020_posting_x0020_date" ma:index="37" nillable="true" ma:displayName="Requested posting date" ma:description="Date the program area has requested the product be posted. Update this to match posting date if posted later than the requested date." ma:format="DateOnly" ma:hidden="true" ma:internalName="Requested_x0020_posting_x0020_date" ma:readOnly="false">
      <xsd:simpleType>
        <xsd:restriction base="dms:DateTime"/>
      </xsd:simpleType>
    </xsd:element>
    <xsd:element name="Date_x0020_for_x0020_resource_x0020_card" ma:index="38" nillable="true" ma:displayName="Date for resource card" ma:format="DateOnly" ma:hidden="true" ma:indexed="true" ma:internalName="Date_x0020_for_x0020_resource_x0020_card" ma:readOnly="false">
      <xsd:simpleType>
        <xsd:restriction base="dms:DateTime"/>
      </xsd:simpleType>
    </xsd:element>
    <xsd:element name="Tagging" ma:index="39" nillable="true" ma:displayName="Tagging" ma:hidden="true" ma:internalName="Tagging" ma:readOnly="false">
      <xsd:simpleType>
        <xsd:restriction base="dms:Note"/>
      </xsd:simpleType>
    </xsd:element>
    <xsd:element name="Coordinator_x0020_or_x0020_Contact" ma:index="41" nillable="true" ma:displayName="Coordinator/Content Lead" ma:hidden="true" ma:indexed="true" ma:list="UserInfo" ma:SharePointGroup="0" ma:internalName="Coordinator_x0020_or_x0020_Contact"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Nav_x0020_description_x0020__x002d__x0020_EN" ma:index="43" nillable="true" ma:displayName="Description - English" ma:description="Character Limit: 200" ma:hidden="true" ma:internalName="Nav_x0020_description_x0020__x002d__x0020_EN" ma:readOnly="false">
      <xsd:simpleType>
        <xsd:restriction base="dms:Note"/>
      </xsd:simpleType>
    </xsd:element>
    <xsd:element name="Is_x0020_this_x0020_new_x0020_or_x0020_an_x0020_update_x003f_" ma:index="46" nillable="true" ma:displayName="Is this new or an update?" ma:format="Dropdown" ma:hidden="true" ma:internalName="Is_x0020_this_x0020_new_x0020_or_x0020_an_x0020_update_x003f_" ma:readOnly="false">
      <xsd:simpleType>
        <xsd:restriction base="dms:Choice">
          <xsd:enumeration value="NEW"/>
          <xsd:enumeration value="UPDATE"/>
          <xsd:enumeration value="ARCHIVED ON WEB"/>
        </xsd:restriction>
      </xsd:simpleType>
    </xsd:element>
    <xsd:element name="Were_x0020_any_x0020_major_x0020_concerns_x0020_raised_x0020_during_x0020_the_x0020_review_x0020_process_x003f__x0020_If_x0020_so_x002c__x0020_what_x0020_were_x0020_they_x0020_and_x0020_how_x0020_were_x0020_they_x0020_addressed_x003f_" ma:index="47" nillable="true" ma:displayName="URL where posted" ma:description="Final English URL." ma:hidden="true" ma:internalName="Were_x0020_any_x0020_major_x0020_concerns_x0020_raised_x0020_during_x0020_the_x0020_review_x0020_process_x003f__x0020_If_x0020_so_x002c__x0020_what_x0020_were_x0020_they_x0020_and_x0020_how_x0020_were_x0020_they_x0020_addressed_x003f_" ma:readOnly="false">
      <xsd:simpleType>
        <xsd:restriction base="dms:Note"/>
      </xsd:simpleType>
    </xsd:element>
    <xsd:element name="Send_x0020_a_x0020_product_x0020_notice" ma:index="48" nillable="true" ma:displayName="Send a product notice" ma:description="*Reminder: populate URL where posted and URL French before sending notice." ma:format="Dropdown" ma:hidden="true" ma:internalName="Send_x0020_a_x0020_product_x0020_notice" ma:readOnly="false">
      <xsd:simpleType>
        <xsd:restriction base="dms:Choice">
          <xsd:enumeration value="Notify Managers, Comms + KE"/>
        </xsd:restriction>
      </xsd:simpleType>
    </xsd:element>
    <xsd:element name="French_x0020_language_x0020_coordination" ma:index="49" nillable="true" ma:displayName="Translation review status" ma:default="Not uploaded yet" ma:format="RadioButtons" ma:hidden="true" ma:internalName="French_x0020_language_x0020_coordination" ma:readOnly="false">
      <xsd:simpleType>
        <xsd:restriction base="dms:Choice">
          <xsd:enumeration value="Not uploaded yet"/>
          <xsd:enumeration value="File uploaded for translation"/>
          <xsd:enumeration value="Translation completed"/>
          <xsd:enumeration value="Translation not required"/>
        </xsd:restriction>
      </xsd:simpleType>
    </xsd:element>
    <xsd:element name="Approval_x0020_Date" ma:index="50" nillable="true" ma:displayName="Date approved" ma:description="Select the date when the item was approved/cleared. This is data we gather to assess how our process is working, and is useful in quality improvement." ma:format="DateOnly" ma:hidden="true" ma:internalName="Approval_x0020_Date" ma:readOnly="false">
      <xsd:simpleType>
        <xsd:restriction base="dms:DateTime"/>
      </xsd:simpleType>
    </xsd:element>
    <xsd:element name="Multi_x002d_lingual_x0020_fact_x0020_sheet" ma:index="51" nillable="true" ma:displayName="Multi-lingual fact sheet" ma:default="No" ma:format="Dropdown" ma:hidden="true" ma:internalName="Multi_x002d_lingual_x0020_fact_x0020_sheet" ma:readOnly="false">
      <xsd:simpleType>
        <xsd:restriction base="dms:Choice">
          <xsd:enumeration value="Yes"/>
          <xsd:enumeration value="No"/>
          <xsd:enumeration value="To be considered"/>
          <xsd:enumeration value="Unclear"/>
        </xsd:restriction>
      </xsd:simpleType>
    </xsd:element>
    <xsd:element name="Reviewing_x0020_archiving_x0020_and_x0020_removal" ma:index="52" nillable="true" ma:displayName="Reviewing archiving and removal" ma:default="remains as is with no action required" ma:description="This field is for implementing decisions re: archiving and removal of knowledge products." ma:format="Dropdown" ma:hidden="true" ma:internalName="Reviewing_x0020_archiving_x0020_and_x0020_removal" ma:readOnly="false">
      <xsd:simpleType>
        <xsd:restriction base="dms:Choice">
          <xsd:enumeration value="remains as is with no action required"/>
          <xsd:enumeration value="needs updating and program area will update"/>
          <xsd:enumeration value="outdated and can be removed from site"/>
          <xsd:enumeration value="outdated but needs to be archived on site"/>
        </xsd:restriction>
      </xsd:simpleType>
    </xsd:element>
    <xsd:element name="Where_x0020_product_x0020_should_x0020_surface_x0020_on_x0020_the_x0020_site" ma:index="53" nillable="true" ma:displayName="Website Placement" ma:description="Where product should surface on website and notes for webteam." ma:hidden="true" ma:internalName="Where_x0020_product_x0020_should_x0020_surface_x0020_on_x0020_the_x0020_site" ma:readOnly="false">
      <xsd:simpleType>
        <xsd:restriction base="dms:Note"/>
      </xsd:simpleType>
    </xsd:element>
    <xsd:element name="odul" ma:index="64" nillable="true" ma:displayName="Person or Group" ma:hidden="true" ma:list="UserInfo" ma:internalName="odul"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fewp" ma:index="65" nillable="true" ma:displayName="Person or Group" ma:hidden="true" ma:list="UserInfo" ma:internalName="fewp"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new_x0020_update_x0020_field_x0020_test" ma:index="66" nillable="true" ma:displayName="Product Delivery" ma:default="One-off" ma:format="RadioButtons" ma:hidden="true" ma:indexed="true" ma:internalName="new_x0020_update_x0020_field_x0020_test" ma:readOnly="false">
      <xsd:simpleType>
        <xsd:restriction base="dms:Choice">
          <xsd:enumeration value="Routine"/>
          <xsd:enumeration value="One-off"/>
          <xsd:enumeration value="Suite (series or group)"/>
          <xsd:enumeration value="Unclear"/>
        </xsd:restriction>
      </xsd:simpleType>
    </xsd:element>
  </xsd:schema>
  <xsd:schema xmlns:xsd="http://www.w3.org/2001/XMLSchema" xmlns:xs="http://www.w3.org/2001/XMLSchema" xmlns:dms="http://schemas.microsoft.com/office/2006/documentManagement/types" xmlns:pc="http://schemas.microsoft.com/office/infopath/2007/PartnerControls" targetNamespace="adf1439d-bfa5-42cb-b22f-ca4072602882" elementFormDefault="qualified">
    <xsd:import namespace="http://schemas.microsoft.com/office/2006/documentManagement/types"/>
    <xsd:import namespace="http://schemas.microsoft.com/office/infopath/2007/PartnerControls"/>
    <xsd:element name="Citation" ma:index="29" nillable="true" ma:displayName="Citation for product" ma:description="Pull citation from document or see examples in OneNote" ma:hidden="true" ma:internalName="Citation" ma:readOnly="false">
      <xsd:simpleType>
        <xsd:restriction base="dms:Note">
          <xsd:maxLength value="255"/>
        </xsd:restriction>
      </xsd:simpleType>
    </xsd:element>
    <xsd:element name="TaxCatchAll" ma:index="44" nillable="true" ma:displayName="Taxonomy Catch All Column" ma:hidden="true" ma:list="{a752c6da-69f0-46b6-92bd-535bd19387e8}" ma:internalName="TaxCatchAll" ma:readOnly="false" ma:showField="CatchAllData" ma:web="3534a256-d0fe-43bb-8d7b-195a3690917a">
      <xsd:complexType>
        <xsd:complexContent>
          <xsd:extension base="dms:MultiChoiceLookup">
            <xsd:sequence>
              <xsd:element name="Value" type="dms:Lookup" maxOccurs="unbounded" minOccurs="0" nillable="true"/>
            </xsd:sequence>
          </xsd:extension>
        </xsd:complexContent>
      </xsd:complexType>
    </xsd:element>
    <xsd:element name="TaxCatchAllLabel" ma:index="56" nillable="true" ma:displayName="Taxonomy Catch All Column1" ma:hidden="true" ma:list="{a752c6da-69f0-46b6-92bd-535bd19387e8}" ma:internalName="TaxCatchAllLabel" ma:readOnly="true" ma:showField="CatchAllDataLabel" ma:web="3534a256-d0fe-43bb-8d7b-195a369091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Updates xmlns="d170d002-3b88-432c-8a2d-cdb9dc2351d4">No response</Updates>
    <HPClearanceDocStatus xmlns="3534a256-d0fe-43bb-8d7b-195a3690917a">Draft</HPClearanceDocStatus>
    <odul xmlns="d170d002-3b88-432c-8a2d-cdb9dc2351d4">
      <UserInfo>
        <DisplayName/>
        <AccountId xsi:nil="true"/>
        <AccountType/>
      </UserInfo>
    </odul>
    <Is_x0020_this_x0020_product_x0020_Covid_x002d_related_x003f_ xmlns="d170d002-3b88-432c-8a2d-cdb9dc2351d4">No - this is not covid-19 related</Is_x0020_this_x0020_product_x0020_Covid_x002d_related_x003f_>
    <Title_x0020__x002d__x0020_French xmlns="d170d002-3b88-432c-8a2d-cdb9dc2351d4" xsi:nil="true"/>
    <Date_x0020_for_x0020_resource_x0020_card xmlns="d170d002-3b88-432c-8a2d-cdb9dc2351d4" xsi:nil="true"/>
    <Flag_x0020_for_x0020_the_x0020_information_x0020_of_x0020_others xmlns="d170d002-3b88-432c-8a2d-cdb9dc2351d4"/>
    <Product_x0020_Approval xmlns="d170d002-3b88-432c-8a2d-cdb9dc2351d4" xsi:nil="true"/>
    <HPTranslation xmlns="3534a256-d0fe-43bb-8d7b-195a3690917a" xsi:nil="true"/>
    <Tagging xmlns="d170d002-3b88-432c-8a2d-cdb9dc2351d4" xsi:nil="true"/>
    <Coordinator_x0020_or_x0020_Contact xmlns="d170d002-3b88-432c-8a2d-cdb9dc2351d4">
      <UserInfo>
        <DisplayName/>
        <AccountId xsi:nil="true"/>
        <AccountType/>
      </UserInfo>
    </Coordinator_x0020_or_x0020_Contact>
    <HPProgressNotes xmlns="3534a256-d0fe-43bb-8d7b-195a3690917a" xsi:nil="true"/>
    <Notifications xmlns="d170d002-3b88-432c-8a2d-cdb9dc2351d4">No notifications set</Notifications>
    <Original_x0020_Version_x0020_1_x0020_published_x0020_date xmlns="d170d002-3b88-432c-8a2d-cdb9dc2351d4" xsi:nil="true"/>
    <Publish_x0020_Date_x0020__x002d__x0020_Version_x0020_5 xmlns="d170d002-3b88-432c-8a2d-cdb9dc2351d4" xsi:nil="true"/>
    <HPExternalReviewers xmlns="3534a256-d0fe-43bb-8d7b-195a3690917a">Not assigned yet</HPExternalReviewers>
    <new_x0020_update_x0020_field_x0020_test xmlns="d170d002-3b88-432c-8a2d-cdb9dc2351d4">One-off</new_x0020_update_x0020_field_x0020_test>
    <Nav_x0020_description_x0020__x002d__x0020_EN xmlns="d170d002-3b88-432c-8a2d-cdb9dc2351d4" xsi:nil="true"/>
    <French_x0020_language_x0020_coordination xmlns="d170d002-3b88-432c-8a2d-cdb9dc2351d4">Not uploaded yet</French_x0020_language_x0020_coordination>
    <cbe7a31b5b784d7fa328cc932d6f892e xmlns="3534a256-d0fe-43bb-8d7b-195a3690917a">
      <Terms xmlns="http://schemas.microsoft.com/office/infopath/2007/PartnerControls"/>
    </cbe7a31b5b784d7fa328cc932d6f892e>
    <Publish_x0020_Date_x0020_Version_x0020_4 xmlns="d170d002-3b88-432c-8a2d-cdb9dc2351d4" xsi:nil="true"/>
    <Additional_x0020_instructions_x0020_for_x0020_webmaster_x0020__x0028_if_x0020_applicable_x0029_ xmlns="d170d002-3b88-432c-8a2d-cdb9dc2351d4" xsi:nil="true"/>
    <Authors_x0020_for_x0020_this_x0020_product xmlns="d170d002-3b88-432c-8a2d-cdb9dc2351d4">
      <UserInfo>
        <DisplayName/>
        <AccountId xsi:nil="true"/>
        <AccountType/>
      </UserInfo>
    </Authors_x0020_for_x0020_this_x0020_product>
    <Publish_x0020_Date_x0020__x002d__x0020_Version_x0020_6 xmlns="d170d002-3b88-432c-8a2d-cdb9dc2351d4" xsi:nil="true"/>
    <Title_x0020__x002d__x0020_English xmlns="d170d002-3b88-432c-8a2d-cdb9dc2351d4" xsi:nil="true"/>
    <Were_x0020_any_x0020_major_x0020_concerns_x0020_raised_x0020_during_x0020_the_x0020_review_x0020_process_x003f__x0020_If_x0020_so_x002c__x0020_what_x0020_were_x0020_they_x0020_and_x0020_how_x0020_were_x0020_they_x0020_addressed_x003f_ xmlns="d170d002-3b88-432c-8a2d-cdb9dc2351d4" xsi:nil="true"/>
    <HPClearanceStatus xmlns="3534a256-d0fe-43bb-8d7b-195a3690917a">0. In Development</HPClearanceStatus>
    <TaxCatchAll xmlns="adf1439d-bfa5-42cb-b22f-ca4072602882">
      <Value>184</Value>
      <Value>79</Value>
    </TaxCatchAll>
    <Nav_x0020_description_x0020__x002d__x0020_FR xmlns="d170d002-3b88-432c-8a2d-cdb9dc2351d4" xsi:nil="true"/>
    <Citation xmlns="adf1439d-bfa5-42cb-b22f-ca4072602882" xsi:nil="true"/>
    <Reviewing_x0020_archiving_x0020_and_x0020_removal xmlns="d170d002-3b88-432c-8a2d-cdb9dc2351d4">remains as is with no action required</Reviewing_x0020_archiving_x0020_and_x0020_removal>
    <Requested_x0020_posting_x0020_date xmlns="d170d002-3b88-432c-8a2d-cdb9dc2351d4" xsi:nil="true"/>
    <Publish_x0020_Date_x0020__x002d__x0020_Version_x0020_2 xmlns="d170d002-3b88-432c-8a2d-cdb9dc2351d4" xsi:nil="true"/>
    <Publish_x0020_Date_x0020__x002d__x0020_Version_x0020_7 xmlns="d170d002-3b88-432c-8a2d-cdb9dc2351d4" xsi:nil="true"/>
    <Publish_x0020_Date_x0020__x002d__x0020_Version_x0020_8 xmlns="d170d002-3b88-432c-8a2d-cdb9dc2351d4" xsi:nil="true"/>
    <Team_x0020_submitting_x0020_to_x0020_publish xmlns="d170d002-3b88-432c-8a2d-cdb9dc2351d4" xsi:nil="true"/>
    <Multi_x002d_lingual_x0020_fact_x0020_sheet xmlns="d170d002-3b88-432c-8a2d-cdb9dc2351d4">No</Multi_x002d_lingual_x0020_fact_x0020_sheet>
    <URL_x0020_English xmlns="d170d002-3b88-432c-8a2d-cdb9dc2351d4" xsi:nil="true"/>
    <estimated_x0020_release_x0020_date xmlns="d170d002-3b88-432c-8a2d-cdb9dc2351d4" xsi:nil="true"/>
    <HPProductType xmlns="3534a256-d0fe-43bb-8d7b-195a3690917a" xsi:nil="true"/>
    <Approver xmlns="d170d002-3b88-432c-8a2d-cdb9dc2351d4">
      <UserInfo>
        <DisplayName/>
        <AccountId xsi:nil="true"/>
        <AccountType/>
      </UserInfo>
    </Approver>
    <Publish_x0020_Date_x0020__x002d__x0020_Version_x0020_3 xmlns="d170d002-3b88-432c-8a2d-cdb9dc2351d4" xsi:nil="true"/>
    <HPClearanceDateReceived xmlns="3534a256-d0fe-43bb-8d7b-195a3690917a">2025-09-04T17:26:45+00:00</HPClearanceDateReceived>
    <Is_x0020_this_x0020_new_x0020_or_x0020_an_x0020_update_x003f_ xmlns="d170d002-3b88-432c-8a2d-cdb9dc2351d4" xsi:nil="true"/>
    <g686dc176fd1428ba4b66c8bf0b09b52 xmlns="3534a256-d0fe-43bb-8d7b-195a3690917a">
      <Terms xmlns="http://schemas.microsoft.com/office/infopath/2007/PartnerControls">
        <TermInfo xmlns="http://schemas.microsoft.com/office/infopath/2007/PartnerControls">
          <TermName xmlns="http://schemas.microsoft.com/office/infopath/2007/PartnerControls">Product</TermName>
          <TermId xmlns="http://schemas.microsoft.com/office/infopath/2007/PartnerControls">aad80554-0f40-4ab1-bee8-3152e4d469f6</TermId>
        </TermInfo>
      </Terms>
    </g686dc176fd1428ba4b66c8bf0b09b52>
    <Date_x0020_of_x0020_last_x0020_update xmlns="d170d002-3b88-432c-8a2d-cdb9dc2351d4" xsi:nil="true"/>
    <Send_x0020_a_x0020_product_x0020_notice xmlns="d170d002-3b88-432c-8a2d-cdb9dc2351d4" xsi:nil="true"/>
    <Approval_x0020_Date xmlns="d170d002-3b88-432c-8a2d-cdb9dc2351d4" xsi:nil="true"/>
    <Where_x0020_product_x0020_should_x0020_surface_x0020_on_x0020_the_x0020_site xmlns="d170d002-3b88-432c-8a2d-cdb9dc2351d4" xsi:nil="true"/>
    <fewp xmlns="d170d002-3b88-432c-8a2d-cdb9dc2351d4">
      <UserInfo>
        <DisplayName/>
        <AccountId xsi:nil="true"/>
        <AccountType/>
      </UserInfo>
    </fewp>
    <_dlc_DocId xmlns="3534a256-d0fe-43bb-8d7b-195a3690917a">X5C7YAFFM267-193657886-16855</_dlc_DocId>
    <_dlc_DocIdUrl xmlns="3534a256-d0fe-43bb-8d7b-195a3690917a">
      <Url>https://intra.phoconnect.oahpp.ca/sites/PDP/_layouts/15/DocIdRedir.aspx?ID=X5C7YAFFM267-193657886-16855</Url>
      <Description>X5C7YAFFM267-193657886-16855</Description>
    </_dlc_DocIdUrl>
  </documentManagement>
</p:properties>
</file>

<file path=customXml/itemProps1.xml><?xml version="1.0" encoding="utf-8"?>
<ds:datastoreItem xmlns:ds="http://schemas.openxmlformats.org/officeDocument/2006/customXml" ds:itemID="{59D417AB-D3F3-4B79-907D-5A947EC2C0BE}"/>
</file>

<file path=customXml/itemProps2.xml><?xml version="1.0" encoding="utf-8"?>
<ds:datastoreItem xmlns:ds="http://schemas.openxmlformats.org/officeDocument/2006/customXml" ds:itemID="{BEDC6AA4-1CB8-4435-AFC1-5AF5B5D8EFA9}"/>
</file>

<file path=customXml/itemProps3.xml><?xml version="1.0" encoding="utf-8"?>
<ds:datastoreItem xmlns:ds="http://schemas.openxmlformats.org/officeDocument/2006/customXml" ds:itemID="{90B9D28D-3EDC-447A-B39D-DC06B52B1521}"/>
</file>

<file path=customXml/itemProps4.xml><?xml version="1.0" encoding="utf-8"?>
<ds:datastoreItem xmlns:ds="http://schemas.openxmlformats.org/officeDocument/2006/customXml" ds:itemID="{C638BAA9-41C5-4A5C-9D5C-70579C1EEC8C}"/>
</file>

<file path=docMetadata/LabelInfo.xml><?xml version="1.0" encoding="utf-8"?>
<clbl:labelList xmlns:clbl="http://schemas.microsoft.com/office/2020/mipLabelMetadata">
  <clbl:label id="{034a106e-6316-442c-ad35-738afd673d2b}" enabled="1" method="Standard" siteId="{cddc1229-ac2a-4b97-b78a-0e5cacb5865c}" contentBits="0" removed="0"/>
</clbl:labelList>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2" baseType="variant">
      <vt:variant>
        <vt:lpstr>Worksheets</vt:lpstr>
      </vt:variant>
      <vt:variant>
        <vt:i4>2</vt:i4>
      </vt:variant>
    </vt:vector>
  </HeadingPairs>
  <TitlesOfParts>
    <vt:vector size="2" baseType="lpstr">
      <vt:lpstr>Cover Page</vt:lpstr>
      <vt:lpstr>CSD by Year</vt:lpstr>
    </vt:vector>
  </TitlesOfParts>
  <Company/>
  <LinksUpToDate>false</LinksUpToDate>
  <SharedDoc>false</SharedDoc>
  <HyperlinksChanged>false</HyperlinksChanged>
  <AppVersion>16.0300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Nunez, Emily (SOLGEN)</dc:creator>
  <cp:lastModifiedBy>Jeremy Herring</cp:lastModifiedBy>
  <dcterms:created xsi:type="dcterms:W3CDTF">2022-11-02T18:04:06Z</dcterms:created>
  <dcterms:modified xsi:type="dcterms:W3CDTF">2025-09-03T17:40:54Z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2022-11-02T18:04:07Z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e0c0230b-8d3e-4d4e-a8c6-bed07de4150c</vt:lpwstr>
  </property>
  <property fmtid="{D5CDD505-2E9C-101B-9397-08002B2CF9AE}" pid="8" name="MSIP_Label_034a106e-6316-442c-ad35-738afd673d2b_ContentBits">
    <vt:lpwstr>0</vt:lpwstr>
  </property>
  <property fmtid="{D5CDD505-2E9C-101B-9397-08002B2CF9AE}" pid="9" name="ContentTypeId">
    <vt:lpwstr>0x01010007E9C97A88813946B9391E70A1852DF7002A19326CFD0E7B488F9AC217F8841AD4</vt:lpwstr>
  </property>
  <property fmtid="{D5CDD505-2E9C-101B-9397-08002B2CF9AE}" pid="10" name="i9c04d38d80a493a97468ebd40588c70">
    <vt:lpwstr>2025-2026|e09c4027-b990-4b68-9da5-1778dac9bd1a</vt:lpwstr>
  </property>
  <property fmtid="{D5CDD505-2E9C-101B-9397-08002B2CF9AE}" pid="11" name="_dlc_DocIdItemGuid">
    <vt:lpwstr>89293272-e7b1-43b7-92ec-6b51b6bfccd4</vt:lpwstr>
  </property>
  <property fmtid="{D5CDD505-2E9C-101B-9397-08002B2CF9AE}" pid="12" name="Fiscal Year (MM)">
    <vt:lpwstr>184;#2025-2026|e09c4027-b990-4b68-9da5-1778dac9bd1a</vt:lpwstr>
  </property>
  <property fmtid="{D5CDD505-2E9C-101B-9397-08002B2CF9AE}" pid="13" name="Knowledge Product Taxonomy">
    <vt:lpwstr/>
  </property>
  <property fmtid="{D5CDD505-2E9C-101B-9397-08002B2CF9AE}" pid="14" name="HPDocumentType">
    <vt:lpwstr>79;#Product|aad80554-0f40-4ab1-bee8-3152e4d469f6</vt:lpwstr>
  </property>
</Properties>
</file>